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4"/>
  </p:notesMasterIdLst>
  <p:sldIdLst>
    <p:sldId id="332" r:id="rId2"/>
    <p:sldId id="317" r:id="rId3"/>
    <p:sldId id="318" r:id="rId4"/>
    <p:sldId id="256" r:id="rId5"/>
    <p:sldId id="289" r:id="rId6"/>
    <p:sldId id="292" r:id="rId7"/>
    <p:sldId id="304" r:id="rId8"/>
    <p:sldId id="288" r:id="rId9"/>
    <p:sldId id="260" r:id="rId10"/>
    <p:sldId id="290" r:id="rId11"/>
    <p:sldId id="284" r:id="rId12"/>
    <p:sldId id="268" r:id="rId13"/>
    <p:sldId id="331" r:id="rId14"/>
    <p:sldId id="287" r:id="rId15"/>
    <p:sldId id="295" r:id="rId16"/>
    <p:sldId id="296" r:id="rId17"/>
    <p:sldId id="297" r:id="rId18"/>
    <p:sldId id="316" r:id="rId19"/>
    <p:sldId id="298" r:id="rId20"/>
    <p:sldId id="261" r:id="rId21"/>
    <p:sldId id="271" r:id="rId22"/>
    <p:sldId id="277" r:id="rId23"/>
    <p:sldId id="278" r:id="rId24"/>
    <p:sldId id="299" r:id="rId25"/>
    <p:sldId id="270" r:id="rId26"/>
    <p:sldId id="301" r:id="rId27"/>
    <p:sldId id="274" r:id="rId28"/>
    <p:sldId id="273" r:id="rId29"/>
    <p:sldId id="285" r:id="rId30"/>
    <p:sldId id="300" r:id="rId31"/>
    <p:sldId id="279" r:id="rId32"/>
    <p:sldId id="334" r:id="rId33"/>
    <p:sldId id="286" r:id="rId34"/>
    <p:sldId id="302" r:id="rId35"/>
    <p:sldId id="305" r:id="rId36"/>
    <p:sldId id="303" r:id="rId37"/>
    <p:sldId id="272" r:id="rId38"/>
    <p:sldId id="310" r:id="rId39"/>
    <p:sldId id="319" r:id="rId40"/>
    <p:sldId id="276" r:id="rId41"/>
    <p:sldId id="281" r:id="rId42"/>
    <p:sldId id="282" r:id="rId43"/>
    <p:sldId id="275" r:id="rId44"/>
    <p:sldId id="262" r:id="rId45"/>
    <p:sldId id="306" r:id="rId46"/>
    <p:sldId id="308" r:id="rId47"/>
    <p:sldId id="264" r:id="rId48"/>
    <p:sldId id="293" r:id="rId49"/>
    <p:sldId id="313" r:id="rId50"/>
    <p:sldId id="315" r:id="rId51"/>
    <p:sldId id="314" r:id="rId52"/>
    <p:sldId id="294" r:id="rId53"/>
    <p:sldId id="307" r:id="rId54"/>
    <p:sldId id="291" r:id="rId55"/>
    <p:sldId id="265" r:id="rId56"/>
    <p:sldId id="312" r:id="rId57"/>
    <p:sldId id="309" r:id="rId58"/>
    <p:sldId id="323" r:id="rId59"/>
    <p:sldId id="322" r:id="rId60"/>
    <p:sldId id="283" r:id="rId61"/>
    <p:sldId id="266" r:id="rId62"/>
    <p:sldId id="324" r:id="rId63"/>
    <p:sldId id="320" r:id="rId64"/>
    <p:sldId id="325" r:id="rId65"/>
    <p:sldId id="321" r:id="rId66"/>
    <p:sldId id="326" r:id="rId67"/>
    <p:sldId id="327" r:id="rId68"/>
    <p:sldId id="328" r:id="rId69"/>
    <p:sldId id="333" r:id="rId70"/>
    <p:sldId id="330" r:id="rId71"/>
    <p:sldId id="329" r:id="rId72"/>
    <p:sldId id="269"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55DF62-62BC-4505-B34C-82333E1C570A}" v="90" dt="2018-09-10T00:57:19.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68" d="100"/>
          <a:sy n="68" d="100"/>
        </p:scale>
        <p:origin x="1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23A8B9-8434-4BC4-B74A-C2B894F198BD}" type="datetimeFigureOut">
              <a:rPr lang="en-US" smtClean="0"/>
              <a:t>9/12/2018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66583-9640-43B7-A065-F328674E9FF1}" type="slidenum">
              <a:rPr lang="en-US" smtClean="0"/>
              <a:t>‹#›</a:t>
            </a:fld>
            <a:endParaRPr lang="en-US"/>
          </a:p>
        </p:txBody>
      </p:sp>
    </p:spTree>
    <p:extLst>
      <p:ext uri="{BB962C8B-B14F-4D97-AF65-F5344CB8AC3E}">
        <p14:creationId xmlns:p14="http://schemas.microsoft.com/office/powerpoint/2010/main" val="1544735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April, 2017, I felt called to research and write about Mary </a:t>
            </a:r>
            <a:r>
              <a:rPr lang="en-US" sz="1600" dirty="0" err="1">
                <a:latin typeface="Arial" panose="020B0604020202020204" pitchFamily="34" charset="0"/>
                <a:cs typeface="Arial" panose="020B0604020202020204" pitchFamily="34" charset="0"/>
              </a:rPr>
              <a:t>MacNicholl</a:t>
            </a:r>
            <a:r>
              <a:rPr lang="en-US" sz="1600" dirty="0">
                <a:latin typeface="Arial" panose="020B0604020202020204" pitchFamily="34" charset="0"/>
                <a:cs typeface="Arial" panose="020B0604020202020204" pitchFamily="34" charset="0"/>
              </a:rPr>
              <a:t>, my minister during my pre-teen and teen years</a:t>
            </a:r>
          </a:p>
          <a:p>
            <a:r>
              <a:rPr lang="en-US" dirty="0">
                <a:latin typeface="Arial" panose="020B0604020202020204" pitchFamily="34" charset="0"/>
                <a:cs typeface="Arial" panose="020B0604020202020204" pitchFamily="34" charset="0"/>
              </a:rPr>
              <a:t>I had a feeling of pride for knowing her—but she was an aura—for my memories were blurred—I remembered only a few moments</a:t>
            </a:r>
          </a:p>
          <a:p>
            <a:r>
              <a:rPr lang="en-US" dirty="0">
                <a:latin typeface="Arial" panose="020B0604020202020204" pitchFamily="34" charset="0"/>
                <a:cs typeface="Arial" panose="020B0604020202020204" pitchFamily="34" charset="0"/>
              </a:rPr>
              <a:t>	MYF</a:t>
            </a:r>
          </a:p>
          <a:p>
            <a:r>
              <a:rPr lang="en-US" dirty="0">
                <a:latin typeface="Arial" panose="020B0604020202020204" pitchFamily="34" charset="0"/>
                <a:cs typeface="Arial" panose="020B0604020202020204" pitchFamily="34" charset="0"/>
              </a:rPr>
              <a:t>	Confirmation lessons-trip to Minneapolis</a:t>
            </a:r>
          </a:p>
          <a:p>
            <a:r>
              <a:rPr lang="en-US" dirty="0">
                <a:latin typeface="Arial" panose="020B0604020202020204" pitchFamily="34" charset="0"/>
                <a:cs typeface="Arial" panose="020B0604020202020204" pitchFamily="34" charset="0"/>
              </a:rPr>
              <a:t>	Choir</a:t>
            </a:r>
          </a:p>
          <a:p>
            <a:r>
              <a:rPr lang="en-US" dirty="0">
                <a:latin typeface="Arial" panose="020B0604020202020204" pitchFamily="34" charset="0"/>
                <a:cs typeface="Arial" panose="020B0604020202020204" pitchFamily="34" charset="0"/>
              </a:rPr>
              <a:t>	Singing chants—learning the meaning behind some of the music in 	the back of the hymnal</a:t>
            </a:r>
          </a:p>
          <a:p>
            <a:r>
              <a:rPr lang="en-US" dirty="0">
                <a:latin typeface="Arial" panose="020B0604020202020204" pitchFamily="34" charset="0"/>
                <a:cs typeface="Arial" panose="020B0604020202020204" pitchFamily="34" charset="0"/>
              </a:rPr>
              <a:t>	Seeing her sitting at our kitchen table with my mom drinking coffee 	and laughing and her attendance at MY graduation party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I felt I wanted to know more about her since most who I knew who knew her were no longer with us—so I thought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expected to write a 5-7 page paper</a:t>
            </a:r>
          </a:p>
          <a:p>
            <a:r>
              <a:rPr lang="en-US" dirty="0">
                <a:latin typeface="Arial" panose="020B0604020202020204" pitchFamily="34" charset="0"/>
                <a:cs typeface="Arial" panose="020B0604020202020204" pitchFamily="34" charset="0"/>
              </a:rPr>
              <a:t>The paper is now—”finished” and 33 pages, not including bibliography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1" dirty="0">
                <a:solidFill>
                  <a:srgbClr val="C00000"/>
                </a:solidFill>
                <a:latin typeface="Arial" panose="020B0604020202020204" pitchFamily="34" charset="0"/>
                <a:cs typeface="Arial" panose="020B0604020202020204" pitchFamily="34" charset="0"/>
              </a:rPr>
              <a:t>BUT GOD HAD MORE IN STORE FOR ME TO FIND AND DO</a:t>
            </a:r>
          </a:p>
          <a:p>
            <a:endParaRPr lang="en-US" dirty="0"/>
          </a:p>
        </p:txBody>
      </p:sp>
      <p:sp>
        <p:nvSpPr>
          <p:cNvPr id="4" name="Slide Number Placeholder 3"/>
          <p:cNvSpPr>
            <a:spLocks noGrp="1"/>
          </p:cNvSpPr>
          <p:nvPr>
            <p:ph type="sldNum" sz="quarter" idx="10"/>
          </p:nvPr>
        </p:nvSpPr>
        <p:spPr/>
        <p:txBody>
          <a:bodyPr/>
          <a:lstStyle/>
          <a:p>
            <a:fld id="{90166583-9640-43B7-A065-F328674E9FF1}" type="slidenum">
              <a:rPr lang="en-US" smtClean="0"/>
              <a:t>2</a:t>
            </a:fld>
            <a:endParaRPr lang="en-US"/>
          </a:p>
        </p:txBody>
      </p:sp>
    </p:spTree>
    <p:extLst>
      <p:ext uri="{BB962C8B-B14F-4D97-AF65-F5344CB8AC3E}">
        <p14:creationId xmlns:p14="http://schemas.microsoft.com/office/powerpoint/2010/main" val="3163955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people and places I’ve met along my journey to find out more about Mary </a:t>
            </a:r>
            <a:r>
              <a:rPr lang="en-US" sz="1200" dirty="0" err="1">
                <a:latin typeface="Arial" panose="020B0604020202020204" pitchFamily="34" charset="0"/>
                <a:cs typeface="Arial" panose="020B0604020202020204" pitchFamily="34" charset="0"/>
              </a:rPr>
              <a:t>MacNicholl</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Besides, ancestry.com, newspapers.com, google searches that have all basically run dry now</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I’ve “met”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Muriel Hayward Neve</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Mary Lee Ellis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Delton </a:t>
            </a:r>
            <a:r>
              <a:rPr lang="en-US" sz="1200" dirty="0" err="1">
                <a:latin typeface="Arial" panose="020B0604020202020204" pitchFamily="34" charset="0"/>
                <a:cs typeface="Arial" panose="020B0604020202020204" pitchFamily="34" charset="0"/>
              </a:rPr>
              <a:t>Kruegar</a:t>
            </a: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Pat Toschak</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Jeanne Audrey Powers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Doug Norris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Ted Colescott</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Kathy Johnson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Wykoff  former parishioners—June Finke, Linda Montgomery</a:t>
            </a:r>
          </a:p>
          <a:p>
            <a:pPr marL="285750" indent="-285750">
              <a:buFont typeface="Arial" panose="020B0604020202020204" pitchFamily="34" charset="0"/>
              <a:buChar char="•"/>
            </a:pPr>
            <a:r>
              <a:rPr lang="en-US" sz="1200" i="1" dirty="0">
                <a:latin typeface="Arial" panose="020B0604020202020204" pitchFamily="34" charset="0"/>
                <a:cs typeface="Arial" panose="020B0604020202020204" pitchFamily="34" charset="0"/>
              </a:rPr>
              <a:t>Beth </a:t>
            </a:r>
            <a:r>
              <a:rPr lang="en-US" sz="1200" i="1" dirty="0" err="1">
                <a:latin typeface="Arial" panose="020B0604020202020204" pitchFamily="34" charset="0"/>
                <a:cs typeface="Arial" panose="020B0604020202020204" pitchFamily="34" charset="0"/>
              </a:rPr>
              <a:t>Patkus</a:t>
            </a:r>
            <a:r>
              <a:rPr lang="en-US" sz="1200" i="1" dirty="0">
                <a:latin typeface="Arial" panose="020B0604020202020204" pitchFamily="34" charset="0"/>
                <a:cs typeface="Arial" panose="020B0604020202020204" pitchFamily="34" charset="0"/>
              </a:rPr>
              <a:t>, Conference Archivist</a:t>
            </a:r>
            <a:endParaRPr lang="en-US" sz="1200" dirty="0">
              <a:latin typeface="Arial" panose="020B0604020202020204" pitchFamily="34" charset="0"/>
              <a:cs typeface="Arial" panose="020B0604020202020204" pitchFamily="34" charset="0"/>
            </a:endParaRPr>
          </a:p>
          <a:p>
            <a:r>
              <a:rPr lang="en-US" sz="1200" i="1" dirty="0">
                <a:latin typeface="Arial" panose="020B0604020202020204" pitchFamily="34" charset="0"/>
                <a:cs typeface="Arial" panose="020B0604020202020204" pitchFamily="34" charset="0"/>
              </a:rPr>
              <a:t>	New York Annual Conference of the UMC</a:t>
            </a: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Cindy at Trinity UMC in Merchantville</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Matthew Beland, Drew University archivist and Francis Lyons from General Conference on Archives and History, as well as those on the committee to </a:t>
            </a:r>
            <a:r>
              <a:rPr lang="en-US" sz="1200" dirty="0" err="1">
                <a:latin typeface="Arial" panose="020B0604020202020204" pitchFamily="34" charset="0"/>
                <a:cs typeface="Arial" panose="020B0604020202020204" pitchFamily="34" charset="0"/>
              </a:rPr>
              <a:t>honro</a:t>
            </a:r>
            <a:r>
              <a:rPr lang="en-US" sz="1200" dirty="0">
                <a:latin typeface="Arial" panose="020B0604020202020204" pitchFamily="34" charset="0"/>
                <a:cs typeface="Arial" panose="020B0604020202020204" pitchFamily="34" charset="0"/>
              </a:rPr>
              <a:t> me with a grant to write Mary’s story</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Gary </a:t>
            </a:r>
            <a:r>
              <a:rPr lang="en-US" sz="1200" dirty="0" err="1">
                <a:latin typeface="Arial" panose="020B0604020202020204" pitchFamily="34" charset="0"/>
                <a:cs typeface="Arial" panose="020B0604020202020204" pitchFamily="34" charset="0"/>
              </a:rPr>
              <a:t>Klaven</a:t>
            </a:r>
            <a:r>
              <a:rPr lang="en-US" sz="1200" dirty="0">
                <a:latin typeface="Arial" panose="020B0604020202020204" pitchFamily="34" charset="0"/>
                <a:cs typeface="Arial" panose="020B0604020202020204" pitchFamily="34" charset="0"/>
              </a:rPr>
              <a:t> from Milan, MN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Phyllis Neal Cooper—first Church and Community Worker for the 9/10 Central MN Parish</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Penny </a:t>
            </a:r>
            <a:r>
              <a:rPr lang="en-US" sz="1200" dirty="0" err="1">
                <a:latin typeface="Arial" panose="020B0604020202020204" pitchFamily="34" charset="0"/>
                <a:cs typeface="Arial" panose="020B0604020202020204" pitchFamily="34" charset="0"/>
              </a:rPr>
              <a:t>Fritze</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Tietz</a:t>
            </a:r>
            <a:r>
              <a:rPr lang="en-US" sz="12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Alfred T. Day at GCAH</a:t>
            </a:r>
          </a:p>
          <a:p>
            <a:r>
              <a:rPr lang="en-US" sz="1200" dirty="0">
                <a:latin typeface="Arial" panose="020B0604020202020204" pitchFamily="34" charset="0"/>
                <a:cs typeface="Arial" panose="020B0604020202020204" pitchFamily="34" charset="0"/>
              </a:rPr>
              <a:t>The list goes on; I’m sure I’ve forgotten someone or something</a:t>
            </a:r>
          </a:p>
          <a:p>
            <a:endParaRPr lang="en-US" dirty="0"/>
          </a:p>
        </p:txBody>
      </p:sp>
      <p:sp>
        <p:nvSpPr>
          <p:cNvPr id="4" name="Slide Number Placeholder 3"/>
          <p:cNvSpPr>
            <a:spLocks noGrp="1"/>
          </p:cNvSpPr>
          <p:nvPr>
            <p:ph type="sldNum" sz="quarter" idx="10"/>
          </p:nvPr>
        </p:nvSpPr>
        <p:spPr/>
        <p:txBody>
          <a:bodyPr/>
          <a:lstStyle/>
          <a:p>
            <a:fld id="{90166583-9640-43B7-A065-F328674E9FF1}" type="slidenum">
              <a:rPr lang="en-US" smtClean="0"/>
              <a:t>3</a:t>
            </a:fld>
            <a:endParaRPr lang="en-US"/>
          </a:p>
        </p:txBody>
      </p:sp>
    </p:spTree>
    <p:extLst>
      <p:ext uri="{BB962C8B-B14F-4D97-AF65-F5344CB8AC3E}">
        <p14:creationId xmlns:p14="http://schemas.microsoft.com/office/powerpoint/2010/main" val="393527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166583-9640-43B7-A065-F328674E9FF1}" type="slidenum">
              <a:rPr lang="en-US" smtClean="0"/>
              <a:t>15</a:t>
            </a:fld>
            <a:endParaRPr lang="en-US"/>
          </a:p>
        </p:txBody>
      </p:sp>
    </p:spTree>
    <p:extLst>
      <p:ext uri="{BB962C8B-B14F-4D97-AF65-F5344CB8AC3E}">
        <p14:creationId xmlns:p14="http://schemas.microsoft.com/office/powerpoint/2010/main" val="2147226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9/12/2018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1.jpg"/><Relationship Id="rId5" Type="http://schemas.openxmlformats.org/officeDocument/2006/relationships/hyperlink" Target="https://en.wikipedia.org/wiki/John_Wesley" TargetMode="External"/><Relationship Id="rId4" Type="http://schemas.openxmlformats.org/officeDocument/2006/relationships/image" Target="../media/image20.jp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search.ancestry.com/search/db.aspx?dbid=1265"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atlantisschool.blogspot.com/2011/03/is-there-such-thing-as-disposable.html" TargetMode="External"/><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hyperlink" Target="https://creativecommons.org/licenses/by-nc-nd/3.0/"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richardlfloyd.com/category/bible/"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hyperlink" Target="https://www.newspapers.com/title_3800/stargazette/" TargetMode="Externa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EC715-6E49-42A6-9C34-1EB2597655FA}"/>
              </a:ext>
            </a:extLst>
          </p:cNvPr>
          <p:cNvSpPr>
            <a:spLocks noGrp="1"/>
          </p:cNvSpPr>
          <p:nvPr>
            <p:ph type="title"/>
          </p:nvPr>
        </p:nvSpPr>
        <p:spPr>
          <a:xfrm>
            <a:off x="2592925" y="624109"/>
            <a:ext cx="8911687" cy="1012185"/>
          </a:xfrm>
        </p:spPr>
        <p:txBody>
          <a:bodyPr>
            <a:normAutofit fontScale="90000"/>
          </a:bodyPr>
          <a:lstStyle/>
          <a:p>
            <a:pPr algn="ctr"/>
            <a:r>
              <a:rPr lang="en-US" b="1" dirty="0">
                <a:solidFill>
                  <a:schemeClr val="tx1"/>
                </a:solidFill>
                <a:latin typeface="Arial" panose="020B0604020202020204" pitchFamily="34" charset="0"/>
                <a:cs typeface="Arial" panose="020B0604020202020204" pitchFamily="34" charset="0"/>
              </a:rPr>
              <a:t>Mary </a:t>
            </a:r>
            <a:r>
              <a:rPr lang="en-US" b="1" dirty="0" err="1">
                <a:solidFill>
                  <a:schemeClr val="tx1"/>
                </a:solidFill>
                <a:latin typeface="Arial" panose="020B0604020202020204" pitchFamily="34" charset="0"/>
                <a:cs typeface="Arial" panose="020B0604020202020204" pitchFamily="34" charset="0"/>
              </a:rPr>
              <a:t>MacNicholl</a:t>
            </a:r>
            <a:r>
              <a:rPr lang="en-US" b="1" dirty="0">
                <a:solidFill>
                  <a:schemeClr val="tx1"/>
                </a:solidFill>
                <a:latin typeface="Arial" panose="020B0604020202020204" pitchFamily="34" charset="0"/>
                <a:cs typeface="Arial" panose="020B0604020202020204" pitchFamily="34" charset="0"/>
              </a:rPr>
              <a:t> Group Discussion &amp; Tentative Schedule</a:t>
            </a:r>
          </a:p>
        </p:txBody>
      </p:sp>
      <p:sp>
        <p:nvSpPr>
          <p:cNvPr id="5" name="Content Placeholder 4">
            <a:extLst>
              <a:ext uri="{FF2B5EF4-FFF2-40B4-BE49-F238E27FC236}">
                <a16:creationId xmlns:a16="http://schemas.microsoft.com/office/drawing/2014/main" id="{91D98EEC-CBA6-497D-8D00-EA7D9988C8E5}"/>
              </a:ext>
            </a:extLst>
          </p:cNvPr>
          <p:cNvSpPr>
            <a:spLocks noGrp="1"/>
          </p:cNvSpPr>
          <p:nvPr>
            <p:ph idx="1"/>
          </p:nvPr>
        </p:nvSpPr>
        <p:spPr>
          <a:xfrm>
            <a:off x="2589212" y="1636295"/>
            <a:ext cx="8915400" cy="4274927"/>
          </a:xfrm>
        </p:spPr>
        <p:txBody>
          <a:bodyPr/>
          <a:lstStyle/>
          <a:p>
            <a:r>
              <a:rPr lang="en-US" b="1" dirty="0">
                <a:solidFill>
                  <a:schemeClr val="tx1"/>
                </a:solidFill>
              </a:rPr>
              <a:t>Introductions and talk about your relationship to Mary Mac</a:t>
            </a:r>
          </a:p>
          <a:p>
            <a:r>
              <a:rPr lang="en-US" b="1" dirty="0">
                <a:solidFill>
                  <a:schemeClr val="tx1"/>
                </a:solidFill>
              </a:rPr>
              <a:t>Muriel phone call</a:t>
            </a:r>
          </a:p>
          <a:p>
            <a:r>
              <a:rPr lang="en-US" b="1" dirty="0">
                <a:solidFill>
                  <a:schemeClr val="tx1"/>
                </a:solidFill>
              </a:rPr>
              <a:t>Overview of my proposal, </a:t>
            </a:r>
            <a:r>
              <a:rPr lang="en-US" b="1" dirty="0">
                <a:solidFill>
                  <a:schemeClr val="tx1"/>
                </a:solidFill>
                <a:highlight>
                  <a:srgbClr val="FFFF00"/>
                </a:highlight>
              </a:rPr>
              <a:t>timeline review</a:t>
            </a:r>
            <a:r>
              <a:rPr lang="en-US" b="1" dirty="0">
                <a:solidFill>
                  <a:schemeClr val="tx1"/>
                </a:solidFill>
              </a:rPr>
              <a:t>, preparation of essay w/proper citation for publication in the GCAH journal, and suggestions</a:t>
            </a:r>
          </a:p>
          <a:p>
            <a:r>
              <a:rPr lang="en-US" b="1" dirty="0">
                <a:solidFill>
                  <a:schemeClr val="tx1"/>
                </a:solidFill>
              </a:rPr>
              <a:t>Slide presentation</a:t>
            </a:r>
          </a:p>
          <a:p>
            <a:r>
              <a:rPr lang="en-US" b="1" dirty="0">
                <a:solidFill>
                  <a:schemeClr val="tx1"/>
                </a:solidFill>
              </a:rPr>
              <a:t>Break to bring lunch back to our room</a:t>
            </a:r>
          </a:p>
          <a:p>
            <a:r>
              <a:rPr lang="en-US" b="1" dirty="0">
                <a:solidFill>
                  <a:schemeClr val="tx1"/>
                </a:solidFill>
              </a:rPr>
              <a:t>Discuss essay</a:t>
            </a:r>
          </a:p>
          <a:p>
            <a:endParaRPr lang="en-US" dirty="0"/>
          </a:p>
          <a:p>
            <a:endParaRPr lang="en-US" dirty="0"/>
          </a:p>
        </p:txBody>
      </p:sp>
    </p:spTree>
    <p:extLst>
      <p:ext uri="{BB962C8B-B14F-4D97-AF65-F5344CB8AC3E}">
        <p14:creationId xmlns:p14="http://schemas.microsoft.com/office/powerpoint/2010/main" val="276776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46" name="Group 7">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 name="Group 21">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8" name="Rectangle 35">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3" name="Picture 2" descr="https://content-na.drive.amazonaws.com/cdproxy/templink/QDgNv0VNMdN2YlHHSq3_8QVIl3BvHTZZAXfRyBFDoBcpX92IB?viewBox=1321%2C886">
            <a:extLst>
              <a:ext uri="{FF2B5EF4-FFF2-40B4-BE49-F238E27FC236}">
                <a16:creationId xmlns:a16="http://schemas.microsoft.com/office/drawing/2014/main" id="{4D18D587-B666-447D-9FCD-B1D04A6AAECF}"/>
              </a:ext>
            </a:extLst>
          </p:cNvPr>
          <p:cNvPicPr/>
          <p:nvPr/>
        </p:nvPicPr>
        <p:blipFill rotWithShape="1">
          <a:blip r:embed="rId2" cstate="print">
            <a:extLst>
              <a:ext uri="{28A0092B-C50C-407E-A947-70E740481C1C}">
                <a14:useLocalDpi xmlns:a14="http://schemas.microsoft.com/office/drawing/2010/main" val="0"/>
              </a:ext>
            </a:extLst>
          </a:blip>
          <a:srcRect l="23487" r="26241" b="3"/>
          <a:stretch/>
        </p:blipFill>
        <p:spPr bwMode="auto">
          <a:xfrm>
            <a:off x="9458279" y="1264981"/>
            <a:ext cx="2242586" cy="26806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22" name="Group 21">
            <a:extLst>
              <a:ext uri="{FF2B5EF4-FFF2-40B4-BE49-F238E27FC236}">
                <a16:creationId xmlns:a16="http://schemas.microsoft.com/office/drawing/2014/main" id="{D1690E1C-ADDF-4498-9CD9-70689CF90F20}"/>
              </a:ext>
            </a:extLst>
          </p:cNvPr>
          <p:cNvGrpSpPr/>
          <p:nvPr/>
        </p:nvGrpSpPr>
        <p:grpSpPr>
          <a:xfrm>
            <a:off x="2453283" y="1692564"/>
            <a:ext cx="5873723" cy="3678715"/>
            <a:chOff x="2105816" y="1059861"/>
            <a:chExt cx="5873723" cy="3678715"/>
          </a:xfrm>
        </p:grpSpPr>
        <p:pic>
          <p:nvPicPr>
            <p:cNvPr id="7" name="Picture 6">
              <a:extLst>
                <a:ext uri="{FF2B5EF4-FFF2-40B4-BE49-F238E27FC236}">
                  <a16:creationId xmlns:a16="http://schemas.microsoft.com/office/drawing/2014/main" id="{23C58512-4D87-47CD-A73F-FCD91B3215C0}"/>
                </a:ext>
              </a:extLst>
            </p:cNvPr>
            <p:cNvPicPr>
              <a:picLocks noChangeAspect="1"/>
            </p:cNvPicPr>
            <p:nvPr/>
          </p:nvPicPr>
          <p:blipFill rotWithShape="1">
            <a:blip r:embed="rId3"/>
            <a:srcRect l="13965" t="81249" r="3669"/>
            <a:stretch/>
          </p:blipFill>
          <p:spPr>
            <a:xfrm>
              <a:off x="2132134" y="3452602"/>
              <a:ext cx="5847405" cy="1285974"/>
            </a:xfrm>
            <a:prstGeom prst="rect">
              <a:avLst/>
            </a:prstGeom>
            <a:ln/>
          </p:spPr>
          <p:style>
            <a:lnRef idx="1">
              <a:schemeClr val="accent2"/>
            </a:lnRef>
            <a:fillRef idx="2">
              <a:schemeClr val="accent2"/>
            </a:fillRef>
            <a:effectRef idx="1">
              <a:schemeClr val="accent2"/>
            </a:effectRef>
            <a:fontRef idx="minor">
              <a:schemeClr val="dk1"/>
            </a:fontRef>
          </p:style>
        </p:pic>
        <p:pic>
          <p:nvPicPr>
            <p:cNvPr id="36" name="Picture 35">
              <a:extLst>
                <a:ext uri="{FF2B5EF4-FFF2-40B4-BE49-F238E27FC236}">
                  <a16:creationId xmlns:a16="http://schemas.microsoft.com/office/drawing/2014/main" id="{087A83C2-E2CE-432C-98F0-386D91C0D97F}"/>
                </a:ext>
              </a:extLst>
            </p:cNvPr>
            <p:cNvPicPr>
              <a:picLocks noChangeAspect="1"/>
            </p:cNvPicPr>
            <p:nvPr/>
          </p:nvPicPr>
          <p:blipFill rotWithShape="1">
            <a:blip r:embed="rId3"/>
            <a:srcRect l="13965" t="3199" r="3669" b="64057"/>
            <a:stretch/>
          </p:blipFill>
          <p:spPr>
            <a:xfrm>
              <a:off x="2105816" y="1059861"/>
              <a:ext cx="5847405" cy="2194044"/>
            </a:xfrm>
            <a:prstGeom prst="rect">
              <a:avLst/>
            </a:prstGeom>
            <a:ln/>
          </p:spPr>
          <p:style>
            <a:lnRef idx="1">
              <a:schemeClr val="accent2"/>
            </a:lnRef>
            <a:fillRef idx="2">
              <a:schemeClr val="accent2"/>
            </a:fillRef>
            <a:effectRef idx="1">
              <a:schemeClr val="accent2"/>
            </a:effectRef>
            <a:fontRef idx="minor">
              <a:schemeClr val="dk1"/>
            </a:fontRef>
          </p:style>
        </p:pic>
      </p:grpSp>
      <p:sp>
        <p:nvSpPr>
          <p:cNvPr id="8" name="Rectangle 7">
            <a:extLst>
              <a:ext uri="{FF2B5EF4-FFF2-40B4-BE49-F238E27FC236}">
                <a16:creationId xmlns:a16="http://schemas.microsoft.com/office/drawing/2014/main" id="{F722E627-384A-4007-A72C-19C3D209181B}"/>
              </a:ext>
            </a:extLst>
          </p:cNvPr>
          <p:cNvSpPr/>
          <p:nvPr/>
        </p:nvSpPr>
        <p:spPr>
          <a:xfrm>
            <a:off x="2397789" y="5666894"/>
            <a:ext cx="618763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a:latin typeface="Arial" panose="020B0604020202020204" pitchFamily="34" charset="0"/>
                <a:cs typeface="Arial" panose="020B0604020202020204" pitchFamily="34" charset="0"/>
              </a:rPr>
              <a:t>John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was not successful as a tailor</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he merely “wanted to read, write, and study the Bible,” Mary Lee Ellis, Mary’s cousin, states.</a:t>
            </a:r>
          </a:p>
        </p:txBody>
      </p:sp>
      <p:sp>
        <p:nvSpPr>
          <p:cNvPr id="21" name="TextBox 20">
            <a:extLst>
              <a:ext uri="{FF2B5EF4-FFF2-40B4-BE49-F238E27FC236}">
                <a16:creationId xmlns:a16="http://schemas.microsoft.com/office/drawing/2014/main" id="{62F73E59-5AF8-4931-B9C3-EA8989E65101}"/>
              </a:ext>
            </a:extLst>
          </p:cNvPr>
          <p:cNvSpPr txBox="1"/>
          <p:nvPr/>
        </p:nvSpPr>
        <p:spPr>
          <a:xfrm>
            <a:off x="9095752" y="4456068"/>
            <a:ext cx="2967640"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Grandmother </a:t>
            </a:r>
          </a:p>
          <a:p>
            <a:pPr algn="ctr"/>
            <a:r>
              <a:rPr lang="en-US" b="1" dirty="0">
                <a:latin typeface="Arial" panose="020B0604020202020204" pitchFamily="34" charset="0"/>
                <a:cs typeface="Arial" panose="020B0604020202020204" pitchFamily="34" charset="0"/>
              </a:rPr>
              <a:t>Mary Rhodes </a:t>
            </a:r>
            <a:r>
              <a:rPr lang="en-US" b="1" dirty="0" err="1">
                <a:latin typeface="Arial" panose="020B0604020202020204" pitchFamily="34" charset="0"/>
                <a:cs typeface="Arial" panose="020B0604020202020204" pitchFamily="34" charset="0"/>
              </a:rPr>
              <a:t>MacNicholl</a:t>
            </a:r>
            <a:endParaRPr lang="en-US"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EA6300-A396-4812-B8E1-21783D117833}"/>
              </a:ext>
            </a:extLst>
          </p:cNvPr>
          <p:cNvSpPr/>
          <p:nvPr/>
        </p:nvSpPr>
        <p:spPr>
          <a:xfrm>
            <a:off x="2342145" y="265167"/>
            <a:ext cx="6096000" cy="12003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en-US" b="1" dirty="0">
                <a:latin typeface="Arial" panose="020B0604020202020204" pitchFamily="34" charset="0"/>
                <a:cs typeface="Arial" panose="020B0604020202020204" pitchFamily="34" charset="0"/>
              </a:rPr>
              <a:t>Mary’s grandfather, John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was equally attached to his faith</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mostly to the detriment of his family</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forged a path his children found hard to follow</a:t>
            </a:r>
          </a:p>
        </p:txBody>
      </p:sp>
    </p:spTree>
    <p:extLst>
      <p:ext uri="{BB962C8B-B14F-4D97-AF65-F5344CB8AC3E}">
        <p14:creationId xmlns:p14="http://schemas.microsoft.com/office/powerpoint/2010/main" val="3228400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91C12-B957-47FE-9F94-80A82CBC7D5D}"/>
              </a:ext>
            </a:extLst>
          </p:cNvPr>
          <p:cNvSpPr>
            <a:spLocks noGrp="1"/>
          </p:cNvSpPr>
          <p:nvPr>
            <p:ph type="title"/>
          </p:nvPr>
        </p:nvSpPr>
        <p:spPr/>
        <p:txBody>
          <a:bodyPr>
            <a:normAutofit fontScale="90000"/>
          </a:bodyPr>
          <a:lstStyle/>
          <a:p>
            <a:pPr algn="ctr"/>
            <a:r>
              <a:rPr lang="en-US" b="1" dirty="0">
                <a:solidFill>
                  <a:schemeClr val="tx1"/>
                </a:solidFill>
              </a:rPr>
              <a:t>Brothers Arthur and Jay Alexander </a:t>
            </a:r>
            <a:r>
              <a:rPr lang="en-US" b="1" dirty="0" err="1">
                <a:solidFill>
                  <a:schemeClr val="tx1"/>
                </a:solidFill>
              </a:rPr>
              <a:t>MacNicholl</a:t>
            </a:r>
            <a:br>
              <a:rPr lang="en-US" b="1" dirty="0">
                <a:solidFill>
                  <a:schemeClr val="tx1"/>
                </a:solidFill>
              </a:rPr>
            </a:br>
            <a:endParaRPr lang="en-US" b="1" dirty="0">
              <a:solidFill>
                <a:schemeClr val="tx1"/>
              </a:solidFill>
            </a:endParaRPr>
          </a:p>
        </p:txBody>
      </p:sp>
      <p:pic>
        <p:nvPicPr>
          <p:cNvPr id="5" name="Content Placeholder 4">
            <a:extLst>
              <a:ext uri="{FF2B5EF4-FFF2-40B4-BE49-F238E27FC236}">
                <a16:creationId xmlns:a16="http://schemas.microsoft.com/office/drawing/2014/main" id="{6A7EC255-DB0F-4E4A-8EC8-84BEC0F39157}"/>
              </a:ext>
            </a:extLst>
          </p:cNvPr>
          <p:cNvPicPr>
            <a:picLocks noGrp="1" noChangeAspect="1"/>
          </p:cNvPicPr>
          <p:nvPr>
            <p:ph idx="1"/>
          </p:nvPr>
        </p:nvPicPr>
        <p:blipFill rotWithShape="1">
          <a:blip r:embed="rId2"/>
          <a:srcRect l="9438" t="2827" r="11347" b="7402"/>
          <a:stretch/>
        </p:blipFill>
        <p:spPr>
          <a:xfrm>
            <a:off x="9067748" y="2587170"/>
            <a:ext cx="2243469" cy="3391787"/>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21D6CF78-AB4F-4C48-9D57-345FA5F9D488}"/>
              </a:ext>
            </a:extLst>
          </p:cNvPr>
          <p:cNvSpPr/>
          <p:nvPr/>
        </p:nvSpPr>
        <p:spPr>
          <a:xfrm>
            <a:off x="4735511" y="1987006"/>
            <a:ext cx="3999913"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b="1" dirty="0">
                <a:latin typeface="Arial" panose="020B0604020202020204" pitchFamily="34" charset="0"/>
                <a:ea typeface="Calibri" panose="020F0502020204030204" pitchFamily="34" charset="0"/>
                <a:cs typeface="Arial" panose="020B0604020202020204" pitchFamily="34" charset="0"/>
              </a:rPr>
              <a:t>Arthur and Jay had to go to work early in life. The two youngest children “helped care for their family with their wages</a:t>
            </a:r>
            <a:r>
              <a:rPr lang="en-US" b="1" dirty="0">
                <a:latin typeface="Times New Roman" panose="02020603050405020304" pitchFamily="18" charset="0"/>
                <a:ea typeface="Calibri" panose="020F0502020204030204" pitchFamily="34" charset="0"/>
              </a:rPr>
              <a:t>.</a:t>
            </a:r>
            <a:endParaRPr lang="en-US" b="1" dirty="0"/>
          </a:p>
        </p:txBody>
      </p:sp>
      <p:pic>
        <p:nvPicPr>
          <p:cNvPr id="6" name="Picture 5" descr="https://content-na.drive.amazonaws.com/cdproxy/templink/tZEXpjyeCbGA4lGAqHGas5dD7VrV4T58CcLWDNEpC1gpX92IB?viewBox=574%2C886">
            <a:extLst>
              <a:ext uri="{FF2B5EF4-FFF2-40B4-BE49-F238E27FC236}">
                <a16:creationId xmlns:a16="http://schemas.microsoft.com/office/drawing/2014/main" id="{182EAC45-EF84-43FC-8D45-D4F329E3628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2517" y="1987006"/>
            <a:ext cx="2400671" cy="3654139"/>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7A0951F2-3C38-4CF8-A27F-7E8141A09731}"/>
              </a:ext>
            </a:extLst>
          </p:cNvPr>
          <p:cNvSpPr txBox="1"/>
          <p:nvPr/>
        </p:nvSpPr>
        <p:spPr>
          <a:xfrm>
            <a:off x="2002517" y="5950634"/>
            <a:ext cx="2243469"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Arthur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Mary’s uncle</a:t>
            </a:r>
          </a:p>
        </p:txBody>
      </p:sp>
      <p:sp>
        <p:nvSpPr>
          <p:cNvPr id="7" name="TextBox 6">
            <a:extLst>
              <a:ext uri="{FF2B5EF4-FFF2-40B4-BE49-F238E27FC236}">
                <a16:creationId xmlns:a16="http://schemas.microsoft.com/office/drawing/2014/main" id="{61668D34-30C8-4678-BA8B-7417DA7AF052}"/>
              </a:ext>
            </a:extLst>
          </p:cNvPr>
          <p:cNvSpPr txBox="1"/>
          <p:nvPr/>
        </p:nvSpPr>
        <p:spPr>
          <a:xfrm>
            <a:off x="8882108" y="6291795"/>
            <a:ext cx="2622504"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Jay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Mary’s father</a:t>
            </a:r>
          </a:p>
        </p:txBody>
      </p:sp>
    </p:spTree>
    <p:extLst>
      <p:ext uri="{BB962C8B-B14F-4D97-AF65-F5344CB8AC3E}">
        <p14:creationId xmlns:p14="http://schemas.microsoft.com/office/powerpoint/2010/main" val="404435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74B341-1029-4965-B50A-A6723FED73F5}"/>
              </a:ext>
            </a:extLst>
          </p:cNvPr>
          <p:cNvSpPr>
            <a:spLocks noGrp="1"/>
          </p:cNvSpPr>
          <p:nvPr>
            <p:ph type="title"/>
          </p:nvPr>
        </p:nvSpPr>
        <p:spPr>
          <a:xfrm>
            <a:off x="2476670" y="556135"/>
            <a:ext cx="3505199" cy="381294"/>
          </a:xfrm>
        </p:spPr>
        <p:txBody>
          <a:bodyPr>
            <a:noAutofit/>
          </a:bodyPr>
          <a:lstStyle/>
          <a:p>
            <a:pPr algn="ctr"/>
            <a:r>
              <a:rPr lang="en-US" sz="2400" b="1" dirty="0">
                <a:solidFill>
                  <a:schemeClr val="tx1"/>
                </a:solidFill>
                <a:latin typeface="Arial" panose="020B0604020202020204" pitchFamily="34" charset="0"/>
                <a:cs typeface="Arial" panose="020B0604020202020204" pitchFamily="34" charset="0"/>
              </a:rPr>
              <a:t>Sam, Mary’s cousin</a:t>
            </a:r>
          </a:p>
        </p:txBody>
      </p:sp>
      <p:sp>
        <p:nvSpPr>
          <p:cNvPr id="3" name="Content Placeholder 2">
            <a:extLst>
              <a:ext uri="{FF2B5EF4-FFF2-40B4-BE49-F238E27FC236}">
                <a16:creationId xmlns:a16="http://schemas.microsoft.com/office/drawing/2014/main" id="{141776EF-9C7F-4E0E-9B83-7A088B880F5C}"/>
              </a:ext>
            </a:extLst>
          </p:cNvPr>
          <p:cNvSpPr>
            <a:spLocks noGrp="1"/>
          </p:cNvSpPr>
          <p:nvPr>
            <p:ph idx="1"/>
          </p:nvPr>
        </p:nvSpPr>
        <p:spPr>
          <a:xfrm>
            <a:off x="7124871" y="569008"/>
            <a:ext cx="4551314" cy="829994"/>
          </a:xfrm>
        </p:spPr>
        <p:txBody>
          <a:bodyPr>
            <a:noAutofit/>
          </a:bodyPr>
          <a:lstStyle/>
          <a:p>
            <a:r>
              <a:rPr lang="en-US" b="1" dirty="0">
                <a:latin typeface="Arial" panose="020B0604020202020204" pitchFamily="34" charset="0"/>
                <a:cs typeface="Arial" panose="020B0604020202020204" pitchFamily="34" charset="0"/>
              </a:rPr>
              <a:t>Samuel Kirkpatrick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choir photo at Calvary </a:t>
            </a:r>
            <a:r>
              <a:rPr lang="en-US" dirty="0" err="1">
                <a:latin typeface="Arial" panose="020B0604020202020204" pitchFamily="34" charset="0"/>
                <a:cs typeface="Arial" panose="020B0604020202020204" pitchFamily="34" charset="0"/>
              </a:rPr>
              <a:t>Epicopal</a:t>
            </a:r>
            <a:r>
              <a:rPr lang="en-US" dirty="0">
                <a:latin typeface="Arial" panose="020B0604020202020204" pitchFamily="34" charset="0"/>
                <a:cs typeface="Arial" panose="020B0604020202020204" pitchFamily="34" charset="0"/>
              </a:rPr>
              <a:t> Church In Philadelphia, Pennsylvania.</a:t>
            </a:r>
          </a:p>
          <a:p>
            <a:endParaRPr lang="en-US" dirty="0"/>
          </a:p>
        </p:txBody>
      </p:sp>
      <p:pic>
        <p:nvPicPr>
          <p:cNvPr id="4" name="Picture 3" descr="D:\Bag_08\00711_p_17apft8z6z0709.jpg">
            <a:extLst>
              <a:ext uri="{FF2B5EF4-FFF2-40B4-BE49-F238E27FC236}">
                <a16:creationId xmlns:a16="http://schemas.microsoft.com/office/drawing/2014/main" id="{FE2E2589-D198-4B18-B6E7-2FA56567580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1828" y="1658135"/>
            <a:ext cx="3214884" cy="4262436"/>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DA3912CA-4533-4968-96A8-4C9A8ECDEDFF}"/>
              </a:ext>
            </a:extLst>
          </p:cNvPr>
          <p:cNvSpPr txBox="1"/>
          <p:nvPr/>
        </p:nvSpPr>
        <p:spPr>
          <a:xfrm>
            <a:off x="7449179" y="1658135"/>
            <a:ext cx="3902699" cy="39703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US" dirty="0">
              <a:latin typeface="Arial" panose="020B0604020202020204" pitchFamily="34" charset="0"/>
              <a:cs typeface="Arial" panose="020B0604020202020204" pitchFamily="34" charset="0"/>
            </a:endParaRPr>
          </a:p>
          <a:p>
            <a:pPr algn="ctr"/>
            <a:r>
              <a:rPr lang="en-US" b="1" dirty="0">
                <a:solidFill>
                  <a:schemeClr val="tx1"/>
                </a:solidFill>
                <a:latin typeface="Arial" panose="020B0604020202020204" pitchFamily="34" charset="0"/>
                <a:cs typeface="Arial" panose="020B0604020202020204" pitchFamily="34" charset="0"/>
              </a:rPr>
              <a:t>When her Episcopalian </a:t>
            </a:r>
          </a:p>
          <a:p>
            <a:pPr algn="ctr"/>
            <a:r>
              <a:rPr lang="en-US" b="1" dirty="0">
                <a:solidFill>
                  <a:schemeClr val="tx1"/>
                </a:solidFill>
                <a:latin typeface="Arial" panose="020B0604020202020204" pitchFamily="34" charset="0"/>
                <a:cs typeface="Arial" panose="020B0604020202020204" pitchFamily="34" charset="0"/>
              </a:rPr>
              <a:t>uncle Arthur came to the </a:t>
            </a:r>
          </a:p>
          <a:p>
            <a:pPr algn="ctr"/>
            <a:r>
              <a:rPr lang="en-US" b="1" dirty="0">
                <a:solidFill>
                  <a:schemeClr val="tx1"/>
                </a:solidFill>
                <a:latin typeface="Arial" panose="020B0604020202020204" pitchFamily="34" charset="0"/>
                <a:cs typeface="Arial" panose="020B0604020202020204" pitchFamily="34" charset="0"/>
              </a:rPr>
              <a:t>Jay </a:t>
            </a:r>
            <a:r>
              <a:rPr lang="en-US" b="1" dirty="0" err="1">
                <a:solidFill>
                  <a:schemeClr val="tx1"/>
                </a:solidFill>
                <a:latin typeface="Arial" panose="020B0604020202020204" pitchFamily="34" charset="0"/>
                <a:cs typeface="Arial" panose="020B0604020202020204" pitchFamily="34" charset="0"/>
              </a:rPr>
              <a:t>MacNicholl</a:t>
            </a:r>
            <a:r>
              <a:rPr lang="en-US" b="1" dirty="0">
                <a:solidFill>
                  <a:schemeClr val="tx1"/>
                </a:solidFill>
                <a:latin typeface="Arial" panose="020B0604020202020204" pitchFamily="34" charset="0"/>
                <a:cs typeface="Arial" panose="020B0604020202020204" pitchFamily="34" charset="0"/>
              </a:rPr>
              <a:t> house </a:t>
            </a:r>
          </a:p>
          <a:p>
            <a:pPr algn="ctr"/>
            <a:r>
              <a:rPr lang="en-US" b="1" dirty="0">
                <a:solidFill>
                  <a:schemeClr val="tx1"/>
                </a:solidFill>
                <a:latin typeface="Arial" panose="020B0604020202020204" pitchFamily="34" charset="0"/>
                <a:cs typeface="Arial" panose="020B0604020202020204" pitchFamily="34" charset="0"/>
              </a:rPr>
              <a:t>on Sundays with her cousin Samuel, Mary’s steeply-held Methodist constitution “wavered” when he was allowed to go outside to play, and even “borrow her roller skates.”  </a:t>
            </a:r>
          </a:p>
          <a:p>
            <a:pPr algn="ctr"/>
            <a:r>
              <a:rPr lang="en-US" b="1" dirty="0">
                <a:solidFill>
                  <a:schemeClr val="tx1"/>
                </a:solidFill>
                <a:latin typeface="Arial" panose="020B0604020202020204" pitchFamily="34" charset="0"/>
                <a:cs typeface="Arial" panose="020B0604020202020204" pitchFamily="34" charset="0"/>
              </a:rPr>
              <a:t>Mary was allowed only to sit </a:t>
            </a:r>
          </a:p>
          <a:p>
            <a:pPr algn="ctr"/>
            <a:r>
              <a:rPr lang="en-US" b="1" dirty="0">
                <a:solidFill>
                  <a:schemeClr val="tx1"/>
                </a:solidFill>
                <a:latin typeface="Arial" panose="020B0604020202020204" pitchFamily="34" charset="0"/>
                <a:cs typeface="Arial" panose="020B0604020202020204" pitchFamily="34" charset="0"/>
              </a:rPr>
              <a:t>at the window </a:t>
            </a:r>
          </a:p>
          <a:p>
            <a:pPr algn="ctr"/>
            <a:r>
              <a:rPr lang="en-US" b="1" dirty="0">
                <a:solidFill>
                  <a:schemeClr val="tx1"/>
                </a:solidFill>
                <a:latin typeface="Arial" panose="020B0604020202020204" pitchFamily="34" charset="0"/>
                <a:cs typeface="Arial" panose="020B0604020202020204" pitchFamily="34" charset="0"/>
              </a:rPr>
              <a:t>and “watch him skate.”</a:t>
            </a:r>
          </a:p>
          <a:p>
            <a:endParaRPr lang="en-US" dirty="0"/>
          </a:p>
        </p:txBody>
      </p:sp>
    </p:spTree>
    <p:extLst>
      <p:ext uri="{BB962C8B-B14F-4D97-AF65-F5344CB8AC3E}">
        <p14:creationId xmlns:p14="http://schemas.microsoft.com/office/powerpoint/2010/main" val="3859546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8EB9F0-79FE-49F1-8D5A-E92FCFF3587D}"/>
              </a:ext>
            </a:extLst>
          </p:cNvPr>
          <p:cNvPicPr/>
          <p:nvPr/>
        </p:nvPicPr>
        <p:blipFill rotWithShape="1">
          <a:blip r:embed="rId2"/>
          <a:srcRect l="1845" t="6673" r="3096" b="45184"/>
          <a:stretch/>
        </p:blipFill>
        <p:spPr>
          <a:xfrm>
            <a:off x="2788170" y="497830"/>
            <a:ext cx="7210270" cy="4542019"/>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6E1C99DD-1FD5-4DEA-B73E-091009F07933}"/>
              </a:ext>
            </a:extLst>
          </p:cNvPr>
          <p:cNvSpPr txBox="1"/>
          <p:nvPr/>
        </p:nvSpPr>
        <p:spPr>
          <a:xfrm>
            <a:off x="2788170" y="5786203"/>
            <a:ext cx="7450112"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Merchantville, New Jersey, Methodist Church, March 1946</a:t>
            </a:r>
          </a:p>
        </p:txBody>
      </p:sp>
    </p:spTree>
    <p:extLst>
      <p:ext uri="{BB962C8B-B14F-4D97-AF65-F5344CB8AC3E}">
        <p14:creationId xmlns:p14="http://schemas.microsoft.com/office/powerpoint/2010/main" val="3042635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1AE95B-0C09-47B4-8EEC-A2D603929AC9}"/>
              </a:ext>
            </a:extLst>
          </p:cNvPr>
          <p:cNvPicPr>
            <a:picLocks noChangeAspect="1"/>
          </p:cNvPicPr>
          <p:nvPr/>
        </p:nvPicPr>
        <p:blipFill rotWithShape="1">
          <a:blip r:embed="rId2"/>
          <a:srcRect l="7500" t="10120" r="4304" b="14881"/>
          <a:stretch/>
        </p:blipFill>
        <p:spPr>
          <a:xfrm>
            <a:off x="4710896" y="711496"/>
            <a:ext cx="6558929" cy="4183164"/>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B606254F-7523-422B-861A-D093BEC35C1C}"/>
              </a:ext>
            </a:extLst>
          </p:cNvPr>
          <p:cNvSpPr txBox="1"/>
          <p:nvPr/>
        </p:nvSpPr>
        <p:spPr>
          <a:xfrm>
            <a:off x="4515730" y="58271"/>
            <a:ext cx="6977575"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Children of Trinity Methodist Church ~ 1920</a:t>
            </a:r>
          </a:p>
        </p:txBody>
      </p:sp>
      <p:pic>
        <p:nvPicPr>
          <p:cNvPr id="11" name="Picture 10">
            <a:extLst>
              <a:ext uri="{FF2B5EF4-FFF2-40B4-BE49-F238E27FC236}">
                <a16:creationId xmlns:a16="http://schemas.microsoft.com/office/drawing/2014/main" id="{B7A94EE6-528F-448E-8D6E-4E7C156F9D68}"/>
              </a:ext>
            </a:extLst>
          </p:cNvPr>
          <p:cNvPicPr>
            <a:picLocks noChangeAspect="1"/>
          </p:cNvPicPr>
          <p:nvPr/>
        </p:nvPicPr>
        <p:blipFill rotWithShape="1">
          <a:blip r:embed="rId2"/>
          <a:srcRect l="20951" t="31045" r="69087" b="14881"/>
          <a:stretch/>
        </p:blipFill>
        <p:spPr>
          <a:xfrm>
            <a:off x="2687639" y="1316407"/>
            <a:ext cx="787079" cy="3204150"/>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D324B207-1AEA-4872-8BF3-749336F50FFA}"/>
              </a:ext>
            </a:extLst>
          </p:cNvPr>
          <p:cNvSpPr/>
          <p:nvPr/>
        </p:nvSpPr>
        <p:spPr>
          <a:xfrm>
            <a:off x="8362245" y="6522730"/>
            <a:ext cx="3572966"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Photo provided by Trinity UMC , Merchantville, NJ</a:t>
            </a:r>
          </a:p>
        </p:txBody>
      </p:sp>
      <p:sp>
        <p:nvSpPr>
          <p:cNvPr id="4" name="TextBox 3">
            <a:extLst>
              <a:ext uri="{FF2B5EF4-FFF2-40B4-BE49-F238E27FC236}">
                <a16:creationId xmlns:a16="http://schemas.microsoft.com/office/drawing/2014/main" id="{D0EC6452-F7B2-4E35-9C04-7A4DCA810D8E}"/>
              </a:ext>
            </a:extLst>
          </p:cNvPr>
          <p:cNvSpPr txBox="1"/>
          <p:nvPr/>
        </p:nvSpPr>
        <p:spPr>
          <a:xfrm>
            <a:off x="2476267" y="4953069"/>
            <a:ext cx="1209822" cy="369332"/>
          </a:xfrm>
          <a:prstGeom prst="rect">
            <a:avLst/>
          </a:prstGeom>
          <a:noFill/>
        </p:spPr>
        <p:txBody>
          <a:bodyPr wrap="square" rtlCol="0">
            <a:spAutoFit/>
          </a:bodyPr>
          <a:lstStyle/>
          <a:p>
            <a:pPr algn="ctr"/>
            <a:r>
              <a:rPr lang="en-US" b="1" dirty="0"/>
              <a:t>Mary</a:t>
            </a:r>
          </a:p>
        </p:txBody>
      </p:sp>
      <p:sp>
        <p:nvSpPr>
          <p:cNvPr id="8" name="TextBox 7">
            <a:extLst>
              <a:ext uri="{FF2B5EF4-FFF2-40B4-BE49-F238E27FC236}">
                <a16:creationId xmlns:a16="http://schemas.microsoft.com/office/drawing/2014/main" id="{ACF507AA-D846-4FD7-9BC5-9C20FAE604F5}"/>
              </a:ext>
            </a:extLst>
          </p:cNvPr>
          <p:cNvSpPr txBox="1"/>
          <p:nvPr/>
        </p:nvSpPr>
        <p:spPr>
          <a:xfrm>
            <a:off x="4515730" y="5322401"/>
            <a:ext cx="7258928"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Jay’s family continued in the Methodist tradition. Mary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wrote, “No drinking, no dancing, no card playing were the rules in my Methodist home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39805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C94D878-1BDB-4DD2-A20B-1C27DDA29794}"/>
              </a:ext>
            </a:extLst>
          </p:cNvPr>
          <p:cNvGrpSpPr/>
          <p:nvPr/>
        </p:nvGrpSpPr>
        <p:grpSpPr>
          <a:xfrm>
            <a:off x="9449711" y="1276633"/>
            <a:ext cx="2082019" cy="2106744"/>
            <a:chOff x="9861452" y="259067"/>
            <a:chExt cx="2082019" cy="2106744"/>
          </a:xfrm>
        </p:grpSpPr>
        <p:pic>
          <p:nvPicPr>
            <p:cNvPr id="8" name="Picture 7">
              <a:extLst>
                <a:ext uri="{FF2B5EF4-FFF2-40B4-BE49-F238E27FC236}">
                  <a16:creationId xmlns:a16="http://schemas.microsoft.com/office/drawing/2014/main" id="{0BEC08C6-A33C-4090-B086-266D3F8DEE24}"/>
                </a:ext>
              </a:extLst>
            </p:cNvPr>
            <p:cNvPicPr>
              <a:picLocks noChangeAspect="1"/>
            </p:cNvPicPr>
            <p:nvPr/>
          </p:nvPicPr>
          <p:blipFill rotWithShape="1">
            <a:blip r:embed="rId3"/>
            <a:srcRect l="12411" r="14126" b="14122"/>
            <a:stretch/>
          </p:blipFill>
          <p:spPr>
            <a:xfrm>
              <a:off x="9995095" y="259067"/>
              <a:ext cx="1814732" cy="1475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4C10F08D-A6A7-4609-BA53-26B712962BD4}"/>
                </a:ext>
              </a:extLst>
            </p:cNvPr>
            <p:cNvSpPr txBox="1"/>
            <p:nvPr/>
          </p:nvSpPr>
          <p:spPr>
            <a:xfrm>
              <a:off x="9861452" y="1842591"/>
              <a:ext cx="2082019"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Susana Wesley, The Mother of Methodism</a:t>
              </a:r>
            </a:p>
          </p:txBody>
        </p:sp>
      </p:grpSp>
      <p:grpSp>
        <p:nvGrpSpPr>
          <p:cNvPr id="24" name="Group 23">
            <a:extLst>
              <a:ext uri="{FF2B5EF4-FFF2-40B4-BE49-F238E27FC236}">
                <a16:creationId xmlns:a16="http://schemas.microsoft.com/office/drawing/2014/main" id="{83EEBCE9-0326-416F-B5E8-E2DC0181251E}"/>
              </a:ext>
            </a:extLst>
          </p:cNvPr>
          <p:cNvGrpSpPr/>
          <p:nvPr/>
        </p:nvGrpSpPr>
        <p:grpSpPr>
          <a:xfrm>
            <a:off x="1069145" y="1168897"/>
            <a:ext cx="2264141" cy="3832596"/>
            <a:chOff x="1567199" y="259067"/>
            <a:chExt cx="2264141" cy="3832596"/>
          </a:xfrm>
        </p:grpSpPr>
        <p:pic>
          <p:nvPicPr>
            <p:cNvPr id="13" name="Picture 12">
              <a:extLst>
                <a:ext uri="{FF2B5EF4-FFF2-40B4-BE49-F238E27FC236}">
                  <a16:creationId xmlns:a16="http://schemas.microsoft.com/office/drawing/2014/main" id="{4C9AFA0A-42E3-4406-8A63-F4A6A32A32DA}"/>
                </a:ext>
              </a:extLst>
            </p:cNvPr>
            <p:cNvPicPr>
              <a:picLocks noChangeAspect="1"/>
            </p:cNvPicPr>
            <p:nvPr/>
          </p:nvPicPr>
          <p:blipFill>
            <a:blip r:embed="rId4"/>
            <a:stretch>
              <a:fillRect/>
            </a:stretch>
          </p:blipFill>
          <p:spPr>
            <a:xfrm rot="10800000" flipV="1">
              <a:off x="1843625" y="259067"/>
              <a:ext cx="1711292" cy="2106744"/>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17" name="TextBox 16">
              <a:extLst>
                <a:ext uri="{FF2B5EF4-FFF2-40B4-BE49-F238E27FC236}">
                  <a16:creationId xmlns:a16="http://schemas.microsoft.com/office/drawing/2014/main" id="{B2794C5B-633C-45E1-AF7C-BFE3F0CD45C0}"/>
                </a:ext>
              </a:extLst>
            </p:cNvPr>
            <p:cNvSpPr txBox="1"/>
            <p:nvPr/>
          </p:nvSpPr>
          <p:spPr>
            <a:xfrm>
              <a:off x="1567199" y="2491225"/>
              <a:ext cx="2264141" cy="1600438"/>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Mary </a:t>
              </a:r>
              <a:r>
                <a:rPr lang="en-US" sz="1400" b="1" dirty="0" err="1">
                  <a:latin typeface="Arial" panose="020B0604020202020204" pitchFamily="34" charset="0"/>
                  <a:cs typeface="Arial" panose="020B0604020202020204" pitchFamily="34" charset="0"/>
                </a:rPr>
                <a:t>Bousanquet</a:t>
              </a:r>
              <a:r>
                <a:rPr lang="en-US" sz="1400" b="1" dirty="0">
                  <a:latin typeface="Arial" panose="020B0604020202020204" pitchFamily="34" charset="0"/>
                  <a:cs typeface="Arial" panose="020B0604020202020204" pitchFamily="34" charset="0"/>
                </a:rPr>
                <a:t> Fletcher,</a:t>
              </a:r>
            </a:p>
            <a:p>
              <a:pPr algn="ctr"/>
              <a:r>
                <a:rPr lang="en-US" sz="1400" b="1" dirty="0">
                  <a:latin typeface="Arial" panose="020B0604020202020204" pitchFamily="34" charset="0"/>
                  <a:cs typeface="Arial" panose="020B0604020202020204" pitchFamily="34" charset="0"/>
                </a:rPr>
                <a:t>credited with convincing </a:t>
              </a:r>
              <a:r>
                <a:rPr lang="en-US" sz="1400" b="1" dirty="0">
                  <a:latin typeface="Arial" panose="020B0604020202020204" pitchFamily="34" charset="0"/>
                  <a:cs typeface="Arial" panose="020B0604020202020204" pitchFamily="34" charset="0"/>
                  <a:hlinkClick r:id="rId5" tooltip="John Wesley">
                    <a:extLst>
                      <a:ext uri="{A12FA001-AC4F-418D-AE19-62706E023703}">
                        <ahyp:hlinkClr xmlns:ahyp="http://schemas.microsoft.com/office/drawing/2018/hyperlinkcolor" val="tx"/>
                      </a:ext>
                    </a:extLst>
                  </a:hlinkClick>
                </a:rPr>
                <a:t>John Wesley (</a:t>
              </a:r>
              <a:r>
                <a:rPr lang="en-US" sz="1400" b="1" dirty="0">
                  <a:latin typeface="Arial" panose="020B0604020202020204" pitchFamily="34" charset="0"/>
                  <a:cs typeface="Arial" panose="020B0604020202020204" pitchFamily="34" charset="0"/>
                </a:rPr>
                <a:t>one of the founders of Methodism) to allow women to publicly preach </a:t>
              </a:r>
            </a:p>
          </p:txBody>
        </p:sp>
      </p:grpSp>
      <p:grpSp>
        <p:nvGrpSpPr>
          <p:cNvPr id="25" name="Group 24">
            <a:extLst>
              <a:ext uri="{FF2B5EF4-FFF2-40B4-BE49-F238E27FC236}">
                <a16:creationId xmlns:a16="http://schemas.microsoft.com/office/drawing/2014/main" id="{A650124F-283A-4C98-ADE7-3B24C419C5C9}"/>
              </a:ext>
            </a:extLst>
          </p:cNvPr>
          <p:cNvGrpSpPr/>
          <p:nvPr/>
        </p:nvGrpSpPr>
        <p:grpSpPr>
          <a:xfrm>
            <a:off x="5210665" y="1179064"/>
            <a:ext cx="1711292" cy="2940377"/>
            <a:chOff x="2116043" y="3339572"/>
            <a:chExt cx="1585200" cy="2556953"/>
          </a:xfrm>
        </p:grpSpPr>
        <p:pic>
          <p:nvPicPr>
            <p:cNvPr id="19" name="Picture 18">
              <a:extLst>
                <a:ext uri="{FF2B5EF4-FFF2-40B4-BE49-F238E27FC236}">
                  <a16:creationId xmlns:a16="http://schemas.microsoft.com/office/drawing/2014/main" id="{E30261FA-3095-4C7C-B312-F1BBF927D503}"/>
                </a:ext>
              </a:extLst>
            </p:cNvPr>
            <p:cNvPicPr>
              <a:picLocks noChangeAspect="1"/>
            </p:cNvPicPr>
            <p:nvPr/>
          </p:nvPicPr>
          <p:blipFill>
            <a:blip r:embed="rId6"/>
            <a:stretch>
              <a:fillRect/>
            </a:stretch>
          </p:blipFill>
          <p:spPr>
            <a:xfrm>
              <a:off x="2116043" y="3339572"/>
              <a:ext cx="1519071" cy="1746932"/>
            </a:xfrm>
            <a:prstGeom prst="rect">
              <a:avLst/>
            </a:prstGeom>
            <a:effectLst>
              <a:softEdge rad="317500"/>
            </a:effectLst>
          </p:spPr>
        </p:pic>
        <p:sp>
          <p:nvSpPr>
            <p:cNvPr id="20" name="TextBox 19">
              <a:extLst>
                <a:ext uri="{FF2B5EF4-FFF2-40B4-BE49-F238E27FC236}">
                  <a16:creationId xmlns:a16="http://schemas.microsoft.com/office/drawing/2014/main" id="{4DB4F9EC-56D4-4C4D-ACB2-DC7397D2CA5D}"/>
                </a:ext>
              </a:extLst>
            </p:cNvPr>
            <p:cNvSpPr txBox="1"/>
            <p:nvPr/>
          </p:nvSpPr>
          <p:spPr>
            <a:xfrm>
              <a:off x="2224135" y="5066833"/>
              <a:ext cx="1477108" cy="829692"/>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Sarah Crosby</a:t>
              </a:r>
            </a:p>
            <a:p>
              <a:pPr algn="ctr"/>
              <a:r>
                <a:rPr lang="en-US" sz="1400" b="1" dirty="0">
                  <a:latin typeface="Arial" panose="020B0604020202020204" pitchFamily="34" charset="0"/>
                  <a:cs typeface="Arial" panose="020B0604020202020204" pitchFamily="34" charset="0"/>
                </a:rPr>
                <a:t> The first woman to hold the title of “minister.”</a:t>
              </a:r>
            </a:p>
          </p:txBody>
        </p:sp>
      </p:grpSp>
      <p:grpSp>
        <p:nvGrpSpPr>
          <p:cNvPr id="28" name="Group 27">
            <a:extLst>
              <a:ext uri="{FF2B5EF4-FFF2-40B4-BE49-F238E27FC236}">
                <a16:creationId xmlns:a16="http://schemas.microsoft.com/office/drawing/2014/main" id="{4C5064D7-253E-4311-A5BA-BA0C20DA7186}"/>
              </a:ext>
            </a:extLst>
          </p:cNvPr>
          <p:cNvGrpSpPr/>
          <p:nvPr/>
        </p:nvGrpSpPr>
        <p:grpSpPr>
          <a:xfrm>
            <a:off x="7076372" y="3018377"/>
            <a:ext cx="1526891" cy="2980654"/>
            <a:chOff x="10142925" y="2775421"/>
            <a:chExt cx="1526891" cy="2980654"/>
          </a:xfrm>
        </p:grpSpPr>
        <p:pic>
          <p:nvPicPr>
            <p:cNvPr id="22" name="Picture 21">
              <a:extLst>
                <a:ext uri="{FF2B5EF4-FFF2-40B4-BE49-F238E27FC236}">
                  <a16:creationId xmlns:a16="http://schemas.microsoft.com/office/drawing/2014/main" id="{F07031B0-2906-45EB-B890-41A5E19E14DE}"/>
                </a:ext>
              </a:extLst>
            </p:cNvPr>
            <p:cNvPicPr>
              <a:picLocks noChangeAspect="1"/>
            </p:cNvPicPr>
            <p:nvPr/>
          </p:nvPicPr>
          <p:blipFill rotWithShape="1">
            <a:blip r:embed="rId7"/>
            <a:srcRect l="5346" b="4740"/>
            <a:stretch/>
          </p:blipFill>
          <p:spPr>
            <a:xfrm>
              <a:off x="10208996" y="2775421"/>
              <a:ext cx="1460820" cy="1929920"/>
            </a:xfrm>
            <a:prstGeom prst="rect">
              <a:avLst/>
            </a:prstGeom>
            <a:effectLst>
              <a:softEdge rad="127000"/>
            </a:effectLst>
          </p:spPr>
        </p:pic>
        <p:sp>
          <p:nvSpPr>
            <p:cNvPr id="27" name="TextBox 26">
              <a:extLst>
                <a:ext uri="{FF2B5EF4-FFF2-40B4-BE49-F238E27FC236}">
                  <a16:creationId xmlns:a16="http://schemas.microsoft.com/office/drawing/2014/main" id="{38C21065-754D-4BAC-A650-1A8DEDC387B8}"/>
                </a:ext>
              </a:extLst>
            </p:cNvPr>
            <p:cNvSpPr txBox="1"/>
            <p:nvPr/>
          </p:nvSpPr>
          <p:spPr>
            <a:xfrm>
              <a:off x="10142925" y="4801968"/>
              <a:ext cx="1519071" cy="95410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Barbara Heck, The Mother of American Methodism</a:t>
              </a:r>
            </a:p>
          </p:txBody>
        </p:sp>
      </p:grpSp>
      <p:grpSp>
        <p:nvGrpSpPr>
          <p:cNvPr id="32" name="Group 31">
            <a:extLst>
              <a:ext uri="{FF2B5EF4-FFF2-40B4-BE49-F238E27FC236}">
                <a16:creationId xmlns:a16="http://schemas.microsoft.com/office/drawing/2014/main" id="{45C5DE1D-50CD-43DA-8484-7DB87F672936}"/>
              </a:ext>
            </a:extLst>
          </p:cNvPr>
          <p:cNvGrpSpPr/>
          <p:nvPr/>
        </p:nvGrpSpPr>
        <p:grpSpPr>
          <a:xfrm>
            <a:off x="3607464" y="3667142"/>
            <a:ext cx="1711293" cy="3190858"/>
            <a:chOff x="6096000" y="391129"/>
            <a:chExt cx="1711293" cy="3190858"/>
          </a:xfrm>
        </p:grpSpPr>
        <p:pic>
          <p:nvPicPr>
            <p:cNvPr id="30" name="Picture 29">
              <a:extLst>
                <a:ext uri="{FF2B5EF4-FFF2-40B4-BE49-F238E27FC236}">
                  <a16:creationId xmlns:a16="http://schemas.microsoft.com/office/drawing/2014/main" id="{A417E95F-58A0-46A4-8C18-9F92334DFD71}"/>
                </a:ext>
              </a:extLst>
            </p:cNvPr>
            <p:cNvPicPr>
              <a:picLocks noChangeAspect="1"/>
            </p:cNvPicPr>
            <p:nvPr/>
          </p:nvPicPr>
          <p:blipFill rotWithShape="1">
            <a:blip r:embed="rId8"/>
            <a:srcRect l="7190" t="10952" r="10123" b="9423"/>
            <a:stretch/>
          </p:blipFill>
          <p:spPr>
            <a:xfrm>
              <a:off x="6096001" y="391129"/>
              <a:ext cx="1500554" cy="1733093"/>
            </a:xfrm>
            <a:prstGeom prst="rect">
              <a:avLst/>
            </a:prstGeom>
            <a:effectLst>
              <a:softEdge rad="317500"/>
            </a:effectLst>
          </p:spPr>
        </p:pic>
        <p:sp>
          <p:nvSpPr>
            <p:cNvPr id="31" name="TextBox 30">
              <a:extLst>
                <a:ext uri="{FF2B5EF4-FFF2-40B4-BE49-F238E27FC236}">
                  <a16:creationId xmlns:a16="http://schemas.microsoft.com/office/drawing/2014/main" id="{382C842E-A5D9-4D3B-8A21-4BD77637EC23}"/>
                </a:ext>
              </a:extLst>
            </p:cNvPr>
            <p:cNvSpPr txBox="1"/>
            <p:nvPr/>
          </p:nvSpPr>
          <p:spPr>
            <a:xfrm>
              <a:off x="6096000" y="2196992"/>
              <a:ext cx="1711293" cy="1384995"/>
            </a:xfrm>
            <a:prstGeom prst="rect">
              <a:avLst/>
            </a:prstGeom>
            <a:noFill/>
          </p:spPr>
          <p:txBody>
            <a:bodyPr wrap="square" rtlCol="0">
              <a:spAutoFit/>
            </a:bodyPr>
            <a:lstStyle/>
            <a:p>
              <a:pPr algn="ctr"/>
              <a:r>
                <a:rPr lang="en-US" sz="1400" b="1" dirty="0" err="1">
                  <a:latin typeface="Arial" panose="020B0604020202020204" pitchFamily="34" charset="0"/>
                  <a:cs typeface="Arial" panose="020B0604020202020204" pitchFamily="34" charset="0"/>
                </a:rPr>
                <a:t>Helenor</a:t>
              </a:r>
              <a:r>
                <a:rPr lang="en-US" sz="1400" b="1" dirty="0">
                  <a:latin typeface="Arial" panose="020B0604020202020204" pitchFamily="34" charset="0"/>
                  <a:cs typeface="Arial" panose="020B0604020202020204" pitchFamily="34" charset="0"/>
                </a:rPr>
                <a:t> Davisson The first ordained female</a:t>
              </a:r>
            </a:p>
            <a:p>
              <a:pPr algn="ctr"/>
              <a:r>
                <a:rPr lang="en-US" sz="1400" b="1" dirty="0">
                  <a:latin typeface="Arial" panose="020B0604020202020204" pitchFamily="34" charset="0"/>
                  <a:cs typeface="Arial" panose="020B0604020202020204" pitchFamily="34" charset="0"/>
                </a:rPr>
                <a:t>in the United States</a:t>
              </a:r>
            </a:p>
            <a:p>
              <a:endParaRPr lang="en-US" sz="1400" dirty="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56E5C934-7110-4404-A32B-A3305F5922F0}"/>
              </a:ext>
            </a:extLst>
          </p:cNvPr>
          <p:cNvGrpSpPr/>
          <p:nvPr/>
        </p:nvGrpSpPr>
        <p:grpSpPr>
          <a:xfrm>
            <a:off x="9154291" y="4029854"/>
            <a:ext cx="2672861" cy="2304967"/>
            <a:chOff x="5542671" y="3712718"/>
            <a:chExt cx="2672861" cy="2304967"/>
          </a:xfrm>
        </p:grpSpPr>
        <p:pic>
          <p:nvPicPr>
            <p:cNvPr id="34" name="Picture 33">
              <a:extLst>
                <a:ext uri="{FF2B5EF4-FFF2-40B4-BE49-F238E27FC236}">
                  <a16:creationId xmlns:a16="http://schemas.microsoft.com/office/drawing/2014/main" id="{A8AB3798-ED04-4865-B0C8-2CBA008ABE1D}"/>
                </a:ext>
              </a:extLst>
            </p:cNvPr>
            <p:cNvPicPr>
              <a:picLocks noChangeAspect="1"/>
            </p:cNvPicPr>
            <p:nvPr/>
          </p:nvPicPr>
          <p:blipFill rotWithShape="1">
            <a:blip r:embed="rId9"/>
            <a:srcRect l="8393" t="8672" r="7681"/>
            <a:stretch/>
          </p:blipFill>
          <p:spPr>
            <a:xfrm>
              <a:off x="6283569" y="3712718"/>
              <a:ext cx="1125417" cy="1435572"/>
            </a:xfrm>
            <a:prstGeom prst="rect">
              <a:avLst/>
            </a:prstGeom>
            <a:effectLst>
              <a:softEdge rad="127000"/>
            </a:effectLst>
          </p:spPr>
        </p:pic>
        <p:sp>
          <p:nvSpPr>
            <p:cNvPr id="35" name="TextBox 34">
              <a:extLst>
                <a:ext uri="{FF2B5EF4-FFF2-40B4-BE49-F238E27FC236}">
                  <a16:creationId xmlns:a16="http://schemas.microsoft.com/office/drawing/2014/main" id="{27BEC640-BC02-434F-BEF7-2B0CDDADDBA2}"/>
                </a:ext>
              </a:extLst>
            </p:cNvPr>
            <p:cNvSpPr txBox="1"/>
            <p:nvPr/>
          </p:nvSpPr>
          <p:spPr>
            <a:xfrm>
              <a:off x="5542671" y="5279021"/>
              <a:ext cx="2672861"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Anna Shaw added suffrage, temperance, and peace to her ministerial convictions. </a:t>
              </a:r>
            </a:p>
          </p:txBody>
        </p:sp>
      </p:grpSp>
      <p:sp>
        <p:nvSpPr>
          <p:cNvPr id="39" name="Title 1">
            <a:extLst>
              <a:ext uri="{FF2B5EF4-FFF2-40B4-BE49-F238E27FC236}">
                <a16:creationId xmlns:a16="http://schemas.microsoft.com/office/drawing/2014/main" id="{0212F8FC-6E20-4A97-B73F-1D8C439B7659}"/>
              </a:ext>
            </a:extLst>
          </p:cNvPr>
          <p:cNvSpPr>
            <a:spLocks noGrp="1"/>
          </p:cNvSpPr>
          <p:nvPr>
            <p:ph type="title"/>
          </p:nvPr>
        </p:nvSpPr>
        <p:spPr>
          <a:xfrm>
            <a:off x="1069145" y="0"/>
            <a:ext cx="10353821" cy="1005066"/>
          </a:xfrm>
        </p:spPr>
        <p:style>
          <a:lnRef idx="1">
            <a:schemeClr val="accent2"/>
          </a:lnRef>
          <a:fillRef idx="2">
            <a:schemeClr val="accent2"/>
          </a:fillRef>
          <a:effectRef idx="1">
            <a:schemeClr val="accent2"/>
          </a:effectRef>
          <a:fontRef idx="minor">
            <a:schemeClr val="dk1"/>
          </a:fontRef>
        </p:style>
        <p:txBody>
          <a:bodyPr>
            <a:noAutofit/>
          </a:bodyPr>
          <a:lstStyle/>
          <a:p>
            <a:pPr algn="ctr"/>
            <a:r>
              <a:rPr lang="en-US" sz="2800" b="1" dirty="0">
                <a:solidFill>
                  <a:schemeClr val="tx1"/>
                </a:solidFill>
                <a:latin typeface="Arial" panose="020B0604020202020204" pitchFamily="34" charset="0"/>
                <a:cs typeface="Arial" panose="020B0604020202020204" pitchFamily="34" charset="0"/>
              </a:rPr>
              <a:t>Mary </a:t>
            </a:r>
            <a:r>
              <a:rPr lang="en-US" sz="2800" b="1" dirty="0" err="1">
                <a:solidFill>
                  <a:schemeClr val="tx1"/>
                </a:solidFill>
                <a:latin typeface="Arial" panose="020B0604020202020204" pitchFamily="34" charset="0"/>
                <a:cs typeface="Arial" panose="020B0604020202020204" pitchFamily="34" charset="0"/>
              </a:rPr>
              <a:t>MacNicholl</a:t>
            </a:r>
            <a:r>
              <a:rPr lang="en-US" sz="2800" b="1" dirty="0">
                <a:solidFill>
                  <a:schemeClr val="tx1"/>
                </a:solidFill>
                <a:latin typeface="Arial" panose="020B0604020202020204" pitchFamily="34" charset="0"/>
                <a:cs typeface="Arial" panose="020B0604020202020204" pitchFamily="34" charset="0"/>
              </a:rPr>
              <a:t> would not be the first woman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forging a path to serve her Lord. </a:t>
            </a:r>
          </a:p>
        </p:txBody>
      </p:sp>
    </p:spTree>
    <p:extLst>
      <p:ext uri="{BB962C8B-B14F-4D97-AF65-F5344CB8AC3E}">
        <p14:creationId xmlns:p14="http://schemas.microsoft.com/office/powerpoint/2010/main" val="3488503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34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55ED1E-A7A7-4455-944A-53560451E0BF}"/>
              </a:ext>
            </a:extLst>
          </p:cNvPr>
          <p:cNvPicPr>
            <a:picLocks noChangeAspect="1"/>
          </p:cNvPicPr>
          <p:nvPr/>
        </p:nvPicPr>
        <p:blipFill>
          <a:blip r:embed="rId2">
            <a:extLst>
              <a:ext uri="{BEBA8EAE-BF5A-486C-A8C5-ECC9F3942E4B}">
                <a14:imgProps xmlns:a14="http://schemas.microsoft.com/office/drawing/2010/main">
                  <a14:imgLayer r:embed="rId3">
                    <a14:imgEffect>
                      <a14:artisticMosiaicBubbles/>
                    </a14:imgEffect>
                  </a14:imgLayer>
                </a14:imgProps>
              </a:ext>
            </a:extLst>
          </a:blip>
          <a:stretch>
            <a:fillRect/>
          </a:stretch>
        </p:blipFill>
        <p:spPr>
          <a:xfrm>
            <a:off x="3953021" y="1890876"/>
            <a:ext cx="5219114" cy="3919080"/>
          </a:xfrm>
          <a:prstGeom prst="rect">
            <a:avLst/>
          </a:prstGeom>
          <a:effectLst>
            <a:softEdge rad="635000"/>
          </a:effectLst>
        </p:spPr>
      </p:pic>
      <p:sp>
        <p:nvSpPr>
          <p:cNvPr id="5" name="TextBox 4">
            <a:extLst>
              <a:ext uri="{FF2B5EF4-FFF2-40B4-BE49-F238E27FC236}">
                <a16:creationId xmlns:a16="http://schemas.microsoft.com/office/drawing/2014/main" id="{2152E4F9-C69F-4AA9-AE0C-73CF9267680B}"/>
              </a:ext>
            </a:extLst>
          </p:cNvPr>
          <p:cNvSpPr txBox="1"/>
          <p:nvPr/>
        </p:nvSpPr>
        <p:spPr>
          <a:xfrm>
            <a:off x="1645919" y="78548"/>
            <a:ext cx="10438229"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a:latin typeface="Arial" panose="020B0604020202020204" pitchFamily="34" charset="0"/>
                <a:cs typeface="Arial" panose="020B0604020202020204" pitchFamily="34" charset="0"/>
              </a:rPr>
              <a:t>Mary </a:t>
            </a:r>
            <a:r>
              <a:rPr lang="en-US" sz="2000" b="1" dirty="0" err="1">
                <a:latin typeface="Arial" panose="020B0604020202020204" pitchFamily="34" charset="0"/>
                <a:cs typeface="Arial" panose="020B0604020202020204" pitchFamily="34" charset="0"/>
              </a:rPr>
              <a:t>MacNicholl</a:t>
            </a:r>
            <a:r>
              <a:rPr lang="en-US" sz="2000" b="1" dirty="0">
                <a:latin typeface="Arial" panose="020B0604020202020204" pitchFamily="34" charset="0"/>
                <a:cs typeface="Arial" panose="020B0604020202020204" pitchFamily="34" charset="0"/>
              </a:rPr>
              <a:t> was born during a turbulent time of the suffrage movement.  </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Some women starved themselves.  </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Others marched, road in carriages or on horses, and carried banners, supporting their cause in the famous New York City Women’s Suffrage Parade of 1915.</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Newspapers castigated them, crowds hollered and heckled them, and some husbands dragged their wives by their hair to end their march.</a:t>
            </a:r>
            <a:endParaRPr lang="en-US" dirty="0"/>
          </a:p>
        </p:txBody>
      </p:sp>
      <p:sp>
        <p:nvSpPr>
          <p:cNvPr id="9" name="TextBox 8">
            <a:extLst>
              <a:ext uri="{FF2B5EF4-FFF2-40B4-BE49-F238E27FC236}">
                <a16:creationId xmlns:a16="http://schemas.microsoft.com/office/drawing/2014/main" id="{EE4381AD-57CB-4D9F-BFB6-7346AE16883E}"/>
              </a:ext>
            </a:extLst>
          </p:cNvPr>
          <p:cNvSpPr txBox="1"/>
          <p:nvPr/>
        </p:nvSpPr>
        <p:spPr>
          <a:xfrm>
            <a:off x="1645919" y="5809956"/>
            <a:ext cx="10438229" cy="67710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a:latin typeface="Arial" panose="020B0604020202020204" pitchFamily="34" charset="0"/>
                <a:cs typeface="Arial" panose="020B0604020202020204" pitchFamily="34" charset="0"/>
              </a:rPr>
              <a:t>Unfortunately, the pleas for women to go to the ballot booth continued to be ignored.  </a:t>
            </a:r>
          </a:p>
          <a:p>
            <a:endParaRPr lang="en-US" dirty="0"/>
          </a:p>
        </p:txBody>
      </p:sp>
    </p:spTree>
    <p:extLst>
      <p:ext uri="{BB962C8B-B14F-4D97-AF65-F5344CB8AC3E}">
        <p14:creationId xmlns:p14="http://schemas.microsoft.com/office/powerpoint/2010/main" val="1248310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29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43F6E4-6C43-4C65-BB2C-5844AB48479C}"/>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halkSketch/>
                    </a14:imgEffect>
                  </a14:imgLayer>
                </a14:imgProps>
              </a:ext>
            </a:extLst>
          </a:blip>
          <a:srcRect l="20951" t="31792" r="69087" b="41055"/>
          <a:stretch/>
        </p:blipFill>
        <p:spPr>
          <a:xfrm>
            <a:off x="10352745" y="3429000"/>
            <a:ext cx="1632743" cy="3337518"/>
          </a:xfrm>
          <a:prstGeom prst="rect">
            <a:avLst/>
          </a:prstGeom>
          <a:ln>
            <a:noFill/>
          </a:ln>
          <a:effectLst>
            <a:outerShdw blurRad="190500" algn="tl" rotWithShape="0">
              <a:srgbClr val="000000">
                <a:alpha val="70000"/>
              </a:srgbClr>
            </a:outerShdw>
            <a:softEdge rad="317500"/>
          </a:effectLst>
        </p:spPr>
      </p:pic>
      <p:sp>
        <p:nvSpPr>
          <p:cNvPr id="3" name="Rectangle 2">
            <a:extLst>
              <a:ext uri="{FF2B5EF4-FFF2-40B4-BE49-F238E27FC236}">
                <a16:creationId xmlns:a16="http://schemas.microsoft.com/office/drawing/2014/main" id="{13F964E8-73FA-4B59-B39F-A86EBA754149}"/>
              </a:ext>
            </a:extLst>
          </p:cNvPr>
          <p:cNvSpPr/>
          <p:nvPr/>
        </p:nvSpPr>
        <p:spPr>
          <a:xfrm>
            <a:off x="2082018" y="1894539"/>
            <a:ext cx="7624689"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b="1" dirty="0">
                <a:latin typeface="Arial" panose="020B0604020202020204" pitchFamily="34" charset="0"/>
                <a:cs typeface="Arial" panose="020B0604020202020204" pitchFamily="34" charset="0"/>
              </a:rPr>
              <a:t>Opportunities opened for them, </a:t>
            </a:r>
          </a:p>
          <a:p>
            <a:r>
              <a:rPr lang="en-US" sz="2000" b="1" dirty="0">
                <a:latin typeface="Arial" panose="020B0604020202020204" pitchFamily="34" charset="0"/>
                <a:cs typeface="Arial" panose="020B0604020202020204" pitchFamily="34" charset="0"/>
              </a:rPr>
              <a:t>	yet they still had to live in a man’s world, </a:t>
            </a:r>
          </a:p>
          <a:p>
            <a:r>
              <a:rPr lang="en-US" sz="2000" b="1" dirty="0">
                <a:latin typeface="Arial" panose="020B0604020202020204" pitchFamily="34" charset="0"/>
                <a:cs typeface="Arial" panose="020B0604020202020204" pitchFamily="34" charset="0"/>
              </a:rPr>
              <a:t>	deal with subordinating positions, </a:t>
            </a:r>
          </a:p>
          <a:p>
            <a:r>
              <a:rPr lang="en-US" sz="2000" b="1" dirty="0">
                <a:latin typeface="Arial" panose="020B0604020202020204" pitchFamily="34" charset="0"/>
                <a:cs typeface="Arial" panose="020B0604020202020204" pitchFamily="34" charset="0"/>
              </a:rPr>
              <a:t>	listen to both sexes voice their views on equality</a:t>
            </a:r>
            <a:endParaRPr lang="en-US"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06D7FE0-5D29-4888-9F74-A84C14722589}"/>
              </a:ext>
            </a:extLst>
          </p:cNvPr>
          <p:cNvSpPr txBox="1"/>
          <p:nvPr/>
        </p:nvSpPr>
        <p:spPr>
          <a:xfrm>
            <a:off x="4843976" y="5638295"/>
            <a:ext cx="3854548" cy="523220"/>
          </a:xfrm>
          <a:prstGeom prst="rect">
            <a:avLst/>
          </a:prstGeom>
          <a:gradFill>
            <a:gsLst>
              <a:gs pos="0">
                <a:schemeClr val="accent2">
                  <a:lumMod val="75000"/>
                </a:schemeClr>
              </a:gs>
              <a:gs pos="100000">
                <a:schemeClr val="bg2">
                  <a:shade val="98000"/>
                  <a:satMod val="120000"/>
                  <a:lumMod val="98000"/>
                </a:schemeClr>
              </a:gs>
            </a:gsLst>
            <a:lin ang="5400000" scaled="0"/>
          </a:gradFill>
        </p:spPr>
        <p:txBody>
          <a:bodyPr wrap="square" rtlCol="0">
            <a:spAutoFit/>
          </a:bodyPr>
          <a:lstStyle/>
          <a:p>
            <a:pPr algn="ctr"/>
            <a:r>
              <a:rPr lang="en-US" sz="2800" b="1" dirty="0">
                <a:latin typeface="Arial" panose="020B0604020202020204" pitchFamily="34" charset="0"/>
                <a:cs typeface="Arial" panose="020B0604020202020204" pitchFamily="34" charset="0"/>
              </a:rPr>
              <a:t>It was time for Mary.</a:t>
            </a:r>
          </a:p>
        </p:txBody>
      </p:sp>
      <p:sp>
        <p:nvSpPr>
          <p:cNvPr id="5" name="TextBox 4">
            <a:extLst>
              <a:ext uri="{FF2B5EF4-FFF2-40B4-BE49-F238E27FC236}">
                <a16:creationId xmlns:a16="http://schemas.microsoft.com/office/drawing/2014/main" id="{A2839E18-1E32-43CA-B053-CF518586FECB}"/>
              </a:ext>
            </a:extLst>
          </p:cNvPr>
          <p:cNvSpPr txBox="1"/>
          <p:nvPr/>
        </p:nvSpPr>
        <p:spPr>
          <a:xfrm>
            <a:off x="2145860" y="96320"/>
            <a:ext cx="7560847"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By 1920, when 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was five, </a:t>
            </a:r>
          </a:p>
          <a:p>
            <a:pPr algn="ctr"/>
            <a:r>
              <a:rPr lang="en-US" sz="2400" b="1" dirty="0">
                <a:latin typeface="Arial" panose="020B0604020202020204" pitchFamily="34" charset="0"/>
                <a:cs typeface="Arial" panose="020B0604020202020204" pitchFamily="34" charset="0"/>
              </a:rPr>
              <a:t>women across the nation </a:t>
            </a:r>
          </a:p>
          <a:p>
            <a:pPr algn="ctr"/>
            <a:r>
              <a:rPr lang="en-US" sz="2400" b="1" dirty="0">
                <a:latin typeface="Arial" panose="020B0604020202020204" pitchFamily="34" charset="0"/>
                <a:cs typeface="Arial" panose="020B0604020202020204" pitchFamily="34" charset="0"/>
              </a:rPr>
              <a:t>celebrated the passing of the 19</a:t>
            </a:r>
            <a:r>
              <a:rPr lang="en-US" sz="2400" b="1" baseline="30000" dirty="0">
                <a:latin typeface="Arial" panose="020B0604020202020204" pitchFamily="34" charset="0"/>
                <a:cs typeface="Arial" panose="020B0604020202020204" pitchFamily="34" charset="0"/>
              </a:rPr>
              <a:t>th</a:t>
            </a:r>
            <a:r>
              <a:rPr lang="en-US" sz="2400" b="1" dirty="0">
                <a:latin typeface="Arial" panose="020B0604020202020204" pitchFamily="34" charset="0"/>
                <a:cs typeface="Arial" panose="020B0604020202020204" pitchFamily="34" charset="0"/>
              </a:rPr>
              <a:t> Amendment. </a:t>
            </a:r>
            <a:endParaRPr lang="en-US" sz="2400" dirty="0"/>
          </a:p>
        </p:txBody>
      </p:sp>
      <p:sp>
        <p:nvSpPr>
          <p:cNvPr id="6" name="TextBox 5">
            <a:extLst>
              <a:ext uri="{FF2B5EF4-FFF2-40B4-BE49-F238E27FC236}">
                <a16:creationId xmlns:a16="http://schemas.microsoft.com/office/drawing/2014/main" id="{39D14D43-8643-4B40-BE80-6CF18D88DCDB}"/>
              </a:ext>
            </a:extLst>
          </p:cNvPr>
          <p:cNvSpPr txBox="1"/>
          <p:nvPr/>
        </p:nvSpPr>
        <p:spPr>
          <a:xfrm>
            <a:off x="2145860" y="3933577"/>
            <a:ext cx="7624689"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Yet, Mary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had a childhood dream</a:t>
            </a:r>
          </a:p>
          <a:p>
            <a:r>
              <a:rPr lang="en-US" b="1" dirty="0">
                <a:latin typeface="Arial" panose="020B0604020202020204" pitchFamily="34" charset="0"/>
                <a:cs typeface="Arial" panose="020B0604020202020204" pitchFamily="34" charset="0"/>
              </a:rPr>
              <a:t>	a path fostered by a robust, Scotch Irish Methodist family</a:t>
            </a:r>
          </a:p>
          <a:p>
            <a:r>
              <a:rPr lang="en-US" b="1" dirty="0">
                <a:latin typeface="Arial" panose="020B0604020202020204" pitchFamily="34" charset="0"/>
                <a:cs typeface="Arial" panose="020B0604020202020204" pitchFamily="34" charset="0"/>
              </a:rPr>
              <a:t>	and folded into a dedicated and welcoming heart.</a:t>
            </a:r>
            <a:endParaRPr lang="en-US" dirty="0"/>
          </a:p>
        </p:txBody>
      </p:sp>
    </p:spTree>
    <p:extLst>
      <p:ext uri="{BB962C8B-B14F-4D97-AF65-F5344CB8AC3E}">
        <p14:creationId xmlns:p14="http://schemas.microsoft.com/office/powerpoint/2010/main" val="782878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B8C50B-5162-4608-ACD8-8096AF98864A}"/>
              </a:ext>
            </a:extLst>
          </p:cNvPr>
          <p:cNvPicPr>
            <a:picLocks noChangeAspect="1"/>
          </p:cNvPicPr>
          <p:nvPr/>
        </p:nvPicPr>
        <p:blipFill>
          <a:blip r:embed="rId2"/>
          <a:stretch>
            <a:fillRect/>
          </a:stretch>
        </p:blipFill>
        <p:spPr>
          <a:xfrm>
            <a:off x="8573239" y="410073"/>
            <a:ext cx="2840520" cy="2589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4ED23758-43A7-4F99-9061-1120DF9BEACE}"/>
              </a:ext>
            </a:extLst>
          </p:cNvPr>
          <p:cNvSpPr txBox="1"/>
          <p:nvPr/>
        </p:nvSpPr>
        <p:spPr>
          <a:xfrm>
            <a:off x="3530991" y="365760"/>
            <a:ext cx="351692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had influential family members as well as many models to encourage and cheer her on to reach her goals. </a:t>
            </a:r>
          </a:p>
        </p:txBody>
      </p:sp>
      <p:sp>
        <p:nvSpPr>
          <p:cNvPr id="6" name="TextBox 5">
            <a:extLst>
              <a:ext uri="{FF2B5EF4-FFF2-40B4-BE49-F238E27FC236}">
                <a16:creationId xmlns:a16="http://schemas.microsoft.com/office/drawing/2014/main" id="{E74A3BAD-20F9-4C80-8B46-AEBFA73B1597}"/>
              </a:ext>
            </a:extLst>
          </p:cNvPr>
          <p:cNvSpPr txBox="1"/>
          <p:nvPr/>
        </p:nvSpPr>
        <p:spPr>
          <a:xfrm>
            <a:off x="9298745" y="3429000"/>
            <a:ext cx="2514922" cy="749105"/>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679FF9C9-EB08-4570-86DB-3FB89DDC5ABF}"/>
              </a:ext>
            </a:extLst>
          </p:cNvPr>
          <p:cNvSpPr txBox="1"/>
          <p:nvPr/>
        </p:nvSpPr>
        <p:spPr>
          <a:xfrm>
            <a:off x="9073662" y="3429000"/>
            <a:ext cx="2740005" cy="495886"/>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F9D20B0A-D126-49DF-B3C0-9C22F31F14D3}"/>
              </a:ext>
            </a:extLst>
          </p:cNvPr>
          <p:cNvSpPr txBox="1"/>
          <p:nvPr/>
        </p:nvSpPr>
        <p:spPr>
          <a:xfrm>
            <a:off x="8539089" y="3186222"/>
            <a:ext cx="3274578"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The “mighty in prayer,” Uncle William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suggested, “Always speak a good word for Jesus Christ, Mary.” </a:t>
            </a:r>
          </a:p>
        </p:txBody>
      </p:sp>
      <p:sp>
        <p:nvSpPr>
          <p:cNvPr id="9" name="TextBox 8">
            <a:extLst>
              <a:ext uri="{FF2B5EF4-FFF2-40B4-BE49-F238E27FC236}">
                <a16:creationId xmlns:a16="http://schemas.microsoft.com/office/drawing/2014/main" id="{5CF097A7-6298-4201-9FEE-FC5E87B800CB}"/>
              </a:ext>
            </a:extLst>
          </p:cNvPr>
          <p:cNvSpPr txBox="1"/>
          <p:nvPr/>
        </p:nvSpPr>
        <p:spPr>
          <a:xfrm>
            <a:off x="1603717" y="4520744"/>
            <a:ext cx="7469945" cy="1477328"/>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Her grandfather </a:t>
            </a:r>
            <a:r>
              <a:rPr lang="en-US" b="1" dirty="0">
                <a:highlight>
                  <a:srgbClr val="FFFF00"/>
                </a:highlight>
                <a:latin typeface="Arial" panose="020B0604020202020204" pitchFamily="34" charset="0"/>
                <a:cs typeface="Arial" panose="020B0604020202020204" pitchFamily="34" charset="0"/>
              </a:rPr>
              <a:t>John Stoll </a:t>
            </a:r>
            <a:r>
              <a:rPr lang="en-US" b="1" dirty="0">
                <a:latin typeface="Arial" panose="020B0604020202020204" pitchFamily="34" charset="0"/>
                <a:cs typeface="Arial" panose="020B0604020202020204" pitchFamily="34" charset="0"/>
              </a:rPr>
              <a:t>reminded her of I. A. McLaren’s poem</a:t>
            </a:r>
          </a:p>
          <a:p>
            <a:pPr algn="ctr"/>
            <a:r>
              <a:rPr lang="en-US" b="1" dirty="0">
                <a:latin typeface="Arial" panose="020B0604020202020204" pitchFamily="34" charset="0"/>
                <a:cs typeface="Arial" panose="020B0604020202020204" pitchFamily="34" charset="0"/>
              </a:rPr>
              <a:t> to not be hard on anyone. Mary admitted though that she often was hard on others because “I am a person with rigid requirements.  Because I fall down myself, I am inclined to hold others responsible” for their own mistakes.</a:t>
            </a:r>
          </a:p>
        </p:txBody>
      </p:sp>
      <p:sp>
        <p:nvSpPr>
          <p:cNvPr id="10" name="TextBox 9">
            <a:extLst>
              <a:ext uri="{FF2B5EF4-FFF2-40B4-BE49-F238E27FC236}">
                <a16:creationId xmlns:a16="http://schemas.microsoft.com/office/drawing/2014/main" id="{FEB94B30-B729-4D45-A848-5849CB4E8318}"/>
              </a:ext>
            </a:extLst>
          </p:cNvPr>
          <p:cNvSpPr txBox="1"/>
          <p:nvPr/>
        </p:nvSpPr>
        <p:spPr>
          <a:xfrm>
            <a:off x="5703429" y="6087402"/>
            <a:ext cx="5739619"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Her father Jay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whom she loved, </a:t>
            </a:r>
          </a:p>
          <a:p>
            <a:pPr algn="ctr"/>
            <a:r>
              <a:rPr lang="en-US" b="1" dirty="0">
                <a:latin typeface="Arial" panose="020B0604020202020204" pitchFamily="34" charset="0"/>
                <a:cs typeface="Arial" panose="020B0604020202020204" pitchFamily="34" charset="0"/>
              </a:rPr>
              <a:t>tried to hold her back </a:t>
            </a:r>
          </a:p>
        </p:txBody>
      </p:sp>
    </p:spTree>
    <p:extLst>
      <p:ext uri="{BB962C8B-B14F-4D97-AF65-F5344CB8AC3E}">
        <p14:creationId xmlns:p14="http://schemas.microsoft.com/office/powerpoint/2010/main" val="1537531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53ED039-0028-4EBF-A57E-A1EC335C3DA3}"/>
              </a:ext>
            </a:extLst>
          </p:cNvPr>
          <p:cNvSpPr txBox="1"/>
          <p:nvPr/>
        </p:nvSpPr>
        <p:spPr>
          <a:xfrm>
            <a:off x="2757268" y="1097280"/>
            <a:ext cx="8314006" cy="443198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In her autobiography, </a:t>
            </a:r>
          </a:p>
          <a:p>
            <a:pPr algn="ctr"/>
            <a:r>
              <a:rPr lang="en-US" sz="2400" b="1" dirty="0">
                <a:latin typeface="Arial" panose="020B0604020202020204" pitchFamily="34" charset="0"/>
                <a:cs typeface="Arial" panose="020B0604020202020204" pitchFamily="34" charset="0"/>
              </a:rPr>
              <a:t>Mary wrote she dated </a:t>
            </a:r>
          </a:p>
          <a:p>
            <a:pPr algn="ctr"/>
            <a:r>
              <a:rPr lang="en-US" sz="2400" b="1" dirty="0">
                <a:latin typeface="Arial" panose="020B0604020202020204" pitchFamily="34" charset="0"/>
                <a:cs typeface="Arial" panose="020B0604020202020204" pitchFamily="34" charset="0"/>
              </a:rPr>
              <a:t> only once, </a:t>
            </a:r>
          </a:p>
          <a:p>
            <a:pPr algn="ctr"/>
            <a:r>
              <a:rPr lang="en-US" sz="2400" b="1" dirty="0">
                <a:latin typeface="Arial" panose="020B0604020202020204" pitchFamily="34" charset="0"/>
                <a:cs typeface="Arial" panose="020B0604020202020204" pitchFamily="34" charset="0"/>
              </a:rPr>
              <a:t>“when I was 14.  </a:t>
            </a:r>
          </a:p>
          <a:p>
            <a:pPr algn="ctr"/>
            <a:r>
              <a:rPr lang="en-US" sz="2400" b="1" dirty="0">
                <a:latin typeface="Arial" panose="020B0604020202020204" pitchFamily="34" charset="0"/>
                <a:cs typeface="Arial" panose="020B0604020202020204" pitchFamily="34" charset="0"/>
              </a:rPr>
              <a:t>My date implied </a:t>
            </a:r>
          </a:p>
          <a:p>
            <a:pPr algn="ctr"/>
            <a:r>
              <a:rPr lang="en-US" sz="2400" b="1" dirty="0">
                <a:latin typeface="Arial" panose="020B0604020202020204" pitchFamily="34" charset="0"/>
                <a:cs typeface="Arial" panose="020B0604020202020204" pitchFamily="34" charset="0"/>
              </a:rPr>
              <a:t>we could have a great time </a:t>
            </a:r>
          </a:p>
          <a:p>
            <a:pPr algn="ctr"/>
            <a:r>
              <a:rPr lang="en-US" sz="2400" b="1" dirty="0">
                <a:latin typeface="Arial" panose="020B0604020202020204" pitchFamily="34" charset="0"/>
                <a:cs typeface="Arial" panose="020B0604020202020204" pitchFamily="34" charset="0"/>
              </a:rPr>
              <a:t>if I would only </a:t>
            </a:r>
          </a:p>
          <a:p>
            <a:pPr algn="ctr"/>
            <a:r>
              <a:rPr lang="en-US" sz="2400" b="1" dirty="0">
                <a:latin typeface="Arial" panose="020B0604020202020204" pitchFamily="34" charset="0"/>
                <a:cs typeface="Arial" panose="020B0604020202020204" pitchFamily="34" charset="0"/>
              </a:rPr>
              <a:t>give up the idea </a:t>
            </a:r>
          </a:p>
          <a:p>
            <a:pPr algn="ctr"/>
            <a:r>
              <a:rPr lang="en-US" sz="2400" b="1" dirty="0">
                <a:latin typeface="Arial" panose="020B0604020202020204" pitchFamily="34" charset="0"/>
                <a:cs typeface="Arial" panose="020B0604020202020204" pitchFamily="34" charset="0"/>
              </a:rPr>
              <a:t>of being a minister. </a:t>
            </a:r>
          </a:p>
          <a:p>
            <a:pPr algn="ctr"/>
            <a:r>
              <a:rPr lang="en-US" sz="2400" b="1" dirty="0">
                <a:latin typeface="Arial" panose="020B0604020202020204" pitchFamily="34" charset="0"/>
                <a:cs typeface="Arial" panose="020B0604020202020204" pitchFamily="34" charset="0"/>
              </a:rPr>
              <a:t> I decided that was the end </a:t>
            </a:r>
          </a:p>
          <a:p>
            <a:pPr algn="ctr"/>
            <a:r>
              <a:rPr lang="en-US" sz="2400" b="1" dirty="0">
                <a:latin typeface="Arial" panose="020B0604020202020204" pitchFamily="34" charset="0"/>
                <a:cs typeface="Arial" panose="020B0604020202020204" pitchFamily="34" charset="0"/>
              </a:rPr>
              <a:t>of my dating.” </a:t>
            </a:r>
          </a:p>
          <a:p>
            <a:endParaRPr lang="en-US" dirty="0"/>
          </a:p>
        </p:txBody>
      </p:sp>
    </p:spTree>
    <p:extLst>
      <p:ext uri="{BB962C8B-B14F-4D97-AF65-F5344CB8AC3E}">
        <p14:creationId xmlns:p14="http://schemas.microsoft.com/office/powerpoint/2010/main" val="203145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85964-9193-4327-979C-97B2E6D405EA}"/>
              </a:ext>
            </a:extLst>
          </p:cNvPr>
          <p:cNvSpPr txBox="1"/>
          <p:nvPr/>
        </p:nvSpPr>
        <p:spPr>
          <a:xfrm>
            <a:off x="3362178" y="829994"/>
            <a:ext cx="7610622" cy="655564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April, 2017, I felt called to research and write about Mary </a:t>
            </a:r>
            <a:r>
              <a:rPr lang="en-US" sz="2400" dirty="0" err="1">
                <a:latin typeface="Arial" panose="020B0604020202020204" pitchFamily="34" charset="0"/>
                <a:cs typeface="Arial" panose="020B0604020202020204" pitchFamily="34" charset="0"/>
              </a:rPr>
              <a:t>MacNicholl</a:t>
            </a:r>
            <a:r>
              <a:rPr lang="en-US" sz="2400" dirty="0">
                <a:latin typeface="Arial" panose="020B0604020202020204" pitchFamily="34" charset="0"/>
                <a:cs typeface="Arial" panose="020B0604020202020204" pitchFamily="34" charset="0"/>
              </a:rPr>
              <a:t>, my minister during my pre-teen and teen years</a:t>
            </a:r>
          </a:p>
          <a:p>
            <a:r>
              <a:rPr lang="en-US" dirty="0">
                <a:latin typeface="Arial" panose="020B0604020202020204" pitchFamily="34" charset="0"/>
                <a:cs typeface="Arial" panose="020B0604020202020204" pitchFamily="34" charset="0"/>
              </a:rPr>
              <a:t>I had a feeling of pride for knowing her—but she was an aura—for my memories were blurred—I remembered only a few moments</a:t>
            </a:r>
          </a:p>
          <a:p>
            <a:r>
              <a:rPr lang="en-US" dirty="0">
                <a:latin typeface="Arial" panose="020B0604020202020204" pitchFamily="34" charset="0"/>
                <a:cs typeface="Arial" panose="020B0604020202020204" pitchFamily="34" charset="0"/>
              </a:rPr>
              <a:t>	MYF</a:t>
            </a:r>
          </a:p>
          <a:p>
            <a:r>
              <a:rPr lang="en-US" dirty="0">
                <a:latin typeface="Arial" panose="020B0604020202020204" pitchFamily="34" charset="0"/>
                <a:cs typeface="Arial" panose="020B0604020202020204" pitchFamily="34" charset="0"/>
              </a:rPr>
              <a:t>	Confirmation lessons-trip to Minneapolis</a:t>
            </a:r>
          </a:p>
          <a:p>
            <a:r>
              <a:rPr lang="en-US" dirty="0">
                <a:latin typeface="Arial" panose="020B0604020202020204" pitchFamily="34" charset="0"/>
                <a:cs typeface="Arial" panose="020B0604020202020204" pitchFamily="34" charset="0"/>
              </a:rPr>
              <a:t>	Choir</a:t>
            </a:r>
          </a:p>
          <a:p>
            <a:r>
              <a:rPr lang="en-US" dirty="0">
                <a:latin typeface="Arial" panose="020B0604020202020204" pitchFamily="34" charset="0"/>
                <a:cs typeface="Arial" panose="020B0604020202020204" pitchFamily="34" charset="0"/>
              </a:rPr>
              <a:t>	Singing chants—learning the meaning behind some of the music in 	the back of the hymnal</a:t>
            </a:r>
          </a:p>
          <a:p>
            <a:r>
              <a:rPr lang="en-US" dirty="0">
                <a:latin typeface="Arial" panose="020B0604020202020204" pitchFamily="34" charset="0"/>
                <a:cs typeface="Arial" panose="020B0604020202020204" pitchFamily="34" charset="0"/>
              </a:rPr>
              <a:t>	Seeing her sitting at our kitchen table with my mom drinking coffee 	and laughing and her attendance at MY graduation party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I felt I wanted to know more about her since most who I knew who knew her were no longer with us—so I thought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expected to write a 5-7 page paper</a:t>
            </a:r>
          </a:p>
          <a:p>
            <a:r>
              <a:rPr lang="en-US" dirty="0">
                <a:latin typeface="Arial" panose="020B0604020202020204" pitchFamily="34" charset="0"/>
                <a:cs typeface="Arial" panose="020B0604020202020204" pitchFamily="34" charset="0"/>
              </a:rPr>
              <a:t>The paper is now—”finished” and 33 pages, not including bibliography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1" dirty="0">
                <a:solidFill>
                  <a:srgbClr val="C00000"/>
                </a:solidFill>
                <a:latin typeface="Arial" panose="020B0604020202020204" pitchFamily="34" charset="0"/>
                <a:cs typeface="Arial" panose="020B0604020202020204" pitchFamily="34" charset="0"/>
              </a:rPr>
              <a:t>BUT GOD HAD MORE IN STORE FOR ME TO FIND AND DO</a:t>
            </a:r>
          </a:p>
          <a:p>
            <a:endParaRPr lang="en-US"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670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F373-3F44-473D-9DDF-6696965BA79B}"/>
              </a:ext>
            </a:extLst>
          </p:cNvPr>
          <p:cNvSpPr>
            <a:spLocks noGrp="1"/>
          </p:cNvSpPr>
          <p:nvPr>
            <p:ph type="title"/>
          </p:nvPr>
        </p:nvSpPr>
        <p:spPr>
          <a:xfrm>
            <a:off x="1617785" y="126751"/>
            <a:ext cx="10574215" cy="1556382"/>
          </a:xfrm>
        </p:spPr>
        <p:txBody>
          <a:bodyPr>
            <a:noAutofit/>
          </a:bodyPr>
          <a:lstStyle/>
          <a:p>
            <a:pPr algn="ctr"/>
            <a:r>
              <a:rPr lang="en-US" sz="1800" b="1"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U.S., School Yearbooks, 1900-1990</a:t>
            </a:r>
            <a:r>
              <a:rPr lang="en-US" sz="1800" b="1" dirty="0">
                <a:solidFill>
                  <a:schemeClr val="tx1"/>
                </a:solidFill>
                <a:latin typeface="Arial" panose="020B0604020202020204" pitchFamily="34" charset="0"/>
                <a:cs typeface="Arial" panose="020B0604020202020204" pitchFamily="34" charset="0"/>
              </a:rPr>
              <a:t> </a:t>
            </a:r>
            <a:br>
              <a:rPr lang="en-US" sz="1800" b="1" dirty="0">
                <a:solidFill>
                  <a:schemeClr val="tx1"/>
                </a:solidFill>
                <a:latin typeface="Arial" panose="020B0604020202020204" pitchFamily="34" charset="0"/>
                <a:cs typeface="Arial" panose="020B0604020202020204" pitchFamily="34" charset="0"/>
              </a:rPr>
            </a:br>
            <a:r>
              <a:rPr lang="en-US" sz="1800" b="1" dirty="0">
                <a:solidFill>
                  <a:schemeClr val="tx1"/>
                </a:solidFill>
                <a:latin typeface="Arial" panose="020B0604020202020204" pitchFamily="34" charset="0"/>
                <a:cs typeface="Arial" panose="020B0604020202020204" pitchFamily="34" charset="0"/>
              </a:rPr>
              <a:t>Mary </a:t>
            </a:r>
            <a:r>
              <a:rPr lang="en-US" sz="1800" b="1" dirty="0" err="1">
                <a:solidFill>
                  <a:schemeClr val="tx1"/>
                </a:solidFill>
                <a:latin typeface="Arial" panose="020B0604020202020204" pitchFamily="34" charset="0"/>
                <a:cs typeface="Arial" panose="020B0604020202020204" pitchFamily="34" charset="0"/>
              </a:rPr>
              <a:t>MacNicholl</a:t>
            </a:r>
            <a:br>
              <a:rPr lang="en-US" sz="1800" b="1" dirty="0">
                <a:solidFill>
                  <a:schemeClr val="tx1"/>
                </a:solidFill>
                <a:latin typeface="Arial" panose="020B0604020202020204" pitchFamily="34" charset="0"/>
                <a:cs typeface="Arial" panose="020B0604020202020204" pitchFamily="34" charset="0"/>
              </a:rPr>
            </a:br>
            <a:r>
              <a:rPr lang="en-US" sz="1800" b="1" dirty="0">
                <a:solidFill>
                  <a:schemeClr val="tx1"/>
                </a:solidFill>
                <a:latin typeface="Arial" panose="020B0604020202020204" pitchFamily="34" charset="0"/>
                <a:cs typeface="Arial" panose="020B0604020202020204" pitchFamily="34" charset="0"/>
              </a:rPr>
              <a:t>Merchantville High School </a:t>
            </a:r>
            <a:br>
              <a:rPr lang="en-US" sz="1800" b="1" dirty="0">
                <a:solidFill>
                  <a:schemeClr val="tx1"/>
                </a:solidFill>
                <a:latin typeface="Arial" panose="020B0604020202020204" pitchFamily="34" charset="0"/>
                <a:cs typeface="Arial" panose="020B0604020202020204" pitchFamily="34" charset="0"/>
              </a:rPr>
            </a:br>
            <a:r>
              <a:rPr lang="en-US" sz="1800" b="1" dirty="0">
                <a:solidFill>
                  <a:schemeClr val="tx1"/>
                </a:solidFill>
                <a:latin typeface="Arial" panose="020B0604020202020204" pitchFamily="34" charset="0"/>
                <a:cs typeface="Arial" panose="020B0604020202020204" pitchFamily="34" charset="0"/>
              </a:rPr>
              <a:t>New Jersey </a:t>
            </a:r>
            <a:br>
              <a:rPr lang="en-US" sz="1800" b="1" dirty="0"/>
            </a:br>
            <a:br>
              <a:rPr lang="en-US" sz="1800" b="1" dirty="0"/>
            </a:br>
            <a:endParaRPr lang="en-US" sz="1800" dirty="0"/>
          </a:p>
        </p:txBody>
      </p:sp>
      <p:pic>
        <p:nvPicPr>
          <p:cNvPr id="5" name="Content Placeholder 4">
            <a:extLst>
              <a:ext uri="{FF2B5EF4-FFF2-40B4-BE49-F238E27FC236}">
                <a16:creationId xmlns:a16="http://schemas.microsoft.com/office/drawing/2014/main" id="{050A2968-3BC4-4F02-87FD-986B81879BE0}"/>
              </a:ext>
            </a:extLst>
          </p:cNvPr>
          <p:cNvPicPr>
            <a:picLocks noGrp="1" noChangeAspect="1"/>
          </p:cNvPicPr>
          <p:nvPr>
            <p:ph idx="1"/>
          </p:nvPr>
        </p:nvPicPr>
        <p:blipFill>
          <a:blip r:embed="rId3"/>
          <a:stretch>
            <a:fillRect/>
          </a:stretch>
        </p:blipFill>
        <p:spPr>
          <a:xfrm>
            <a:off x="3425298" y="1358078"/>
            <a:ext cx="7148917" cy="2988293"/>
          </a:xfrm>
          <a:prstGeom prst="rect">
            <a:avLst/>
          </a:prstGeom>
          <a:ln w="889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D70A7CD3-3E3C-4B25-928F-F6A021A58D92}"/>
              </a:ext>
            </a:extLst>
          </p:cNvPr>
          <p:cNvSpPr txBox="1"/>
          <p:nvPr/>
        </p:nvSpPr>
        <p:spPr>
          <a:xfrm>
            <a:off x="3194444" y="4562035"/>
            <a:ext cx="7792423"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a:latin typeface="Arial" panose="020B0604020202020204" pitchFamily="34" charset="0"/>
                <a:cs typeface="Arial" panose="020B0604020202020204" pitchFamily="34" charset="0"/>
              </a:rPr>
              <a:t>From a young age, Mary worked hard</a:t>
            </a:r>
          </a:p>
          <a:p>
            <a:pPr algn="ctr"/>
            <a:r>
              <a:rPr lang="en-US" b="1" dirty="0">
                <a:latin typeface="Arial" panose="020B0604020202020204" pitchFamily="34" charset="0"/>
                <a:cs typeface="Arial" panose="020B0604020202020204" pitchFamily="34" charset="0"/>
              </a:rPr>
              <a:t> and followed a narrow path to achieve her goals. </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She “rejected piano lessons in favor of voice,” so she could help her future congregations sing the good old hymns. </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When she entered high school, she chose education over partying. </a:t>
            </a:r>
          </a:p>
        </p:txBody>
      </p:sp>
    </p:spTree>
    <p:extLst>
      <p:ext uri="{BB962C8B-B14F-4D97-AF65-F5344CB8AC3E}">
        <p14:creationId xmlns:p14="http://schemas.microsoft.com/office/powerpoint/2010/main" val="2270521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6BAA4F-A42A-4571-9900-2209F11C2AE5}"/>
              </a:ext>
            </a:extLst>
          </p:cNvPr>
          <p:cNvPicPr>
            <a:picLocks noChangeAspect="1"/>
          </p:cNvPicPr>
          <p:nvPr/>
        </p:nvPicPr>
        <p:blipFill rotWithShape="1">
          <a:blip r:embed="rId2"/>
          <a:srcRect t="10633" r="835"/>
          <a:stretch/>
        </p:blipFill>
        <p:spPr>
          <a:xfrm>
            <a:off x="3684219" y="217742"/>
            <a:ext cx="5713140" cy="4638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rrow: Right 5">
            <a:extLst>
              <a:ext uri="{FF2B5EF4-FFF2-40B4-BE49-F238E27FC236}">
                <a16:creationId xmlns:a16="http://schemas.microsoft.com/office/drawing/2014/main" id="{4E389C05-E255-4833-949E-4C1A288097F3}"/>
              </a:ext>
            </a:extLst>
          </p:cNvPr>
          <p:cNvSpPr/>
          <p:nvPr/>
        </p:nvSpPr>
        <p:spPr>
          <a:xfrm>
            <a:off x="2794641" y="4546312"/>
            <a:ext cx="1167619" cy="373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5B9960-B6C3-4009-877F-79BC66C531AB}"/>
              </a:ext>
            </a:extLst>
          </p:cNvPr>
          <p:cNvSpPr txBox="1"/>
          <p:nvPr/>
        </p:nvSpPr>
        <p:spPr>
          <a:xfrm>
            <a:off x="1356016" y="5161267"/>
            <a:ext cx="1059380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a:latin typeface="Arial" panose="020B0604020202020204" pitchFamily="34" charset="0"/>
                <a:cs typeface="Arial" panose="020B0604020202020204" pitchFamily="34" charset="0"/>
              </a:rPr>
              <a:t>Life went on,  after her two powerful influences died </a:t>
            </a:r>
          </a:p>
          <a:p>
            <a:pPr algn="ctr"/>
            <a:r>
              <a:rPr lang="en-US" b="1" dirty="0">
                <a:latin typeface="Arial" panose="020B0604020202020204" pitchFamily="34" charset="0"/>
                <a:cs typeface="Arial" panose="020B0604020202020204" pitchFamily="34" charset="0"/>
              </a:rPr>
              <a:t>and for the remainder of her school career at the Merchantville High School, </a:t>
            </a:r>
          </a:p>
          <a:p>
            <a:pPr algn="ctr"/>
            <a:r>
              <a:rPr lang="en-US" b="1" dirty="0">
                <a:latin typeface="Arial" panose="020B0604020202020204" pitchFamily="34" charset="0"/>
                <a:cs typeface="Arial" panose="020B0604020202020204" pitchFamily="34" charset="0"/>
              </a:rPr>
              <a:t>Mary was class president, a member of the student council, on the Christmas Card Committee  and in Library Club. She was also Editor-in-Chief of the school newspaper and editor of the </a:t>
            </a:r>
            <a:r>
              <a:rPr lang="en-US" b="1" i="1" dirty="0">
                <a:latin typeface="Arial" panose="020B0604020202020204" pitchFamily="34" charset="0"/>
                <a:cs typeface="Arial" panose="020B0604020202020204" pitchFamily="34" charset="0"/>
              </a:rPr>
              <a:t>Record</a:t>
            </a:r>
            <a:r>
              <a:rPr lang="en-US" b="1" dirty="0">
                <a:latin typeface="Arial" panose="020B0604020202020204" pitchFamily="34" charset="0"/>
                <a:cs typeface="Arial" panose="020B0604020202020204" pitchFamily="34" charset="0"/>
              </a:rPr>
              <a:t>, the school yearbook.</a:t>
            </a:r>
          </a:p>
        </p:txBody>
      </p:sp>
    </p:spTree>
    <p:extLst>
      <p:ext uri="{BB962C8B-B14F-4D97-AF65-F5344CB8AC3E}">
        <p14:creationId xmlns:p14="http://schemas.microsoft.com/office/powerpoint/2010/main" val="3937101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B67D1CB-886E-45D6-8AA9-D8590576F1AE}"/>
              </a:ext>
            </a:extLst>
          </p:cNvPr>
          <p:cNvSpPr/>
          <p:nvPr/>
        </p:nvSpPr>
        <p:spPr>
          <a:xfrm>
            <a:off x="5922498" y="1913206"/>
            <a:ext cx="506437" cy="57677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168421B5-B4A8-4985-B7B5-12C10C876356}"/>
              </a:ext>
            </a:extLst>
          </p:cNvPr>
          <p:cNvPicPr>
            <a:picLocks noChangeAspect="1"/>
          </p:cNvPicPr>
          <p:nvPr/>
        </p:nvPicPr>
        <p:blipFill rotWithShape="1">
          <a:blip r:embed="rId2"/>
          <a:srcRect l="11918" t="31999" r="10314" b="25539"/>
          <a:stretch/>
        </p:blipFill>
        <p:spPr>
          <a:xfrm>
            <a:off x="2618636" y="260252"/>
            <a:ext cx="9344475" cy="351692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C997411C-1927-4025-8CBF-E34C97A982F9}"/>
              </a:ext>
            </a:extLst>
          </p:cNvPr>
          <p:cNvPicPr>
            <a:picLocks noChangeAspect="1"/>
          </p:cNvPicPr>
          <p:nvPr/>
        </p:nvPicPr>
        <p:blipFill rotWithShape="1">
          <a:blip r:embed="rId3"/>
          <a:srcRect l="21361" t="21242" r="17574" b="25266"/>
          <a:stretch/>
        </p:blipFill>
        <p:spPr>
          <a:xfrm>
            <a:off x="1904708" y="4516119"/>
            <a:ext cx="1209823" cy="1589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0C6E9768-DD17-45FD-ADD1-3E73AA290C9A}"/>
              </a:ext>
            </a:extLst>
          </p:cNvPr>
          <p:cNvSpPr txBox="1"/>
          <p:nvPr/>
        </p:nvSpPr>
        <p:spPr>
          <a:xfrm>
            <a:off x="4417256" y="4783798"/>
            <a:ext cx="551453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a:latin typeface="Arial" panose="020B0604020202020204" pitchFamily="34" charset="0"/>
                <a:cs typeface="Arial" panose="020B0604020202020204" pitchFamily="34" charset="0"/>
              </a:rPr>
              <a:t>Graduation class of Merchantville, New Jersey, May 4, 1933, at Mt. Vernon.</a:t>
            </a:r>
          </a:p>
        </p:txBody>
      </p:sp>
    </p:spTree>
    <p:extLst>
      <p:ext uri="{BB962C8B-B14F-4D97-AF65-F5344CB8AC3E}">
        <p14:creationId xmlns:p14="http://schemas.microsoft.com/office/powerpoint/2010/main" val="1407892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ED1BC0C2-464F-43C9-B24D-B233767FF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F9A5C31D-7524-4E51-BA50-AFFD6E66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37129"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11">
            <a:extLst>
              <a:ext uri="{FF2B5EF4-FFF2-40B4-BE49-F238E27FC236}">
                <a16:creationId xmlns:a16="http://schemas.microsoft.com/office/drawing/2014/main" id="{DEAC00FC-CFFF-4878-8042-90918117F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5" name="Slide Number Placeholder 9">
            <a:extLst>
              <a:ext uri="{FF2B5EF4-FFF2-40B4-BE49-F238E27FC236}">
                <a16:creationId xmlns:a16="http://schemas.microsoft.com/office/drawing/2014/main" id="{9305A3CF-7F08-4FDB-A16C-0643C264CF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31812" y="787782"/>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3E59737B-AF67-42EE-B20D-05656D79239C}" type="slidenum">
              <a:rPr lang="en-US" smtClean="0"/>
              <a:pPr>
                <a:spcAft>
                  <a:spcPts val="600"/>
                </a:spcAft>
              </a:pPr>
              <a:t>23</a:t>
            </a:fld>
            <a:endParaRPr lang="en-US"/>
          </a:p>
        </p:txBody>
      </p:sp>
      <p:pic>
        <p:nvPicPr>
          <p:cNvPr id="7" name="Picture 6">
            <a:extLst>
              <a:ext uri="{FF2B5EF4-FFF2-40B4-BE49-F238E27FC236}">
                <a16:creationId xmlns:a16="http://schemas.microsoft.com/office/drawing/2014/main" id="{37AA89A0-1C33-47F4-891A-8DB32DDBD0A3}"/>
              </a:ext>
            </a:extLst>
          </p:cNvPr>
          <p:cNvPicPr>
            <a:picLocks noChangeAspect="1"/>
          </p:cNvPicPr>
          <p:nvPr/>
        </p:nvPicPr>
        <p:blipFill rotWithShape="1">
          <a:blip r:embed="rId2"/>
          <a:srcRect l="12642" t="16358" r="14379"/>
          <a:stretch/>
        </p:blipFill>
        <p:spPr>
          <a:xfrm>
            <a:off x="3502456" y="1348164"/>
            <a:ext cx="1869430" cy="28111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92B23EFB-6CE5-4BFC-BFC3-CD96D493D47E}"/>
              </a:ext>
            </a:extLst>
          </p:cNvPr>
          <p:cNvPicPr>
            <a:picLocks noChangeAspect="1"/>
          </p:cNvPicPr>
          <p:nvPr/>
        </p:nvPicPr>
        <p:blipFill rotWithShape="1">
          <a:blip r:embed="rId3"/>
          <a:srcRect l="10084" t="10462" r="16225" b="7692"/>
          <a:stretch/>
        </p:blipFill>
        <p:spPr>
          <a:xfrm>
            <a:off x="7074995" y="583809"/>
            <a:ext cx="3263282" cy="5252773"/>
          </a:xfrm>
          <a:prstGeom prst="rect">
            <a:avLst/>
          </a:prstGeom>
          <a:ln w="88900" cap="sq" cmpd="thickThin">
            <a:solidFill>
              <a:srgbClr val="000000"/>
            </a:solidFill>
            <a:prstDash val="solid"/>
            <a:miter lim="800000"/>
          </a:ln>
          <a:effectLst>
            <a:innerShdw blurRad="76200">
              <a:srgbClr val="000000"/>
            </a:innerShdw>
          </a:effectLst>
        </p:spPr>
      </p:pic>
      <p:sp>
        <p:nvSpPr>
          <p:cNvPr id="8" name="Arrow: Left 7">
            <a:extLst>
              <a:ext uri="{FF2B5EF4-FFF2-40B4-BE49-F238E27FC236}">
                <a16:creationId xmlns:a16="http://schemas.microsoft.com/office/drawing/2014/main" id="{CB79C787-7DFB-457A-BEF0-12A3B6F641E2}"/>
              </a:ext>
            </a:extLst>
          </p:cNvPr>
          <p:cNvSpPr/>
          <p:nvPr/>
        </p:nvSpPr>
        <p:spPr>
          <a:xfrm>
            <a:off x="10619833" y="1723292"/>
            <a:ext cx="959688" cy="344660"/>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38389CC-E5FD-4653-9CE9-AF130182DA32}"/>
              </a:ext>
            </a:extLst>
          </p:cNvPr>
          <p:cNvSpPr txBox="1"/>
          <p:nvPr/>
        </p:nvSpPr>
        <p:spPr>
          <a:xfrm>
            <a:off x="3010486" y="407963"/>
            <a:ext cx="308551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a:latin typeface="Arial" panose="020B0604020202020204" pitchFamily="34" charset="0"/>
                <a:cs typeface="Arial" panose="020B0604020202020204" pitchFamily="34" charset="0"/>
              </a:rPr>
              <a:t>Graduation Class, 1933</a:t>
            </a:r>
          </a:p>
        </p:txBody>
      </p:sp>
    </p:spTree>
    <p:extLst>
      <p:ext uri="{BB962C8B-B14F-4D97-AF65-F5344CB8AC3E}">
        <p14:creationId xmlns:p14="http://schemas.microsoft.com/office/powerpoint/2010/main" val="4293205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9CE210-A57D-421B-99D0-9E53C9C0CD3B}"/>
              </a:ext>
            </a:extLst>
          </p:cNvPr>
          <p:cNvSpPr txBox="1"/>
          <p:nvPr/>
        </p:nvSpPr>
        <p:spPr>
          <a:xfrm>
            <a:off x="2954217" y="5430128"/>
            <a:ext cx="797638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solidFill>
                  <a:schemeClr val="tx1"/>
                </a:solidFill>
                <a:latin typeface="Arial" panose="020B0604020202020204" pitchFamily="34" charset="0"/>
                <a:cs typeface="Arial" panose="020B0604020202020204" pitchFamily="34" charset="0"/>
              </a:rPr>
              <a:t>She elected to add “teacher college courses to my straight Liberal Arts.” **</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60BFD4-8924-4809-A0C1-013C55E78F43}"/>
              </a:ext>
            </a:extLst>
          </p:cNvPr>
          <p:cNvSpPr txBox="1"/>
          <p:nvPr/>
        </p:nvSpPr>
        <p:spPr>
          <a:xfrm>
            <a:off x="2954217" y="379827"/>
            <a:ext cx="7976382"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solidFill>
                  <a:schemeClr val="tx1"/>
                </a:solidFill>
                <a:latin typeface="Arial" panose="020B0604020202020204" pitchFamily="34" charset="0"/>
                <a:cs typeface="Arial" panose="020B0604020202020204" pitchFamily="34" charset="0"/>
              </a:rPr>
              <a:t>Mary states in her autobiography </a:t>
            </a:r>
          </a:p>
          <a:p>
            <a:pPr algn="ctr"/>
            <a:r>
              <a:rPr lang="en-US" sz="2400" b="1" dirty="0">
                <a:solidFill>
                  <a:schemeClr val="tx1"/>
                </a:solidFill>
                <a:latin typeface="Arial" panose="020B0604020202020204" pitchFamily="34" charset="0"/>
                <a:cs typeface="Arial" panose="020B0604020202020204" pitchFamily="34" charset="0"/>
              </a:rPr>
              <a:t>that she knew her father would not cash out </a:t>
            </a:r>
          </a:p>
          <a:p>
            <a:pPr algn="ctr"/>
            <a:r>
              <a:rPr lang="en-US" sz="2400" b="1" dirty="0">
                <a:solidFill>
                  <a:schemeClr val="tx1"/>
                </a:solidFill>
                <a:latin typeface="Arial" panose="020B0604020202020204" pitchFamily="34" charset="0"/>
                <a:cs typeface="Arial" panose="020B0604020202020204" pitchFamily="34" charset="0"/>
              </a:rPr>
              <a:t>a life-insurance policy, so she could attend </a:t>
            </a:r>
          </a:p>
          <a:p>
            <a:pPr algn="ctr"/>
            <a:r>
              <a:rPr lang="en-US" sz="2400" b="1" dirty="0">
                <a:solidFill>
                  <a:schemeClr val="tx1"/>
                </a:solidFill>
                <a:latin typeface="Arial" panose="020B0604020202020204" pitchFamily="34" charset="0"/>
                <a:cs typeface="Arial" panose="020B0604020202020204" pitchFamily="34" charset="0"/>
              </a:rPr>
              <a:t>Drew Theological Seminary in New Jersey.</a:t>
            </a:r>
          </a:p>
          <a:p>
            <a:pPr algn="ctr"/>
            <a:r>
              <a:rPr lang="en-US" sz="2400" b="1" dirty="0">
                <a:solidFill>
                  <a:schemeClr val="tx1"/>
                </a:solidFill>
                <a:latin typeface="Arial" panose="020B0604020202020204" pitchFamily="34" charset="0"/>
                <a:cs typeface="Arial" panose="020B0604020202020204" pitchFamily="34" charset="0"/>
              </a:rPr>
              <a:t>  </a:t>
            </a:r>
          </a:p>
          <a:p>
            <a:pPr algn="ctr"/>
            <a:r>
              <a:rPr lang="en-US" sz="2400" b="1" dirty="0">
                <a:solidFill>
                  <a:schemeClr val="tx1"/>
                </a:solidFill>
                <a:latin typeface="Arial" panose="020B0604020202020204" pitchFamily="34" charset="0"/>
                <a:cs typeface="Arial" panose="020B0604020202020204" pitchFamily="34" charset="0"/>
              </a:rPr>
              <a:t>It was the Depression, and money was tight.  </a:t>
            </a:r>
          </a:p>
          <a:p>
            <a:pPr algn="ctr"/>
            <a:r>
              <a:rPr lang="en-US" sz="2400" b="1" dirty="0">
                <a:solidFill>
                  <a:schemeClr val="tx1"/>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CC36DCE7-1B3C-4DC1-8B69-240EB0963F5A}"/>
              </a:ext>
            </a:extLst>
          </p:cNvPr>
          <p:cNvSpPr txBox="1"/>
          <p:nvPr/>
        </p:nvSpPr>
        <p:spPr>
          <a:xfrm>
            <a:off x="2954217" y="3429000"/>
            <a:ext cx="7976382"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She chose to attend Temple University</a:t>
            </a:r>
          </a:p>
          <a:p>
            <a:pPr algn="ctr"/>
            <a:r>
              <a:rPr lang="en-US" sz="2400" b="1" dirty="0">
                <a:latin typeface="Arial" panose="020B0604020202020204" pitchFamily="34" charset="0"/>
                <a:cs typeface="Arial" panose="020B0604020202020204" pitchFamily="34" charset="0"/>
              </a:rPr>
              <a:t> in Philadelphia and drive back and forth </a:t>
            </a:r>
          </a:p>
          <a:p>
            <a:pPr algn="ctr"/>
            <a:r>
              <a:rPr lang="en-US" sz="2400" b="1" dirty="0">
                <a:latin typeface="Arial" panose="020B0604020202020204" pitchFamily="34" charset="0"/>
                <a:cs typeface="Arial" panose="020B0604020202020204" pitchFamily="34" charset="0"/>
              </a:rPr>
              <a:t>from Merchantville, New Jersey, </a:t>
            </a:r>
          </a:p>
          <a:p>
            <a:pPr algn="ctr"/>
            <a:r>
              <a:rPr lang="en-US" sz="2400" b="1" dirty="0">
                <a:latin typeface="Arial" panose="020B0604020202020204" pitchFamily="34" charset="0"/>
                <a:cs typeface="Arial" panose="020B0604020202020204" pitchFamily="34" charset="0"/>
              </a:rPr>
              <a:t>instead of living on campus</a:t>
            </a:r>
            <a:endParaRPr lang="en-US" sz="2400" dirty="0"/>
          </a:p>
        </p:txBody>
      </p:sp>
    </p:spTree>
    <p:extLst>
      <p:ext uri="{BB962C8B-B14F-4D97-AF65-F5344CB8AC3E}">
        <p14:creationId xmlns:p14="http://schemas.microsoft.com/office/powerpoint/2010/main" val="3043157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67A3DF-628B-483D-902A-B1D22CE9375B}"/>
              </a:ext>
            </a:extLst>
          </p:cNvPr>
          <p:cNvGrpSpPr/>
          <p:nvPr/>
        </p:nvGrpSpPr>
        <p:grpSpPr>
          <a:xfrm>
            <a:off x="2293034" y="850341"/>
            <a:ext cx="8881701" cy="5447762"/>
            <a:chOff x="1856935" y="34415"/>
            <a:chExt cx="8881701" cy="5447762"/>
          </a:xfrm>
        </p:grpSpPr>
        <p:pic>
          <p:nvPicPr>
            <p:cNvPr id="3" name="Picture 2">
              <a:extLst>
                <a:ext uri="{FF2B5EF4-FFF2-40B4-BE49-F238E27FC236}">
                  <a16:creationId xmlns:a16="http://schemas.microsoft.com/office/drawing/2014/main" id="{10A10DFC-2C82-44A5-92A4-26FD96347C5E}"/>
                </a:ext>
              </a:extLst>
            </p:cNvPr>
            <p:cNvPicPr>
              <a:picLocks noChangeAspect="1"/>
            </p:cNvPicPr>
            <p:nvPr/>
          </p:nvPicPr>
          <p:blipFill>
            <a:blip r:embed="rId2"/>
            <a:stretch>
              <a:fillRect/>
            </a:stretch>
          </p:blipFill>
          <p:spPr>
            <a:xfrm>
              <a:off x="1856935" y="34415"/>
              <a:ext cx="8881701" cy="4058526"/>
            </a:xfrm>
            <a:prstGeom prst="rect">
              <a:avLst/>
            </a:prstGeom>
            <a:ln w="228600" cap="sq" cmpd="thickThin">
              <a:solidFill>
                <a:schemeClr val="accent2">
                  <a:lumMod val="75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E699ADEE-648F-48D6-8D3D-FAEF56DA6BBA}"/>
                </a:ext>
              </a:extLst>
            </p:cNvPr>
            <p:cNvPicPr>
              <a:picLocks noChangeAspect="1"/>
            </p:cNvPicPr>
            <p:nvPr/>
          </p:nvPicPr>
          <p:blipFill rotWithShape="1">
            <a:blip r:embed="rId3"/>
            <a:srcRect l="54114" t="35300" r="27184"/>
            <a:stretch/>
          </p:blipFill>
          <p:spPr>
            <a:xfrm>
              <a:off x="4733712" y="4110577"/>
              <a:ext cx="1564073" cy="1371600"/>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A2E9EA0B-2F8D-4C20-82F7-DE3D1B65A082}"/>
                </a:ext>
              </a:extLst>
            </p:cNvPr>
            <p:cNvSpPr txBox="1"/>
            <p:nvPr/>
          </p:nvSpPr>
          <p:spPr>
            <a:xfrm>
              <a:off x="4842309" y="689318"/>
              <a:ext cx="4945782" cy="830997"/>
            </a:xfrm>
            <a:prstGeom prst="rect">
              <a:avLst/>
            </a:prstGeom>
            <a:noFill/>
            <a:ln>
              <a:solidFill>
                <a:schemeClr val="accent2">
                  <a:lumMod val="75000"/>
                </a:schemeClr>
              </a:solidFill>
            </a:ln>
          </p:spPr>
          <p:txBody>
            <a:bodyPr wrap="square" rtlCol="0">
              <a:spAutoFit/>
            </a:bodyPr>
            <a:lstStyle/>
            <a:p>
              <a:r>
                <a:rPr lang="en-US" sz="2400" b="1" dirty="0">
                  <a:latin typeface="Arial" panose="020B0604020202020204" pitchFamily="34" charset="0"/>
                  <a:cs typeface="Arial" panose="020B0604020202020204" pitchFamily="34" charset="0"/>
                </a:rPr>
                <a:t>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Student at Temple University</a:t>
              </a:r>
            </a:p>
          </p:txBody>
        </p:sp>
      </p:grpSp>
    </p:spTree>
    <p:extLst>
      <p:ext uri="{BB962C8B-B14F-4D97-AF65-F5344CB8AC3E}">
        <p14:creationId xmlns:p14="http://schemas.microsoft.com/office/powerpoint/2010/main" val="2516205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A41D74-963E-4FFF-87A5-9A41C98DAC53}"/>
              </a:ext>
            </a:extLst>
          </p:cNvPr>
          <p:cNvSpPr/>
          <p:nvPr/>
        </p:nvSpPr>
        <p:spPr>
          <a:xfrm>
            <a:off x="3062068" y="2459504"/>
            <a:ext cx="6461760"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b="1" dirty="0">
                <a:latin typeface="Arial" panose="020B0604020202020204" pitchFamily="34" charset="0"/>
                <a:cs typeface="Arial" panose="020B0604020202020204" pitchFamily="34" charset="0"/>
              </a:rPr>
              <a:t>After graduation, </a:t>
            </a:r>
          </a:p>
          <a:p>
            <a:pPr algn="ctr"/>
            <a:r>
              <a:rPr lang="en-US" sz="2400" b="1" dirty="0">
                <a:latin typeface="Arial" panose="020B0604020202020204" pitchFamily="34" charset="0"/>
                <a:cs typeface="Arial" panose="020B0604020202020204" pitchFamily="34" charset="0"/>
              </a:rPr>
              <a:t>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endured more challenges </a:t>
            </a:r>
          </a:p>
          <a:p>
            <a:pPr algn="ctr"/>
            <a:r>
              <a:rPr lang="en-US" sz="2400" b="1" dirty="0">
                <a:latin typeface="Arial" panose="020B0604020202020204" pitchFamily="34" charset="0"/>
                <a:cs typeface="Arial" panose="020B0604020202020204" pitchFamily="34" charset="0"/>
              </a:rPr>
              <a:t>and disappointments </a:t>
            </a:r>
          </a:p>
          <a:p>
            <a:pPr algn="ctr"/>
            <a:r>
              <a:rPr lang="en-US" sz="2400" b="1" dirty="0">
                <a:latin typeface="Arial" panose="020B0604020202020204" pitchFamily="34" charset="0"/>
                <a:cs typeface="Arial" panose="020B0604020202020204" pitchFamily="34" charset="0"/>
              </a:rPr>
              <a:t>but learned valuable lessons </a:t>
            </a:r>
          </a:p>
          <a:p>
            <a:pPr algn="ctr"/>
            <a:r>
              <a:rPr lang="en-US" sz="2400" b="1" dirty="0">
                <a:latin typeface="Arial" panose="020B0604020202020204" pitchFamily="34" charset="0"/>
                <a:cs typeface="Arial" panose="020B0604020202020204" pitchFamily="34" charset="0"/>
              </a:rPr>
              <a:t>along the way. </a:t>
            </a:r>
            <a:endParaRPr lang="en-US" sz="2400" dirty="0"/>
          </a:p>
        </p:txBody>
      </p:sp>
    </p:spTree>
    <p:extLst>
      <p:ext uri="{BB962C8B-B14F-4D97-AF65-F5344CB8AC3E}">
        <p14:creationId xmlns:p14="http://schemas.microsoft.com/office/powerpoint/2010/main" val="710675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4699877-13E3-4FC1-B91B-2A8A8FA7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4CB122-E2DC-4CA5-8B6F-B49249C7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AB22E03-3087-4988-9DB5-572918FB9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2" y="313809"/>
            <a:ext cx="9281055" cy="6222458"/>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4B2A5927-4A36-47DC-BF12-54A96B456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823682"/>
            <a:ext cx="3536576" cy="857047"/>
          </a:xfrm>
          <a:prstGeom prst="rightArrow">
            <a:avLst>
              <a:gd name="adj1" fmla="val 100000"/>
              <a:gd name="adj2" fmla="val 44189"/>
            </a:avLst>
          </a:pr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F6CE5386-3214-4F15-931E-7C8A1CFBF35D}"/>
              </a:ext>
            </a:extLst>
          </p:cNvPr>
          <p:cNvPicPr>
            <a:picLocks noChangeAspect="1"/>
          </p:cNvPicPr>
          <p:nvPr/>
        </p:nvPicPr>
        <p:blipFill>
          <a:blip r:embed="rId2"/>
          <a:stretch>
            <a:fillRect/>
          </a:stretch>
        </p:blipFill>
        <p:spPr>
          <a:xfrm>
            <a:off x="6096000" y="748561"/>
            <a:ext cx="5554542" cy="4346430"/>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a:extLst>
              <a:ext uri="{FF2B5EF4-FFF2-40B4-BE49-F238E27FC236}">
                <a16:creationId xmlns:a16="http://schemas.microsoft.com/office/drawing/2014/main" id="{8488D201-280F-4AEE-92A6-EB8036F2CB10}"/>
              </a:ext>
            </a:extLst>
          </p:cNvPr>
          <p:cNvSpPr/>
          <p:nvPr/>
        </p:nvSpPr>
        <p:spPr>
          <a:xfrm>
            <a:off x="6256867" y="5787640"/>
            <a:ext cx="5393675" cy="577081"/>
          </a:xfrm>
          <a:prstGeom prst="rect">
            <a:avLst/>
          </a:prstGeom>
        </p:spPr>
        <p:txBody>
          <a:bodyPr wrap="square">
            <a:spAutoFit/>
          </a:bodyPr>
          <a:lstStyle/>
          <a:p>
            <a:r>
              <a:rPr lang="en-US" sz="1050" dirty="0">
                <a:latin typeface="Ubuntu"/>
              </a:rPr>
              <a:t>Board of Missions of the Methodist Church , “Mission Photograph Album - Portraits #06 Page 009,” </a:t>
            </a:r>
            <a:r>
              <a:rPr lang="en-US" sz="1050" i="1" dirty="0">
                <a:latin typeface="&amp;quot"/>
              </a:rPr>
              <a:t>UMC Digital Galleries</a:t>
            </a:r>
            <a:r>
              <a:rPr lang="en-US" sz="1050" dirty="0">
                <a:latin typeface="Ubuntu"/>
              </a:rPr>
              <a:t>, accessed August 10, 2018, http://catalog.gcah.org/omeka/items/show/60333.</a:t>
            </a:r>
            <a:endParaRPr lang="en-US" sz="1050" dirty="0"/>
          </a:p>
        </p:txBody>
      </p:sp>
      <p:sp>
        <p:nvSpPr>
          <p:cNvPr id="5" name="Rectangle 4">
            <a:extLst>
              <a:ext uri="{FF2B5EF4-FFF2-40B4-BE49-F238E27FC236}">
                <a16:creationId xmlns:a16="http://schemas.microsoft.com/office/drawing/2014/main" id="{72CEE60D-4160-4A72-B9FE-3A9889EDCA8F}"/>
              </a:ext>
            </a:extLst>
          </p:cNvPr>
          <p:cNvSpPr/>
          <p:nvPr/>
        </p:nvSpPr>
        <p:spPr>
          <a:xfrm>
            <a:off x="3532814" y="1252205"/>
            <a:ext cx="2241452" cy="440120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a:latin typeface="Arial" panose="020B0604020202020204" pitchFamily="34" charset="0"/>
                <a:cs typeface="Arial" panose="020B0604020202020204" pitchFamily="34" charset="0"/>
              </a:rPr>
              <a:t>Candidates of the Woman's Division of Christian Service of the Board of Missions and Church Extension</a:t>
            </a:r>
          </a:p>
        </p:txBody>
      </p:sp>
    </p:spTree>
    <p:extLst>
      <p:ext uri="{BB962C8B-B14F-4D97-AF65-F5344CB8AC3E}">
        <p14:creationId xmlns:p14="http://schemas.microsoft.com/office/powerpoint/2010/main" val="3922110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CB6F7E-C136-4CF5-BF1F-6FC98E57830B}"/>
              </a:ext>
            </a:extLst>
          </p:cNvPr>
          <p:cNvPicPr>
            <a:picLocks noChangeAspect="1"/>
          </p:cNvPicPr>
          <p:nvPr/>
        </p:nvPicPr>
        <p:blipFill rotWithShape="1">
          <a:blip r:embed="rId2"/>
          <a:srcRect l="25273" t="48205" r="54278" b="6645"/>
          <a:stretch/>
        </p:blipFill>
        <p:spPr>
          <a:xfrm>
            <a:off x="8224038" y="211196"/>
            <a:ext cx="3376246" cy="5125123"/>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60E185B0-17F7-47E6-95CD-6796B9E460F8}"/>
              </a:ext>
            </a:extLst>
          </p:cNvPr>
          <p:cNvSpPr txBox="1"/>
          <p:nvPr/>
        </p:nvSpPr>
        <p:spPr>
          <a:xfrm>
            <a:off x="8308444" y="5655375"/>
            <a:ext cx="3291840" cy="55399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Mission Photograph Album - Portraits </a:t>
            </a:r>
          </a:p>
          <a:p>
            <a:r>
              <a:rPr lang="en-US" sz="1000" dirty="0">
                <a:latin typeface="Arial" panose="020B0604020202020204" pitchFamily="34" charset="0"/>
                <a:cs typeface="Arial" panose="020B0604020202020204" pitchFamily="34" charset="0"/>
              </a:rPr>
              <a:t>1940s - 1950s</a:t>
            </a:r>
          </a:p>
          <a:p>
            <a:r>
              <a:rPr lang="en-US" sz="1000" dirty="0">
                <a:latin typeface="Arial" panose="020B0604020202020204" pitchFamily="34" charset="0"/>
                <a:cs typeface="Arial" panose="020B0604020202020204" pitchFamily="34" charset="0"/>
              </a:rPr>
              <a:t>Board of Missions of the Methodist Church </a:t>
            </a:r>
          </a:p>
        </p:txBody>
      </p:sp>
      <p:sp>
        <p:nvSpPr>
          <p:cNvPr id="6" name="TextBox 5">
            <a:extLst>
              <a:ext uri="{FF2B5EF4-FFF2-40B4-BE49-F238E27FC236}">
                <a16:creationId xmlns:a16="http://schemas.microsoft.com/office/drawing/2014/main" id="{84887DF8-F64F-43F8-90C2-FBD858BC524B}"/>
              </a:ext>
            </a:extLst>
          </p:cNvPr>
          <p:cNvSpPr txBox="1"/>
          <p:nvPr/>
        </p:nvSpPr>
        <p:spPr>
          <a:xfrm>
            <a:off x="2980223" y="926969"/>
            <a:ext cx="3912945" cy="452431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a:t>
            </a:r>
          </a:p>
          <a:p>
            <a:pPr algn="ctr"/>
            <a:r>
              <a:rPr lang="en-US" sz="2400" b="1" dirty="0">
                <a:latin typeface="Arial" panose="020B0604020202020204" pitchFamily="34" charset="0"/>
                <a:cs typeface="Arial" panose="020B0604020202020204" pitchFamily="34" charset="0"/>
              </a:rPr>
              <a:t>after graduation </a:t>
            </a:r>
          </a:p>
          <a:p>
            <a:pPr algn="ctr"/>
            <a:r>
              <a:rPr lang="en-US" sz="2400" b="1" dirty="0">
                <a:latin typeface="Arial" panose="020B0604020202020204" pitchFamily="34" charset="0"/>
                <a:cs typeface="Arial" panose="020B0604020202020204" pitchFamily="34" charset="0"/>
              </a:rPr>
              <a:t>from Temple University, </a:t>
            </a:r>
          </a:p>
          <a:p>
            <a:pPr algn="ctr"/>
            <a:r>
              <a:rPr lang="en-US" sz="2400" b="1" dirty="0">
                <a:latin typeface="Arial" panose="020B0604020202020204" pitchFamily="34" charset="0"/>
                <a:cs typeface="Arial" panose="020B0604020202020204" pitchFamily="34" charset="0"/>
              </a:rPr>
              <a:t>as she begins a career with the Board of Missions, and leaves for New Mexico where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“she became a valuable teacher who learned a lot from her duties and was concerned for the welfare of her students.”</a:t>
            </a:r>
          </a:p>
        </p:txBody>
      </p:sp>
    </p:spTree>
    <p:extLst>
      <p:ext uri="{BB962C8B-B14F-4D97-AF65-F5344CB8AC3E}">
        <p14:creationId xmlns:p14="http://schemas.microsoft.com/office/powerpoint/2010/main" val="1602844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CF765-9D85-431D-9441-A9060A42B641}"/>
              </a:ext>
            </a:extLst>
          </p:cNvPr>
          <p:cNvPicPr>
            <a:picLocks noChangeAspect="1"/>
          </p:cNvPicPr>
          <p:nvPr/>
        </p:nvPicPr>
        <p:blipFill rotWithShape="1">
          <a:blip r:embed="rId2"/>
          <a:srcRect l="5850" t="14551" r="5673" b="24864"/>
          <a:stretch/>
        </p:blipFill>
        <p:spPr>
          <a:xfrm>
            <a:off x="7367080" y="622554"/>
            <a:ext cx="4259483" cy="2187615"/>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799A79CF-19FC-4BD6-A61C-B1AFD92FD585}"/>
              </a:ext>
            </a:extLst>
          </p:cNvPr>
          <p:cNvSpPr txBox="1"/>
          <p:nvPr/>
        </p:nvSpPr>
        <p:spPr>
          <a:xfrm>
            <a:off x="7008798" y="4682228"/>
            <a:ext cx="4976046" cy="123110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When three years of teaching came to a close in Florida, Mary asked for a </a:t>
            </a:r>
            <a:r>
              <a:rPr lang="en-US" sz="2000" b="1" dirty="0">
                <a:latin typeface="Arial" panose="020B0604020202020204" pitchFamily="34" charset="0"/>
                <a:cs typeface="Arial" panose="020B0604020202020204" pitchFamily="34" charset="0"/>
              </a:rPr>
              <a:t>sabbatical</a:t>
            </a:r>
            <a:r>
              <a:rPr lang="en-US" b="1" dirty="0">
                <a:latin typeface="Arial" panose="020B0604020202020204" pitchFamily="34" charset="0"/>
                <a:cs typeface="Arial" panose="020B0604020202020204" pitchFamily="34" charset="0"/>
              </a:rPr>
              <a:t>; “ . . .my dream of the ministry began to come true.”</a:t>
            </a:r>
          </a:p>
        </p:txBody>
      </p:sp>
      <p:sp>
        <p:nvSpPr>
          <p:cNvPr id="4" name="TextBox 3">
            <a:extLst>
              <a:ext uri="{FF2B5EF4-FFF2-40B4-BE49-F238E27FC236}">
                <a16:creationId xmlns:a16="http://schemas.microsoft.com/office/drawing/2014/main" id="{943D300E-70C0-4393-8B5C-3DF412CEA7D2}"/>
              </a:ext>
            </a:extLst>
          </p:cNvPr>
          <p:cNvSpPr txBox="1"/>
          <p:nvPr/>
        </p:nvSpPr>
        <p:spPr>
          <a:xfrm>
            <a:off x="956603" y="1350498"/>
            <a:ext cx="5922499" cy="35394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latin typeface="Arial" panose="020B0604020202020204" pitchFamily="34" charset="0"/>
                <a:cs typeface="Arial" panose="020B0604020202020204" pitchFamily="34" charset="0"/>
              </a:rPr>
              <a:t>Her father’s death </a:t>
            </a:r>
          </a:p>
          <a:p>
            <a:pPr algn="ctr"/>
            <a:r>
              <a:rPr lang="en-US" sz="3200" b="1" dirty="0">
                <a:latin typeface="Arial" panose="020B0604020202020204" pitchFamily="34" charset="0"/>
                <a:cs typeface="Arial" panose="020B0604020202020204" pitchFamily="34" charset="0"/>
              </a:rPr>
              <a:t>prompted Mary </a:t>
            </a:r>
          </a:p>
          <a:p>
            <a:pPr algn="ctr"/>
            <a:r>
              <a:rPr lang="en-US" sz="3200" b="1" dirty="0">
                <a:latin typeface="Arial" panose="020B0604020202020204" pitchFamily="34" charset="0"/>
                <a:cs typeface="Arial" panose="020B0604020202020204" pitchFamily="34" charset="0"/>
              </a:rPr>
              <a:t>to make a few changes </a:t>
            </a:r>
          </a:p>
          <a:p>
            <a:pPr algn="ctr"/>
            <a:r>
              <a:rPr lang="en-US" sz="3200" b="1" dirty="0">
                <a:latin typeface="Arial" panose="020B0604020202020204" pitchFamily="34" charset="0"/>
                <a:cs typeface="Arial" panose="020B0604020202020204" pitchFamily="34" charset="0"/>
              </a:rPr>
              <a:t>in her life </a:t>
            </a:r>
          </a:p>
          <a:p>
            <a:pPr algn="ctr"/>
            <a:r>
              <a:rPr lang="en-US" sz="3200" b="1" dirty="0">
                <a:latin typeface="Arial" panose="020B0604020202020204" pitchFamily="34" charset="0"/>
                <a:cs typeface="Arial" panose="020B0604020202020204" pitchFamily="34" charset="0"/>
              </a:rPr>
              <a:t>and follow the path </a:t>
            </a:r>
          </a:p>
          <a:p>
            <a:pPr algn="ctr"/>
            <a:r>
              <a:rPr lang="en-US" sz="3200" b="1" dirty="0">
                <a:latin typeface="Arial" panose="020B0604020202020204" pitchFamily="34" charset="0"/>
                <a:cs typeface="Arial" panose="020B0604020202020204" pitchFamily="34" charset="0"/>
              </a:rPr>
              <a:t>she had planned for </a:t>
            </a:r>
          </a:p>
          <a:p>
            <a:pPr algn="ctr"/>
            <a:r>
              <a:rPr lang="en-US" sz="3200" b="1" dirty="0">
                <a:latin typeface="Arial" panose="020B0604020202020204" pitchFamily="34" charset="0"/>
                <a:cs typeface="Arial" panose="020B0604020202020204" pitchFamily="34" charset="0"/>
              </a:rPr>
              <a:t>all her life.</a:t>
            </a:r>
          </a:p>
        </p:txBody>
      </p:sp>
    </p:spTree>
    <p:extLst>
      <p:ext uri="{BB962C8B-B14F-4D97-AF65-F5344CB8AC3E}">
        <p14:creationId xmlns:p14="http://schemas.microsoft.com/office/powerpoint/2010/main" val="71848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52D09C-F2E5-48E2-9185-39B50292AE65}"/>
              </a:ext>
            </a:extLst>
          </p:cNvPr>
          <p:cNvSpPr txBox="1"/>
          <p:nvPr/>
        </p:nvSpPr>
        <p:spPr>
          <a:xfrm>
            <a:off x="3038622" y="436098"/>
            <a:ext cx="8637563" cy="5693866"/>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people and places I’ve met along my journey to find out more about Mary </a:t>
            </a:r>
            <a:r>
              <a:rPr lang="en-US" sz="1400" dirty="0" err="1">
                <a:latin typeface="Arial" panose="020B0604020202020204" pitchFamily="34" charset="0"/>
                <a:cs typeface="Arial" panose="020B0604020202020204" pitchFamily="34" charset="0"/>
              </a:rPr>
              <a:t>MacNicholl</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Besides, ancestry.com, newspapers.com, google searches that have all basically run dry now</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I’ve “met”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Muriel Hayward Neve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Mary Lee Ellis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Delton </a:t>
            </a:r>
            <a:r>
              <a:rPr lang="en-US" sz="1400" dirty="0" err="1">
                <a:latin typeface="Arial" panose="020B0604020202020204" pitchFamily="34" charset="0"/>
                <a:cs typeface="Arial" panose="020B0604020202020204" pitchFamily="34" charset="0"/>
              </a:rPr>
              <a:t>Kruegar</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Pat Toschak</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Jeanne Audrey Powers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Doug Norris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Ted Colescott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Kathy Johnson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Wykoff  former parishioners—June Finke, Linda Montgomery</a:t>
            </a:r>
          </a:p>
          <a:p>
            <a:pPr marL="285750" indent="-285750">
              <a:buFont typeface="Arial" panose="020B0604020202020204" pitchFamily="34" charset="0"/>
              <a:buChar char="•"/>
            </a:pPr>
            <a:r>
              <a:rPr lang="en-US" sz="1400" i="1" dirty="0">
                <a:latin typeface="Arial" panose="020B0604020202020204" pitchFamily="34" charset="0"/>
                <a:cs typeface="Arial" panose="020B0604020202020204" pitchFamily="34" charset="0"/>
              </a:rPr>
              <a:t>Beth </a:t>
            </a:r>
            <a:r>
              <a:rPr lang="en-US" sz="1400" i="1" dirty="0" err="1">
                <a:latin typeface="Arial" panose="020B0604020202020204" pitchFamily="34" charset="0"/>
                <a:cs typeface="Arial" panose="020B0604020202020204" pitchFamily="34" charset="0"/>
              </a:rPr>
              <a:t>Patkus</a:t>
            </a:r>
            <a:r>
              <a:rPr lang="en-US" sz="1400" i="1" dirty="0">
                <a:latin typeface="Arial" panose="020B0604020202020204" pitchFamily="34" charset="0"/>
                <a:cs typeface="Arial" panose="020B0604020202020204" pitchFamily="34" charset="0"/>
              </a:rPr>
              <a:t>, Conference Archivist</a:t>
            </a:r>
            <a:endParaRPr lang="en-US" sz="1400"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	New York Annual Conference of the UMC</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Cindy at Trinity UMC in Merchantville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Matthew Beland, Drew University archivist and Francis Lyons from General Conference on Archives and History, as well as those on the committee to </a:t>
            </a:r>
            <a:r>
              <a:rPr lang="en-US" sz="1400" dirty="0" err="1">
                <a:latin typeface="Arial" panose="020B0604020202020204" pitchFamily="34" charset="0"/>
                <a:cs typeface="Arial" panose="020B0604020202020204" pitchFamily="34" charset="0"/>
              </a:rPr>
              <a:t>honro</a:t>
            </a:r>
            <a:r>
              <a:rPr lang="en-US" sz="1400" dirty="0">
                <a:latin typeface="Arial" panose="020B0604020202020204" pitchFamily="34" charset="0"/>
                <a:cs typeface="Arial" panose="020B0604020202020204" pitchFamily="34" charset="0"/>
              </a:rPr>
              <a:t> me with a grant to write Mary’s story</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Gary </a:t>
            </a:r>
            <a:r>
              <a:rPr lang="en-US" sz="1400" dirty="0" err="1">
                <a:latin typeface="Arial" panose="020B0604020202020204" pitchFamily="34" charset="0"/>
                <a:cs typeface="Arial" panose="020B0604020202020204" pitchFamily="34" charset="0"/>
              </a:rPr>
              <a:t>Klaven</a:t>
            </a:r>
            <a:r>
              <a:rPr lang="en-US" sz="1400" dirty="0">
                <a:latin typeface="Arial" panose="020B0604020202020204" pitchFamily="34" charset="0"/>
                <a:cs typeface="Arial" panose="020B0604020202020204" pitchFamily="34" charset="0"/>
              </a:rPr>
              <a:t> from Milan, MN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Phyllis Neal Cooper—first Church and Community Worker for the 9/10 Central MN Parish</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Penny </a:t>
            </a:r>
            <a:r>
              <a:rPr lang="en-US" sz="1400" dirty="0" err="1">
                <a:latin typeface="Arial" panose="020B0604020202020204" pitchFamily="34" charset="0"/>
                <a:cs typeface="Arial" panose="020B0604020202020204" pitchFamily="34" charset="0"/>
              </a:rPr>
              <a:t>Fritze</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Tietz</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Alfred T. Day at GCAH</a:t>
            </a:r>
          </a:p>
          <a:p>
            <a:r>
              <a:rPr lang="en-US" sz="1400" dirty="0">
                <a:latin typeface="Arial" panose="020B0604020202020204" pitchFamily="34" charset="0"/>
                <a:cs typeface="Arial" panose="020B0604020202020204" pitchFamily="34" charset="0"/>
              </a:rPr>
              <a:t>The list goes on; I’m sure I’ve forgotten someone or something</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725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B26C4-1FDE-4727-BC13-235F92744B59}"/>
              </a:ext>
            </a:extLst>
          </p:cNvPr>
          <p:cNvPicPr>
            <a:picLocks noChangeAspect="1"/>
          </p:cNvPicPr>
          <p:nvPr/>
        </p:nvPicPr>
        <p:blipFill rotWithShape="1">
          <a:blip r:embed="rId2"/>
          <a:srcRect l="51150" t="22172" r="4565" b="25839"/>
          <a:stretch/>
        </p:blipFill>
        <p:spPr>
          <a:xfrm>
            <a:off x="9634533" y="500019"/>
            <a:ext cx="2307103" cy="34963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F7492896-3560-4C38-AC64-F23D8484469C}"/>
              </a:ext>
            </a:extLst>
          </p:cNvPr>
          <p:cNvPicPr>
            <a:picLocks noChangeAspect="1"/>
          </p:cNvPicPr>
          <p:nvPr/>
        </p:nvPicPr>
        <p:blipFill>
          <a:blip r:embed="rId3"/>
          <a:stretch>
            <a:fillRect/>
          </a:stretch>
        </p:blipFill>
        <p:spPr>
          <a:xfrm>
            <a:off x="1295984" y="1361357"/>
            <a:ext cx="1772530" cy="17725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F083FAB1-82BE-4CD1-B267-D027F845254A}"/>
              </a:ext>
            </a:extLst>
          </p:cNvPr>
          <p:cNvPicPr>
            <a:picLocks noChangeAspect="1"/>
          </p:cNvPicPr>
          <p:nvPr/>
        </p:nvPicPr>
        <p:blipFill>
          <a:blip r:embed="rId4"/>
          <a:stretch>
            <a:fillRect/>
          </a:stretch>
        </p:blipFill>
        <p:spPr>
          <a:xfrm>
            <a:off x="3493906" y="3133887"/>
            <a:ext cx="5240372" cy="35005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a:extLst>
              <a:ext uri="{FF2B5EF4-FFF2-40B4-BE49-F238E27FC236}">
                <a16:creationId xmlns:a16="http://schemas.microsoft.com/office/drawing/2014/main" id="{C4500A07-E376-4611-A103-44BA6EC7EF16}"/>
              </a:ext>
            </a:extLst>
          </p:cNvPr>
          <p:cNvSpPr txBox="1"/>
          <p:nvPr/>
        </p:nvSpPr>
        <p:spPr>
          <a:xfrm>
            <a:off x="3968769" y="145366"/>
            <a:ext cx="4290646"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With a stipend from the </a:t>
            </a:r>
          </a:p>
          <a:p>
            <a:pPr algn="ctr"/>
            <a:r>
              <a:rPr lang="en-US" sz="2400" b="1" dirty="0">
                <a:latin typeface="Arial" panose="020B0604020202020204" pitchFamily="34" charset="0"/>
                <a:cs typeface="Arial" panose="020B0604020202020204" pitchFamily="34" charset="0"/>
              </a:rPr>
              <a:t>Woman’s Division </a:t>
            </a:r>
          </a:p>
          <a:p>
            <a:pPr algn="ctr"/>
            <a:r>
              <a:rPr lang="en-US" sz="2400" b="1" dirty="0">
                <a:latin typeface="Arial" panose="020B0604020202020204" pitchFamily="34" charset="0"/>
                <a:cs typeface="Arial" panose="020B0604020202020204" pitchFamily="34" charset="0"/>
              </a:rPr>
              <a:t>and a work scholarship, 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began </a:t>
            </a:r>
          </a:p>
          <a:p>
            <a:pPr algn="ctr"/>
            <a:r>
              <a:rPr lang="en-US" sz="2400" b="1" dirty="0">
                <a:latin typeface="Arial" panose="020B0604020202020204" pitchFamily="34" charset="0"/>
                <a:cs typeface="Arial" panose="020B0604020202020204" pitchFamily="34" charset="0"/>
              </a:rPr>
              <a:t>religious education </a:t>
            </a:r>
          </a:p>
          <a:p>
            <a:pPr algn="ctr"/>
            <a:r>
              <a:rPr lang="en-US" sz="2400" b="1" dirty="0">
                <a:latin typeface="Arial" panose="020B0604020202020204" pitchFamily="34" charset="0"/>
                <a:cs typeface="Arial" panose="020B0604020202020204" pitchFamily="34" charset="0"/>
              </a:rPr>
              <a:t>at Drew Theological School in Madison, New Jersey.</a:t>
            </a:r>
            <a:endParaRPr lang="en-US" sz="2400" dirty="0"/>
          </a:p>
        </p:txBody>
      </p:sp>
      <p:sp>
        <p:nvSpPr>
          <p:cNvPr id="11" name="TextBox 10">
            <a:extLst>
              <a:ext uri="{FF2B5EF4-FFF2-40B4-BE49-F238E27FC236}">
                <a16:creationId xmlns:a16="http://schemas.microsoft.com/office/drawing/2014/main" id="{82A9A90F-6E7D-492C-91BD-1991109D86CD}"/>
              </a:ext>
            </a:extLst>
          </p:cNvPr>
          <p:cNvSpPr txBox="1"/>
          <p:nvPr/>
        </p:nvSpPr>
        <p:spPr>
          <a:xfrm>
            <a:off x="9638715" y="4604218"/>
            <a:ext cx="232117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a:latin typeface="Arial" panose="020B0604020202020204" pitchFamily="34" charset="0"/>
                <a:cs typeface="Arial" panose="020B0604020202020204" pitchFamily="34" charset="0"/>
              </a:rPr>
              <a:t>At Drew, Mary and Muriel Hayward became dorm mates </a:t>
            </a:r>
          </a:p>
          <a:p>
            <a:pPr algn="ctr"/>
            <a:r>
              <a:rPr lang="en-US" b="1" dirty="0">
                <a:latin typeface="Arial" panose="020B0604020202020204" pitchFamily="34" charset="0"/>
                <a:cs typeface="Arial" panose="020B0604020202020204" pitchFamily="34" charset="0"/>
              </a:rPr>
              <a:t>and life-long friends.</a:t>
            </a:r>
          </a:p>
        </p:txBody>
      </p:sp>
    </p:spTree>
    <p:extLst>
      <p:ext uri="{BB962C8B-B14F-4D97-AF65-F5344CB8AC3E}">
        <p14:creationId xmlns:p14="http://schemas.microsoft.com/office/powerpoint/2010/main" val="3604426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3" name="Rectangle 42">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C2EB3-8D62-46E7-B355-B97AC1F0DC85}"/>
              </a:ext>
            </a:extLst>
          </p:cNvPr>
          <p:cNvSpPr>
            <a:spLocks noGrp="1"/>
          </p:cNvSpPr>
          <p:nvPr>
            <p:ph type="title"/>
          </p:nvPr>
        </p:nvSpPr>
        <p:spPr>
          <a:xfrm>
            <a:off x="78286" y="139416"/>
            <a:ext cx="4420549" cy="687258"/>
          </a:xfrm>
        </p:spPr>
        <p:txBody>
          <a:bodyPr vert="horz" lIns="91440" tIns="45720" rIns="91440" bIns="45720" rtlCol="0" anchor="t">
            <a:noAutofit/>
          </a:bodyPr>
          <a:lstStyle/>
          <a:p>
            <a:pPr algn="ctr"/>
            <a:r>
              <a:rPr lang="en-US" b="1" dirty="0">
                <a:solidFill>
                  <a:schemeClr val="tx1"/>
                </a:solidFill>
                <a:latin typeface="Arial" panose="020B0604020202020204" pitchFamily="34" charset="0"/>
                <a:cs typeface="Arial" panose="020B0604020202020204" pitchFamily="34" charset="0"/>
              </a:rPr>
              <a:t>The Jay and Mary Stoll </a:t>
            </a:r>
            <a:r>
              <a:rPr lang="en-US" b="1" dirty="0" err="1">
                <a:solidFill>
                  <a:schemeClr val="tx1"/>
                </a:solidFill>
                <a:latin typeface="Arial" panose="020B0604020202020204" pitchFamily="34" charset="0"/>
                <a:cs typeface="Arial" panose="020B0604020202020204" pitchFamily="34" charset="0"/>
              </a:rPr>
              <a:t>MacNicholl</a:t>
            </a:r>
            <a:r>
              <a:rPr lang="en-US" b="1" dirty="0">
                <a:solidFill>
                  <a:schemeClr val="tx1"/>
                </a:solidFill>
                <a:latin typeface="Arial" panose="020B0604020202020204" pitchFamily="34" charset="0"/>
                <a:cs typeface="Arial" panose="020B0604020202020204" pitchFamily="34" charset="0"/>
              </a:rPr>
              <a:t> home </a:t>
            </a:r>
          </a:p>
        </p:txBody>
      </p:sp>
      <p:sp>
        <p:nvSpPr>
          <p:cNvPr id="4" name="Text Placeholder 3">
            <a:extLst>
              <a:ext uri="{FF2B5EF4-FFF2-40B4-BE49-F238E27FC236}">
                <a16:creationId xmlns:a16="http://schemas.microsoft.com/office/drawing/2014/main" id="{0AC5B537-58CD-4B49-8C05-3F41FF9D845C}"/>
              </a:ext>
            </a:extLst>
          </p:cNvPr>
          <p:cNvSpPr>
            <a:spLocks noGrp="1"/>
          </p:cNvSpPr>
          <p:nvPr>
            <p:ph type="body" sz="half" idx="2"/>
          </p:nvPr>
        </p:nvSpPr>
        <p:spPr>
          <a:xfrm>
            <a:off x="0" y="1069552"/>
            <a:ext cx="4476461" cy="230819"/>
          </a:xfrm>
        </p:spPr>
        <p:txBody>
          <a:bodyPr vert="horz" lIns="91440" tIns="45720" rIns="91440" bIns="45720" rtlCol="0">
            <a:noAutofit/>
          </a:bodyPr>
          <a:lstStyle/>
          <a:p>
            <a:pPr algn="ctr">
              <a:buFont typeface="Wingdings 3" charset="2"/>
              <a:buChar char=""/>
            </a:pPr>
            <a:r>
              <a:rPr lang="en-US" dirty="0">
                <a:latin typeface="Arial" panose="020B0604020202020204" pitchFamily="34" charset="0"/>
                <a:cs typeface="Arial" panose="020B0604020202020204" pitchFamily="34" charset="0"/>
              </a:rPr>
              <a:t>220 St. James Ave. Merchantville, NJ</a:t>
            </a:r>
          </a:p>
        </p:txBody>
      </p:sp>
      <p:pic>
        <p:nvPicPr>
          <p:cNvPr id="6" name="Picture Placeholder 5">
            <a:extLst>
              <a:ext uri="{FF2B5EF4-FFF2-40B4-BE49-F238E27FC236}">
                <a16:creationId xmlns:a16="http://schemas.microsoft.com/office/drawing/2014/main" id="{D5D64966-4D7A-42FC-B46B-408DAC724FBA}"/>
              </a:ext>
            </a:extLst>
          </p:cNvPr>
          <p:cNvPicPr>
            <a:picLocks noGrp="1" noChangeAspect="1"/>
          </p:cNvPicPr>
          <p:nvPr>
            <p:ph type="pic" idx="1"/>
          </p:nvPr>
        </p:nvPicPr>
        <p:blipFill rotWithShape="1">
          <a:blip r:embed="rId2"/>
          <a:srcRect l="15687" r="17969" b="-2"/>
          <a:stretch/>
        </p:blipFill>
        <p:spPr>
          <a:xfrm>
            <a:off x="4619543" y="4748"/>
            <a:ext cx="7572457" cy="6848504"/>
          </a:xfrm>
          <a:prstGeom prst="rect">
            <a:avLst/>
          </a:prstGeom>
        </p:spPr>
      </p:pic>
      <p:sp>
        <p:nvSpPr>
          <p:cNvPr id="3" name="TextBox 2">
            <a:extLst>
              <a:ext uri="{FF2B5EF4-FFF2-40B4-BE49-F238E27FC236}">
                <a16:creationId xmlns:a16="http://schemas.microsoft.com/office/drawing/2014/main" id="{E87A60A6-DADD-49FC-AFFB-D8BCFAE2BC39}"/>
              </a:ext>
            </a:extLst>
          </p:cNvPr>
          <p:cNvSpPr txBox="1"/>
          <p:nvPr/>
        </p:nvSpPr>
        <p:spPr>
          <a:xfrm>
            <a:off x="148221" y="1399026"/>
            <a:ext cx="4502936" cy="5293757"/>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One day, as Mary sat on her home porch in Merchantville, New Jersey, drying her long wavy hair in the sun with a towel, some children came walking up the sidewalk.  She heard one young boy say, “Look, an angel!”  Another boy, a neighbor to Mary and her family, said, “Nah! That’s no angel! That’s just Mary!” </a:t>
            </a:r>
          </a:p>
          <a:p>
            <a:r>
              <a:rPr lang="en-US" sz="2000" dirty="0">
                <a:latin typeface="Arial" panose="020B0604020202020204" pitchFamily="34" charset="0"/>
                <a:cs typeface="Arial" panose="020B0604020202020204" pitchFamily="34" charset="0"/>
              </a:rPr>
              <a:t>. . . But Mary </a:t>
            </a:r>
            <a:r>
              <a:rPr lang="en-US" sz="2000" dirty="0" err="1">
                <a:latin typeface="Arial" panose="020B0604020202020204" pitchFamily="34" charset="0"/>
                <a:cs typeface="Arial" panose="020B0604020202020204" pitchFamily="34" charset="0"/>
              </a:rPr>
              <a:t>MacNicholl</a:t>
            </a:r>
            <a:r>
              <a:rPr lang="en-US" sz="2000" dirty="0">
                <a:latin typeface="Arial" panose="020B0604020202020204" pitchFamily="34" charset="0"/>
                <a:cs typeface="Arial" panose="020B0604020202020204" pitchFamily="34" charset="0"/>
              </a:rPr>
              <a:t> would never be “just Mary;” she would be noticed, she would be respected, and even if she were not always comfortable with the job, she would put her “heart and soul into everything she did,” Muriel Neve, her dorm mate at Drew, said.</a:t>
            </a:r>
          </a:p>
          <a:p>
            <a:endParaRPr lang="en-US" dirty="0"/>
          </a:p>
        </p:txBody>
      </p:sp>
    </p:spTree>
    <p:extLst>
      <p:ext uri="{BB962C8B-B14F-4D97-AF65-F5344CB8AC3E}">
        <p14:creationId xmlns:p14="http://schemas.microsoft.com/office/powerpoint/2010/main" val="241539131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9B2E-3AB4-4E5C-ACFB-929D6D8857C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86F46DF3-21C3-4F18-B8E0-18336940AC66}"/>
              </a:ext>
            </a:extLst>
          </p:cNvPr>
          <p:cNvSpPr>
            <a:spLocks noGrp="1"/>
          </p:cNvSpPr>
          <p:nvPr>
            <p:ph type="body" sz="half" idx="2"/>
          </p:nvPr>
        </p:nvSpPr>
        <p:spPr/>
        <p:txBody>
          <a:bodyPr/>
          <a:lstStyle/>
          <a:p>
            <a:endParaRPr lang="en-US"/>
          </a:p>
        </p:txBody>
      </p:sp>
      <p:sp>
        <p:nvSpPr>
          <p:cNvPr id="7" name="Picture Placeholder 6">
            <a:extLst>
              <a:ext uri="{FF2B5EF4-FFF2-40B4-BE49-F238E27FC236}">
                <a16:creationId xmlns:a16="http://schemas.microsoft.com/office/drawing/2014/main" id="{6B42E416-F5E0-41BD-898C-26CFB8F4C75A}"/>
              </a:ext>
            </a:extLst>
          </p:cNvPr>
          <p:cNvSpPr>
            <a:spLocks noGrp="1"/>
          </p:cNvSpPr>
          <p:nvPr>
            <p:ph type="pic" idx="1"/>
          </p:nvPr>
        </p:nvSpPr>
        <p:spPr/>
      </p:sp>
    </p:spTree>
    <p:extLst>
      <p:ext uri="{BB962C8B-B14F-4D97-AF65-F5344CB8AC3E}">
        <p14:creationId xmlns:p14="http://schemas.microsoft.com/office/powerpoint/2010/main" val="1351484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BB8C9-FBDF-4986-ACFF-73F366184B22}"/>
              </a:ext>
            </a:extLst>
          </p:cNvPr>
          <p:cNvPicPr>
            <a:picLocks noChangeAspect="1"/>
          </p:cNvPicPr>
          <p:nvPr/>
        </p:nvPicPr>
        <p:blipFill rotWithShape="1">
          <a:blip r:embed="rId2"/>
          <a:srcRect b="24388"/>
          <a:stretch/>
        </p:blipFill>
        <p:spPr>
          <a:xfrm>
            <a:off x="2002214" y="431737"/>
            <a:ext cx="3630798" cy="5185458"/>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CC261DB4-FADA-4C35-8A7E-F3BCEBEF1733}"/>
              </a:ext>
            </a:extLst>
          </p:cNvPr>
          <p:cNvPicPr>
            <a:picLocks noChangeAspect="1"/>
          </p:cNvPicPr>
          <p:nvPr/>
        </p:nvPicPr>
        <p:blipFill rotWithShape="1">
          <a:blip r:embed="rId2"/>
          <a:srcRect l="-2476" t="75612"/>
          <a:stretch/>
        </p:blipFill>
        <p:spPr>
          <a:xfrm>
            <a:off x="5633013" y="45374"/>
            <a:ext cx="5239867" cy="2355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C8A8648F-BB77-49DC-A951-6F97048ACFC9}"/>
              </a:ext>
            </a:extLst>
          </p:cNvPr>
          <p:cNvSpPr/>
          <p:nvPr/>
        </p:nvSpPr>
        <p:spPr>
          <a:xfrm>
            <a:off x="1671672" y="6455254"/>
            <a:ext cx="3961341" cy="307777"/>
          </a:xfrm>
          <a:prstGeom prst="rect">
            <a:avLst/>
          </a:prstGeom>
        </p:spPr>
        <p:txBody>
          <a:bodyPr wrap="none">
            <a:spAutoFit/>
          </a:bodyPr>
          <a:lstStyle/>
          <a:p>
            <a:r>
              <a:rPr lang="en-US" sz="1000" i="1" dirty="0">
                <a:latin typeface="Arial" panose="020B0604020202020204" pitchFamily="34" charset="0"/>
                <a:cs typeface="Arial" panose="020B0604020202020204" pitchFamily="34" charset="0"/>
              </a:rPr>
              <a:t>Asbury Park Press </a:t>
            </a:r>
            <a:r>
              <a:rPr lang="en-US" sz="1000" dirty="0">
                <a:latin typeface="Arial" panose="020B0604020202020204" pitchFamily="34" charset="0"/>
                <a:cs typeface="Arial" panose="020B0604020202020204" pitchFamily="34" charset="0"/>
              </a:rPr>
              <a:t>(Asbury Park, New Jersey · Sat, Jul 26, 1947 </a:t>
            </a:r>
            <a:r>
              <a:rPr lang="en-US" sz="1400" dirty="0">
                <a:latin typeface="Arial" panose="020B0604020202020204" pitchFamily="34" charset="0"/>
              </a:rPr>
              <a:t>·</a:t>
            </a:r>
            <a:endParaRPr lang="en-US" dirty="0"/>
          </a:p>
        </p:txBody>
      </p:sp>
      <p:sp>
        <p:nvSpPr>
          <p:cNvPr id="5" name="TextBox 4">
            <a:extLst>
              <a:ext uri="{FF2B5EF4-FFF2-40B4-BE49-F238E27FC236}">
                <a16:creationId xmlns:a16="http://schemas.microsoft.com/office/drawing/2014/main" id="{E11D8FC2-B538-4529-B603-1FBDCA181A29}"/>
              </a:ext>
            </a:extLst>
          </p:cNvPr>
          <p:cNvSpPr txBox="1"/>
          <p:nvPr/>
        </p:nvSpPr>
        <p:spPr>
          <a:xfrm>
            <a:off x="6347973" y="2669603"/>
            <a:ext cx="4907666" cy="40934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a:latin typeface="Arial" panose="020B0604020202020204" pitchFamily="34" charset="0"/>
                <a:cs typeface="Arial" panose="020B0604020202020204" pitchFamily="34" charset="0"/>
              </a:rPr>
              <a:t>The next two summers, Mary was a Caravan Counselor for the New Jersey Conference.  She was one of the adult counselors for four college students who toured churches for the next seven-week period. As part of her seminary education, she began working with Reverend Roger Squires from the Red Bank Methodist Church in Red Bank, New Jersey, as a youth director “experiencing all phases of the ministry except marrying the living or burying the dead.”**</a:t>
            </a:r>
          </a:p>
        </p:txBody>
      </p:sp>
    </p:spTree>
    <p:extLst>
      <p:ext uri="{BB962C8B-B14F-4D97-AF65-F5344CB8AC3E}">
        <p14:creationId xmlns:p14="http://schemas.microsoft.com/office/powerpoint/2010/main" val="3283539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D0505B-1C58-42B6-AF90-60410360F6B9}"/>
              </a:ext>
            </a:extLst>
          </p:cNvPr>
          <p:cNvPicPr>
            <a:picLocks noChangeAspect="1"/>
          </p:cNvPicPr>
          <p:nvPr/>
        </p:nvPicPr>
        <p:blipFill rotWithShape="1">
          <a:blip r:embed="rId2"/>
          <a:srcRect l="8461" r="13271" b="6405"/>
          <a:stretch/>
        </p:blipFill>
        <p:spPr>
          <a:xfrm>
            <a:off x="3099292" y="1184414"/>
            <a:ext cx="7367071" cy="5518841"/>
          </a:xfrm>
          <a:prstGeom prst="rect">
            <a:avLst/>
          </a:prstGeom>
          <a:ln w="228600" cap="sq" cmpd="thickThin">
            <a:solidFill>
              <a:srgbClr val="000000"/>
            </a:solidFill>
            <a:prstDash val="solid"/>
            <a:miter lim="800000"/>
          </a:ln>
          <a:effectLst>
            <a:innerShdw blurRad="76200">
              <a:srgbClr val="000000"/>
            </a:innerShdw>
          </a:effectLst>
        </p:spPr>
      </p:pic>
      <p:sp>
        <p:nvSpPr>
          <p:cNvPr id="11" name="Rectangle 10">
            <a:extLst>
              <a:ext uri="{FF2B5EF4-FFF2-40B4-BE49-F238E27FC236}">
                <a16:creationId xmlns:a16="http://schemas.microsoft.com/office/drawing/2014/main" id="{D23871BF-BA38-4EA9-8985-54B96F607F8C}"/>
              </a:ext>
            </a:extLst>
          </p:cNvPr>
          <p:cNvSpPr/>
          <p:nvPr/>
        </p:nvSpPr>
        <p:spPr>
          <a:xfrm>
            <a:off x="6096000" y="2722887"/>
            <a:ext cx="661182" cy="3980368"/>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3F7056-0A90-4DDE-BAE4-A425F6C321F4}"/>
              </a:ext>
            </a:extLst>
          </p:cNvPr>
          <p:cNvSpPr/>
          <p:nvPr/>
        </p:nvSpPr>
        <p:spPr>
          <a:xfrm>
            <a:off x="9483086" y="1889950"/>
            <a:ext cx="541608" cy="2053884"/>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A74B4E9-2122-41A9-BB53-20F9FAACC6C9}"/>
              </a:ext>
            </a:extLst>
          </p:cNvPr>
          <p:cNvSpPr txBox="1"/>
          <p:nvPr/>
        </p:nvSpPr>
        <p:spPr>
          <a:xfrm>
            <a:off x="2025748" y="154745"/>
            <a:ext cx="10030264"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Mary </a:t>
            </a:r>
            <a:r>
              <a:rPr lang="en-US" sz="2200" b="1" dirty="0" err="1">
                <a:latin typeface="Arial" panose="020B0604020202020204" pitchFamily="34" charset="0"/>
                <a:cs typeface="Arial" panose="020B0604020202020204" pitchFamily="34" charset="0"/>
              </a:rPr>
              <a:t>MacNicholl’s</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Theologicial</a:t>
            </a:r>
            <a:r>
              <a:rPr lang="en-US" sz="2200" b="1" dirty="0">
                <a:latin typeface="Arial" panose="020B0604020202020204" pitchFamily="34" charset="0"/>
                <a:cs typeface="Arial" panose="020B0604020202020204" pitchFamily="34" charset="0"/>
              </a:rPr>
              <a:t> Transcript indicates she graduated </a:t>
            </a:r>
          </a:p>
          <a:p>
            <a:r>
              <a:rPr lang="en-US" sz="2200" b="1" dirty="0">
                <a:latin typeface="Arial" panose="020B0604020202020204" pitchFamily="34" charset="0"/>
                <a:cs typeface="Arial" panose="020B0604020202020204" pitchFamily="34" charset="0"/>
              </a:rPr>
              <a:t>c</a:t>
            </a:r>
            <a:r>
              <a:rPr lang="en-US" sz="2200" b="1" i="1" dirty="0">
                <a:latin typeface="Arial" panose="020B0604020202020204" pitchFamily="34" charset="0"/>
                <a:cs typeface="Arial" panose="020B0604020202020204" pitchFamily="34" charset="0"/>
              </a:rPr>
              <a:t>um laude from Drew </a:t>
            </a:r>
            <a:r>
              <a:rPr lang="en-US" sz="2200" b="1" dirty="0">
                <a:latin typeface="Arial" panose="020B0604020202020204" pitchFamily="34" charset="0"/>
                <a:cs typeface="Arial" panose="020B0604020202020204" pitchFamily="34" charset="0"/>
              </a:rPr>
              <a:t>with a Bachelor of Divinity degree in June 1949</a:t>
            </a:r>
          </a:p>
        </p:txBody>
      </p:sp>
    </p:spTree>
    <p:extLst>
      <p:ext uri="{BB962C8B-B14F-4D97-AF65-F5344CB8AC3E}">
        <p14:creationId xmlns:p14="http://schemas.microsoft.com/office/powerpoint/2010/main" val="514817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que 10">
            <a:extLst>
              <a:ext uri="{FF2B5EF4-FFF2-40B4-BE49-F238E27FC236}">
                <a16:creationId xmlns:a16="http://schemas.microsoft.com/office/drawing/2014/main" id="{7521FD0D-815F-44CD-8C87-7243C4419EBF}"/>
              </a:ext>
            </a:extLst>
          </p:cNvPr>
          <p:cNvSpPr/>
          <p:nvPr/>
        </p:nvSpPr>
        <p:spPr>
          <a:xfrm>
            <a:off x="900332" y="1814732"/>
            <a:ext cx="6316394" cy="4304713"/>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5ACB25-19B7-4B7D-B6F2-CF86AA721D8F}"/>
              </a:ext>
            </a:extLst>
          </p:cNvPr>
          <p:cNvSpPr txBox="1"/>
          <p:nvPr/>
        </p:nvSpPr>
        <p:spPr>
          <a:xfrm>
            <a:off x="1885071" y="211015"/>
            <a:ext cx="915806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latin typeface="Arial" panose="020B0604020202020204" pitchFamily="34" charset="0"/>
                <a:cs typeface="Arial" panose="020B0604020202020204" pitchFamily="34" charset="0"/>
              </a:rPr>
              <a:t>Somewhere along the line, </a:t>
            </a:r>
          </a:p>
          <a:p>
            <a:pPr algn="ctr"/>
            <a:r>
              <a:rPr lang="en-US" sz="3200" b="1" dirty="0">
                <a:latin typeface="Arial" panose="020B0604020202020204" pitchFamily="34" charset="0"/>
                <a:cs typeface="Arial" panose="020B0604020202020204" pitchFamily="34" charset="0"/>
              </a:rPr>
              <a:t>Mary adopted a new wardrobe.</a:t>
            </a:r>
          </a:p>
        </p:txBody>
      </p:sp>
      <p:pic>
        <p:nvPicPr>
          <p:cNvPr id="6" name="Picture 5">
            <a:extLst>
              <a:ext uri="{FF2B5EF4-FFF2-40B4-BE49-F238E27FC236}">
                <a16:creationId xmlns:a16="http://schemas.microsoft.com/office/drawing/2014/main" id="{74EB15B6-A6A9-4CC8-9137-2AD4DB374DDA}"/>
              </a:ext>
            </a:extLst>
          </p:cNvPr>
          <p:cNvPicPr>
            <a:picLocks noChangeAspect="1"/>
          </p:cNvPicPr>
          <p:nvPr/>
        </p:nvPicPr>
        <p:blipFill rotWithShape="1">
          <a:blip r:embed="rId2"/>
          <a:srcRect l="2142" r="2709" b="2340"/>
          <a:stretch/>
        </p:blipFill>
        <p:spPr>
          <a:xfrm>
            <a:off x="8450410" y="1545943"/>
            <a:ext cx="2592729" cy="3670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62265A9C-B06F-4802-82AC-F901DACD2139}"/>
              </a:ext>
            </a:extLst>
          </p:cNvPr>
          <p:cNvSpPr txBox="1"/>
          <p:nvPr/>
        </p:nvSpPr>
        <p:spPr>
          <a:xfrm>
            <a:off x="7216726" y="5473928"/>
            <a:ext cx="4783016"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a:latin typeface="Arial" panose="020B0604020202020204" pitchFamily="34" charset="0"/>
                <a:cs typeface="Arial" panose="020B0604020202020204" pitchFamily="34" charset="0"/>
              </a:rPr>
              <a:t>Her desire was “to blend in with her male colleagues as much as possible.” Toschak added. </a:t>
            </a:r>
          </a:p>
        </p:txBody>
      </p:sp>
      <p:sp>
        <p:nvSpPr>
          <p:cNvPr id="10" name="TextBox 9">
            <a:extLst>
              <a:ext uri="{FF2B5EF4-FFF2-40B4-BE49-F238E27FC236}">
                <a16:creationId xmlns:a16="http://schemas.microsoft.com/office/drawing/2014/main" id="{182F9CC4-6259-409E-91E4-5D44E6A19F10}"/>
              </a:ext>
            </a:extLst>
          </p:cNvPr>
          <p:cNvSpPr txBox="1"/>
          <p:nvPr/>
        </p:nvSpPr>
        <p:spPr>
          <a:xfrm>
            <a:off x="1280160" y="2460997"/>
            <a:ext cx="5936566" cy="3447098"/>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As if she had taken a page out of Anna Howard Shaw’s autobiography about her appearance, Mary </a:t>
            </a:r>
            <a:r>
              <a:rPr lang="en-US" sz="2000" b="1" dirty="0" err="1">
                <a:solidFill>
                  <a:schemeClr val="bg1"/>
                </a:solidFill>
                <a:latin typeface="Arial" panose="020B0604020202020204" pitchFamily="34" charset="0"/>
                <a:cs typeface="Arial" panose="020B0604020202020204" pitchFamily="34" charset="0"/>
              </a:rPr>
              <a:t>MacNicholl</a:t>
            </a:r>
            <a:r>
              <a:rPr lang="en-US" sz="2000" b="1" dirty="0">
                <a:solidFill>
                  <a:schemeClr val="bg1"/>
                </a:solidFill>
                <a:latin typeface="Arial" panose="020B0604020202020204" pitchFamily="34" charset="0"/>
                <a:cs typeface="Arial" panose="020B0604020202020204" pitchFamily="34" charset="0"/>
              </a:rPr>
              <a:t> also decided years before to dress modestly and wear her hair long. Like she had expressed to Muriel Neve, Mary told Pat Toschak she wore dark colors dresses, pumps for height, and her hair long and braided into a bun at the back of her head for a reason--so as to not allow her “outward appearance [to distract] from her ministry.”</a:t>
            </a:r>
          </a:p>
          <a:p>
            <a:endParaRPr lang="en-US" dirty="0"/>
          </a:p>
        </p:txBody>
      </p:sp>
    </p:spTree>
    <p:extLst>
      <p:ext uri="{BB962C8B-B14F-4D97-AF65-F5344CB8AC3E}">
        <p14:creationId xmlns:p14="http://schemas.microsoft.com/office/powerpoint/2010/main" val="770882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0C17BD-D593-427A-A80E-78C915C7933C}"/>
              </a:ext>
            </a:extLst>
          </p:cNvPr>
          <p:cNvSpPr txBox="1"/>
          <p:nvPr/>
        </p:nvSpPr>
        <p:spPr>
          <a:xfrm>
            <a:off x="3024554" y="2222695"/>
            <a:ext cx="7272997"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b="1" dirty="0">
                <a:latin typeface="Arial" panose="020B0604020202020204" pitchFamily="34" charset="0"/>
                <a:cs typeface="Arial" panose="020B0604020202020204" pitchFamily="34" charset="0"/>
              </a:rPr>
              <a:t>In 1949 as Mary neared graduation, </a:t>
            </a:r>
          </a:p>
          <a:p>
            <a:pPr algn="ctr"/>
            <a:r>
              <a:rPr lang="en-US" sz="2800" b="1" dirty="0">
                <a:latin typeface="Arial" panose="020B0604020202020204" pitchFamily="34" charset="0"/>
                <a:cs typeface="Arial" panose="020B0604020202020204" pitchFamily="34" charset="0"/>
              </a:rPr>
              <a:t>she had her head </a:t>
            </a:r>
          </a:p>
          <a:p>
            <a:pPr algn="ctr"/>
            <a:r>
              <a:rPr lang="en-US" sz="2800" b="1" dirty="0">
                <a:latin typeface="Arial" panose="020B0604020202020204" pitchFamily="34" charset="0"/>
                <a:cs typeface="Arial" panose="020B0604020202020204" pitchFamily="34" charset="0"/>
              </a:rPr>
              <a:t>and heart profoundly tested.</a:t>
            </a:r>
          </a:p>
        </p:txBody>
      </p:sp>
    </p:spTree>
    <p:extLst>
      <p:ext uri="{BB962C8B-B14F-4D97-AF65-F5344CB8AC3E}">
        <p14:creationId xmlns:p14="http://schemas.microsoft.com/office/powerpoint/2010/main" val="3373359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BAAAAAKqCAYAAACkSiwxAAAAAXNSR0IArs4c6QAAAARnQU1BAACxjwv8YQUAAAAJcEhZcwAADsMAAA7DAcdvqGQAAP+lSURBVHhe7J0HnGVVlfXXq5ffq1e5qqu6OtGJ1MQmB8lRkpJBooHBgI46gmIcZwwzOvONYxhHRQeUjIgKSM7QQGeapnOqnNPLqb699q3TXQpi68w40Ox/cbnp3HNPuNW/Wvvss49vXIDxjsN1u8/nw6aN27B02VLMnDETCw/aHxUVPr3Pe4ZhGIZhGIZhGMauQcXE3ngH4gR+qVRCha8Cfr/fRL9hGIZhGIZhGMYuihkA3qFQ6JfL5YkzoFgsIhgMyHWe2ei/YRiGYRiGYRjGroYZAAz1AKDLf0WFX89tUohhGIZhGIZhGMauhxkA3sFUVHjdn8/nVfxzCoDDQkMYhmEYhmEYhmHsWpgBwEChUFDX/1AopOcm/g3DMAzDMAzDMHY9zABgqAFgsui3+f+GYRiGYRiGYRi7HmYAeIdD3c9ggIFAAKFQYOKqGQEMwzAMwzAMwzB2NcwA8A7FjfiPj5c1CKBIfjUCEBP/hmEYhmEYhmEYux5mAHiH4kR+qVTWKQDlcgllm/tvGIZhGIZhGIaxy2IGgHc4xWJJPQD8/gACE6sA0A5ggQANwzAMwzAMwzB2LcwA8A7FCXwu/UdvgGAwsH0KgGEYhmEYhmEYhrHrYQaAdyoTUwBoCChNbKiYmPvvk2OLA2AYhmEYhmEYhrFLYQaAdyhO3ucLBRSLRfUCqKiYmAKg/zcMwzAMwzAMwzB2JcwA8A4nn/cMAHT/5zQADxv9NwzDMAzDMAzD2NUwA8A7FDfKPz5e0mkANAAwHoBhGIZhGIZhGIaxa2IGgHc4nPrvq6D7P00C5YmLZfMBMAzDMAzDMAzD2MUwA8A7nHK5rMsA0gvAR2uA4DP5bxiGYRiGYRiGscthBoB3OOVyCYV8ARU+H/wBbwoAAwIahmEYhmEYhmEYuxZmAHjHQ7E/jlAovD0GAL0BDMMwDMMwDMMwjF0LMwC8Y/FEfj6fU8EfDAXh83mfAz0AzAhgGIZhGIZhGIaxa2EGgHc4hUJB957cn/i/iX/DMAzDMAzDMIxdDjMAvENxgf6y2Zy6/oeDQT0nGhDQ4gAYhmEYhmEYhmHsUpgB4B1OsVjUfTgclv97rv8m/g3DMAzDMAzDMHY9zADwDsfvD+hSgKL6J654MQAMwzAMwzAMwzCMXQszALzDKRSKagQIBrwpAE78WxwAwzAMwzAMwzCMXQszALzDKZWKKvb5YxiGYRiGYRiGYey6mAHgHQ6X/uNKAOPl318BwKYBGIZhGIZhGIZh7FqYAeAdAmX95I1wX8gXVOyHI5Ht1wzDMAzDMAzDMIxdDzMAvGMZ19H+bDavSwJGY54BwEb+DcMwDMMwDMMwdk3MAPCOxYdCseS5/8uPrgRgGIZhGIZhGIZh7LKYAeAdTD6fR6lUQsDvx/i4GQAMwzAMwzAMwzB2ZcwA8A6Do/3Oyb+iogJlOQ+Gw4hE43JkGIZhGIZhGIZh7KqYAeAdAuf7l2WrEPmfy5eQLxRF9EcQjVUiEArr3H+b/W8YhmEYhmEYhrHr4hNhaAO/7wBU/IvIz+eL+NFPfoaunk4cc8xxqKttwuBgPw44YAEaaqvVC8AMAYZhGIZhGIZhGLseZgB4B1Esl/EfP/gRHnv0cWRzBTQ1T8X7Lr0MU5rrsNvsaaiMRjWdGQAMwzAMwzAMwzB2PWwKwC6K5/K/I7BfoVDCTT+5GQ89/AgOXHgQTjjpJIyNJfHwww9pIMBo2BP/xLMImV3IMAzDMAzDMAxjV8IMALsoFP90+yeZbB4//OFP8dCDj+Dss96DM885Bwcfdgj23Gd3vLxkEe771a/lAW/kn5suC2iOIYZhGIZhGIZhGLsU/i8LE8fGLoUP/ooKlEpl/OA//hMPP/wwznnP2TjuxOMRq4zp+H5dbR36+/qw6pVVOuA/lhxDTXUtopGwPu+bNBeAHgUMFGgYhmEYhmEYhmG8PbEYALsw5fI4fvyTn+HBBx7Ce887D0ccdSTC0QhyhTxGRkZRW12DpYsX41e/vBcD/f1IJCpx8CEH4aILz8e01hbNw4S/YRiGYRiGYRjGroF5AOxC0O3fifVMJocf/vDHeOihh3HhhRfhXcceA5/fj5raOjz55JNYs2YtFh5wAOrr6+H3B9DV2YVgIIhSsYjVr61BSI6nTWuFr8LEv2EYhmEYhmEYxq6AGQDepriRee65leXH7/PrvaXLVuA7/++7eP7Z53HBhReq+KebR31DA9atXYvvf/e7WLFsGfbaay/MmzdPpwRk0hm0t7XrUoHZVAqvvLIKuWwO06dNQygc0nwnO4uYV4BhGIZhGIZhGMbbCzMAvE2hAC+XvSj/FRUVItwrkE7ncM8v78N3vvNd9PX149JLL8MJJ53M+H5IVFfhNRH/d955J0ZGR5kBBoeGsOdee6G+vgE1NbUY7B9Ae3s7/H4/IpGIHHdg/fr1CIdCaJna8jrRb0YAwzAMwzAMwzCMtw9mAHibwtH4igoG6uNCDuN4efFy/Oxnt+CX99yH2pp6nH/BBTjiqKPg81cgGApj3bp1eOThh5BOpzBVxHx9XR22btuG4cFBzJ8/H3W19QgEw+jr60Nffx9i0biuCLBhwwasW7sOCxbsjeqa6t8T/WYAMAzDMAzDMAzDePtgQQDforBbfl9ge93E3nLXebxlyxY8/fTTeO65l7BlcxuaW1pw3nkXYq8Fe6GCI/nRKNauXydpnkTA75MtgJ7eHg0QGI/H0SvHhx56KE466VSUS8CSl1/C448+gsHBAbQ0NSEaiyCdTmLGjOk4/sTjsP/++028+43KZwYBwzAMwzAMwzCMtyrmAfA2YXy8qHtvxB/YtrUdd935S/zudw9jw/otGBtLobq6BudecB4W7LcPE4p4j2P16tVY9PwLCIXC2G3WbExpasaKFa8gKelPOflU5HNFbFy/GZFoDHPnz9WlAfP5guS5QQX+1GnTGF0QHR2dWLx4KUrFEubvPl+9DzxjBMtWkhIxAKFXNsMwDMMwDMMwDOOthxkA3iZUVPhVYKfTGTz++FO44/a70NbWxjsYGR4TJV6B8y+6EPsdcABK5TKCoRA2bNyIJUuXIl4Zx/QZ01Hf2IjWaa147PHHEIvHsfCghciJ2E+l09i0eZOuCDBj+nREo1Hkcjmd/x+NRFCVSKgxoFgsYvOWLWhv60BLSzOqqhJqBOBGg4B5ABiGYRiGYRiGYbx1sSHbtygU3M7NnlupVMaiRS/iW//8r7j7rl/qKH0iUY2e7j4UCyW897xzcdAhB6FQLKAi4NepAcuWLkOishIzZ85Eo4j/2poaEfRRJMeSaGxoQF1t7cT9Gfquxx57DG3b2jBt2jQcfdTRmD9vD2zevA2jo0lUVlZJHs0IBcN4+qmn8b3v/hCvrlorZfOCEI6P26dkGIZhGIZhGIbxVsY8AP7KuJALFPWTeaPr7njVqlW4995f4dFHHsPw8AgaRLxj3IctIs5jsUpccMGFOGDhAcjl8yj7xrF561asX7seiXgC8XgMA/39SI2NqVDv6erCypUrMXfuXMyePVvzR7mMfKGA7u5uJEfH9F5dXR1qqmuwft069PT0orm5GbW1dQiFQvLOGAYHB7Hq1dUIhyKYNr0Vfr8ZAAzDMAzDMAzDMN7KWBDA/yEmN+Mbi/ySnvMW7/sm1ux3aUql0nY3endt27ZtuO++32Djxk1IJ3OorqpGOBJGKBjChnWbUSyVcdElF+OAAw9EvlykTQAbN2zA+g2e+G9oqMeACPX7779fxX1LSwsK+bx6E1TVVqMg7/RJeSpka2pqQtOUJhH7PVh40EE46YTjkcmk8dzTz+BXv7wXsWgMc2bPE6HvQy6flXtJDA4MoELODz/ycFx00fmIxWNa7vFxxgNgG3h1NAzDMAzDMAzDMP7vMQ+A/wZch9+Jde7fbBNZrOKfo/AuWB4NAdy89fx9E/c81/9lS5fjP//zx9i4fpMI/xrEYwn4K4KSxo+2tnakM1m877LLcOjhhyFfEFEvz3R0duK1117TOf8cwa8IBBCNRTF/991x8CEHY+7cedhtzmxs3rwZ1bU1mDtvLkLBIHKZDFqnTtWpAsVSCevWrkVlohJTpzajpqpaA/+tX7cehXwB1TVVCMozrI9PyktjwqaNGzVIYHPLVNTUVKsBgFhQQMMwDMMwDMMwjLcO5gHwF+CajHt1q+/pQXt7u4jfGiREOFeJYA+Hw7qsHuPi+XdyIJx2gOXLV+Ch3z2E9m1tCAXCCIUi8o4AEtXVkl9ZA/ONjIzgoosvwnEnHI90Lquu/z19fXJvg4ryKVOadMTeH/CLWA8hGo3AX+FHbV0tAoEg/vYTH8fxJ52E888/D1s3bcHQwCD65HlfhQ/9/f3qcRCTZ84443RMn9qKjrZ2PPfsc3j26ecwdVoLZs6cLmUpYbw0jmRyVMozhLFUErUNdTj99NNw9LuOlPcGJmplGIZhGIZhGIZhvBUwA8BfgGsyb2QfePbZZ/Htb38btQyql0iI+I+gqbFF0+mc/fo61DfWIR6Lq8iOxaJqKKgWUc/gfInKBDo7e/DEE0/J9riOtNdV1yESjiESiahoj8UTWLturQjuFC688AIcISK7VC4iVyigrb0dbW0dki6g8QEqKyv1mMYJbn4/VxDwqYEin8/jhuuvx1nvOQennfFubNu8BeV8EdlcFulMBqOjoxgYGJD8tqGxoR5nnHY64tEY2tva8at778PyFctwwIH7o07yKuZKKJeKSKeTSKaSyJRyyGazuPyK9+HEE4/TtjEMwzAMwzAMwzDeGpgB4C+ATcbNufffK8L49lvvwKxZM+U6UBBRTi947pPJpC6fVxShzD1H8ctys1wuqVBXA0AiocKe0fkZaC8qgpuj/nwH3e3T6TS2btmma/2fe8G5OP3d70Yml5PrKXR1d8u9rQiGgqitq1MjhF9Ef5m2iQkDBfPwyTtrq2s0r+s+fh0+8pGP4Oijj8bWrVulrOPq+l8oFFXAj42NobOzE50dHdh9/u44+sgjdarA+g3rcMt/3YzhoSEcuP+BiITCyOezqPADqXQSdPynESEcCuGss87EoUccrJ4ArKsXE8ArD/GMJ1w94Pc/P9eu3NN4YRiGYRiGYRiGYfzPYDEA/gKc8HfHjzz8KEaGRjBz1iwdza8TEc/RfQbWY/R8HnNOfvOUZp1n39TYJPemoGpifv3w0DCyuQzisUrE4wkRzRGERFzHYnENDrhu3TqMjIzi3We+GyeceAKKIuazuRy2btuGdhHpnG5Q19CASCyq3gLU2eNSLgpoegKoxBZBzXX709kMHnv8MRx+xOGYLmUZHB4S4T7uBSGcSMutwu9XwwCnA1D8t05rnZjikMCrr76qRoDW1lb1UOATwXBQ310h76UBYcXKFepFMG/eXF01YLxc1vIwLgCbjrp/svh3bTq5Xd2xYRiGYRiGYRiG8d/Hhlj/QtxIdSqdwob161HM5ZFJpZHPZpEUATw6PIy+nh6MjYygWCjo6D/TczSea/FHROT75SdYEUQ8Gkd1FZfYiyCbzSGXzSOVzGCgfxArlr+CkeExXHb55TjrnLPhE2FO8b952xZ09nQjGAmjur4O4SinCgSonFW80wtg+wg6hbZc9/sDyOdzCMhelDoKxQL8wQCK5ZJ6DHAVAZ+/QvNKVCXQMKUJlbJfunw51m/YgJBc33f//XDSKSdjcGhIlyekhwPLTGNBUN4fCYeRiMd1ZYFli5fh5p/dgu6ObikTYwKwPBT1niGA5XPbZLFv4t8wDMMwDMMwDON/HvMA+G9Akdrd1Y37fnUfmhuakais1JFuCm66+vM4n8ur+B/XJf6gLvbpVBrp0YwI/ZwI9YC6/EfjUTUAcN4/R9I5Is+gfhxNv+qqq3D0se9CWfLlCD5H/ju6O1WoV1fXyLMxhPxB2QLyrIh/EdcU8258XQX2eBnVIuZ7e3rw5ONP4oSTTkBVTQ1S6bRqcm8w3qfTExingKsNSAWlTCFd7o8rDLS0NKtHQ1wEPo0aq19ZpSP+NTVVnqeBlDkgz9HtnwYBLjnIpQy7Ors0/eatW7F16zb09w9IvZJIpZIYHh7WaQlsIxe3gG3EYzMCGIZhGIZhGIZh/M9hMQD+AtzoP3nmiWfxne/8O+bPm49YJCqCP4cKjnCLGGcaCnmOtI/7vCUDGYSPc+0DItJDoaiOyrMHAuEwSuWyBuyjeF67di1GRPy//wPvx2GHH45cMYtcIY+2tjYR1VsRr6xWt3+6//MZFc+SP9/BlQDGx0sYpwlAislzKRGmT2vFK6+sxL98+1/x5b//Cqa0tKC7q8uLSVBinbgSwbiUoySCvCRlLSA5Oob+3l6sX7sOLU1TcPY5ZyESCWPL5o249+5fYsvGTdhD6l7LVQrKPil7CaGwtwJAUoR8KpVScc92GK/wpi7wGlcl4CoFjJMQCUcQjzPgYRiVlXEph5RffuhJ0Nw8RacQ0HOCxo5sJotYIobDjjhM62oYhmEYhmEYhmHsHOYB8BcwWXg+9tCj2Lx5C2pqa1Vsl0TQctSfAreCo/4U1KWiBsLj0nnU5JxTH41GEQ6FRbRXMEMURfwz37Ls165Zg8HhEVx+xeU47vjjdJQ+P17ANhH/be1tiIogrm+oVw8Av1/EvTznD4jE50i/l538j+LfiwPgGQYgIrsSmzZtVtf9Y449FlER3OoBoHh2IH1WH+UznhBnUL9ARUCe3YR8IYd58+fpKgbRSESDCPb39iESikg9y2rsyBfyKJQKmoczTHAfl2caGhtRJ21FLwLGRmidytgCtWoIKeRyGBsdk20Uo0MjGBwckLbdrDEH1q1dhxXLV+KJJ57E9BnTsWCfvTV/wzAMwzAMwzAMY+cwA8BfCL0AOFL/6/t+g1QqjZaWFgQDQRX+5SKj3gMBvx+lYlG9AihV6ZpP8c8Rbyp1CmaR2QiIwPaLQKZIZsA/rsV/8aUX47TTT8NIclTEdN5z+9eAfxGN9E8jAA0MARH+dPv35tJ7Qt8rH3W8J+oJxTJjD2zcuBFr1qzBEUcegYCUhR4JDk/0O1HNvZcfj4Ii0GnEoCCni/+s3WahqqoKsWgMGzes10CGNIJwtF6z8I1LfaV8Ui4WhpfK8sM2iUWjqIzHdcnCel25oAYtzVMwVdqwob5egyROa21Fc3MLGpvkeNo0TJ06DVXV1ZILsNeCPTF/9/l6bBiGYRiGYRiGYewcZgD4C6FQHhwYxIP3/06PKYZV+FLsloFisYxcJqcu6xz5D4pIp4FAVLR6BOSLBRQKJeREgOdyeZ3fT3E+NDSEK6+8EiecfDyy+RwyuSw2b9mMnq4u9RigYI6LgA6GQxPi35tq4Nsu9rkYH4fwvTJyo3GABgu629P9niPv06fP0Hv0ONAVACbS8BofVuPBOA0MftHysuc0g1AIY6kktmzditq6GjRPmaJ50cV/88ZNqBivQH1tneSlr5fNm84QCoa07vROoDGEKx/QUMLj/r4+9Hb3oLOzC6ODgyjmC8imM3qPbcQAhVKDCQNHhS59uGDffTBTl1zcMRXDMAzDMAzDMAzDeHNEkhk7A+U15+h7a/hTZAPdIlyHhwfVFZ6rABQo+FNpDX43Xswjk0nJcyVEYhGEwlH4GdyP4loEdUVZ5LGIV46m02Kwfv16DIgAPv/C83Hku47Q99EAwFgA7Z0dCMWiqK6rRVj2fnoM+AOyBVUUE+pgzjjQMwpjyYCu95z7z2kINBEw+CBH3Y844ggV5MWCCH/5YSBC2g14TNGvLvs+EfySt5YxFEQwGkasqhLTZ87Q+ADPPvM8+gcG0NDUiEMOPwwLDtwfnX2daOtsQ5FxD/JF5KT8bDNOC6DxgQYBbrlsAalkWoP/sS1pxOAKAmV5VyqXxVgmI1sauXQWBW7Srvl0BkMDQ+ibmG6gdZYfwzAMwzAMwzAMY+cwA8BOQDHOEXE3Ou5Ed3t7GyLRqLrkFwtFZEW4MrI/58Bz5L5YKqJGRHtNbY2K4v6BfmRE2GblHkfAoyKqQ6GABvXLyLMXiPg/7vhjpFfGJY8s1qx9DV3dnaiuqdI1/COREIJBP+RRwRvp5yg4R/CdcUL0uxoDtKhyr1wuimAvyL6kI/B8H/Pg8+WJ2ATgcxMbVwvgo5xOwGpy7/d7x+FwQFc6mDljBoaHh/DYY49iLJXCzFmzcNTRR2G3uXOwtX0r0rkMEtVVUr+IBvrjsoQVkof8h3AoiDCNHlI2GiaCUplYOIKaqmrU1NRI/glUJRKolH28Mq57BjoMhWQLBqXsoR3TFlhQwzAMwzAMwzAMY6ewKQA7gc73p6iWY46Ok7Vr1uGuu+5FIl7piVIR9eOlcTUOMLAfxXQkHtMR85bWqairFnGbqFQhyxFvFcAiql9ZtQoDQ4O49NL34Zhj36VCORaLYOnSJVi9ejWmz5iGKS1NaizgSDzd/uVhT6BTmMsWEEEfEFFd4adi94nQp2BngeUdsvNPHHNlAJaehgDmQfd8TTMBhT4tB559wzMu+PjchHGB72f1Q/IuTmPYtHGj3ps7Z44aBqJS7vb2dnR3derUgLC0C9uBeAYJlqVCjuUdUhJeclMQGDeBbcL8SgUvbgKNIgXGUCjktSz0PBgeGcbCgxdimrQLm3CiOwzDMAzDMAzDMIw/gRkAdgYnWGU/MjqCRx55HD/76c0YGR7Refl0rafG5lx3jlJrNH4R46FIBHl6AYj4n7PbHMyfvzsqRSgzaCCf7ejq0ij8F19yKY488giEIyHU1tfg+eefwwuLXsD+B+yH3ffYHYmqKtTV1aIyUYmammoNhhePxcA1+iPyjkSCo+VVIsDjiHGLVyIcDqpQj3HqgDzDqPtcLpCrBoTo0i/lpOGA1+hR4OIJqPiXumhAQTlWAS97PZYfGgko4rlx6cAN69erUWTevPlSvoS0UYWuijA0OISqygSCgZDGCKBYLxdE3BfLOvWAxgcaEYqFghoAKPBpIHArBjBgIg0p6rkgReJ0BKYbTY7hkIMPRsu0Fr3u/c8wDMMwDMMwDMP4U/hEeInsMiaja+hLs3CuPhUmRXMylcJTTz6Np556Cu1tnYiGRYxXJZDL5jVAHl3b6c5O4VoWJZsT0Uvxms5mNChgjYh4urevE8HMKP+Mds9pAue891ycevqpKFcwWF4Qz7/wPG679Va5l8fsObuJ8K9TUR+KR3TpQLrV09AQEWFPb4NsNqv7MvwIhcN6THHPuATcWA9vrn1Jn6VxgvWJxyplz+kAQTUCFAp5Ffl012eQPk5fyFGcq3gf1ykMfBdH5nOyJUfHMDI4gpUrV2JkZATvu/RS7L3nXti0YSOeeeppPPLg7zCteSr22nMPeSav+ajClybVEX96H4yXdeoCW5n506ChZZd6skw0HNBDgMaUoNStVPSWQrzsqstxwMH7a3ZmADAMwzAMwzAMw9g5zADwBtAAQIFKgUxSqQx+8qOf4rf3/xZNTU1omdIi4jquApZB8jhITnGqHvdyTMFaVtf5cRG4JSTHkijm8yjkC9i0eZMKes7pp6i9+oMfwO4ikuOJOG6//XbcddddOuedI/zEieCS5CevUoHP5fz4Dop1p3+zhaIaAJg2mUyqMaGluUWfHx0dlTpJWSU9vQXUPT8SQUTSc9k+lofeAHTWp8BnuqqaanBlAsL0tZyfX1XFxkGWRoBMVoP09fb2YuUrr2g5rrr8CtRI2rVr1+HX9/4KS158CfsuWICZM2Yik0wx6oDmxzn8/OxYXnoS0CBAowKv0cuCXg00BHD1BJaBP4FIGEmpB5ch/NinPoGDDj2QRdE2MQzDMAzDMAzDMP40ZgB4E7LZPF54fhEWLXpJ186vr68XYRoQsUs3+IAI6JC6pjPwH4MAVkhLBiq4Jr9Ppa7Od5eNSpVu7dFoTMRvTgXwyMgokukUKmuqNEgg09G7oK62Vkf96UlAMUwBrwJZnqO451x8CnQKZBXS8h7vuohnyYPu/TQSOMMB1/rn6DuXI2RPu/SlUkHVM485757TBoJc5k9ENp+lhwFH5+mST0FOQ8HUqa26Zj+XLRwbG1UXfdLX24tly5fjlJNOxic+8Qn1elgh5/f/6tcaJ2DhAQdqYD/O8+foPstHwc/ys124QgCNFqwnN9aPUxZoCFHkPRUhP1JjSV0S8ZPXfxL7HbjfdoOBYRiGYRiGYRiG8acxA8AfYdWq1bjt1juwadMmEa2VIv7rVJBSoFIwc9Q/6A9gXM7VxV32ZRoBRJAywj9FrhOnahCQVg6HPRd3J+rLcjudzSKdScm1vIjkKh1lV1ldYpT+sopjjdQvaZmfCnbpMtdpFNDMjyP8vMZzutIzvRvBp9CmMYOlUYOEwikOIvDlnHkW5V1MreXmXXlXoeQZDjhXn8H4COsWknrQu4F5us+nt6cXHR0duOHGz+L8Cy5AT18vtqzfiLtvv1OX7uNUgOrKOFpaWrD77rurIWBoaAhdXV06JWJwcFDrwffrkoHyfp0SEAgiHI3Ii30YGR5GV3c3Pv25v8P8PeZp/djehmEYhmEYhmEYxp/GDACCawKO7Hd19+KZp5/BM888g0wmr+7vDGTH+fsUpRz9ZmR8Uc0i1L118jnST5FN9/lxivZ8QcR0ebtglwOdCkD4Ll6n8cDPyP3yLOW8u++NzpfUm4Bu+nSD5zPjonPV8MDnnUifOOYa+jxmebgqAAPxqbCXa5Jq4j+fzrMnPp9f8pIyjpfVIKGiW8R3XoQ3WyEQkPt8VGBZdD3/Ao0WZRHpBU0f5ki+Pyjl9dz0ef2VV1chk83iG9/8Bg4/8kgMi2B//tlncddtt2uwRLZZVWUl9t//AJ1KQQPH4OCQxihgWXJcHtHvzf3nNRoCdDpEnFMUAujp6UVPXw8+//dfxpz5s7SM0pSGYRiGYRiGYRjGTmAGgEl0dfXgC5//MjZsWI/WadNQGa9SkZmIV6uA5RJ+OtLOkXPfuLr/01WfIjUQEDFcFLEsAjibTaPEQIIc9hfpTZHN2AAU97pWv1xWV34K6YlAfWVJz+kBdLvnlAIKfyf0KYo5pUDFtuTJZf6YiR7TAOHnNAOfjoZTnFO0U/RzDX7C5wPBkBoAmAcNBD61CkwsW8hnaHiQey4Plpx5c9N3cSt4XgCsB8sdDkc8owC9FOSJsXwar65ahXnz5uHkU05RY0B/fx+WLVmKvNSJRpJIKISaRLVOS/DTsJJI6PQCL1/PA4DtQfHPjcdsP3pHDI0Mob2rE3//9a9i1pyZLJYZAAzDMAzDMAzDMHYSMwBMIpVK4dvf+jcseuklzJ4zV0T4uLr6+xBEJp3dLsqLBRHo40VEOUddBDA1KOfPU/CXKWwlDV3WOWIfFOHNdBERu1Sr3vr8ssmec+gp5nWue4U8y9H2iWB4lOgU2hTEhC75HJmnIOcIOUU+994UAXojeMv2aZ6SxnkSMA3z4Hs8UT/hcSBingYLXue0Ac8LwXsfDQYsA/NwRgC6/rOerjw8DkheAT+9GLwpDuUgYw8UdFSf72U+XPaQcQkYUJHr+YelPej94PL0jBQ+KWtRr7n3suzcnBGAbZTOZDCSHMVnv/g5zJw9Q40SNgXAMAzDMAzDMAxj5zADgOCagAJ08UtL8ZsHHsZxJ54oghy6zF9BRDnGPTHK5QDzco0u6tl0Rkf8dT68pMnKPS6hRw+AsUxKGpcj/eO6AgDVNwW+c8MnHAV3a/lzzX4eU4xT+FKcUxxTcHMefEBEtFsmj3BPoUyhTcrlgryDgp0j+hTSnkj3pgGIcKcXgRzSlZ75jZeLUi8vdgGNGvRI4DQAGgRoRKBBQP+jx4I8H/LLM5IX38k960kDiTMS0DgRjtATQgS9vDiTSmsd6LkQioY9A4nkHQmGpF1ooGA7eN4HfsYtkPo47wpXLy2b5EVPBxpGKvxSrgrg8GOOwmlnnKr1MwzDMAzDMAzDMHYOMwBMQNFJMbplWwceffRJHHr4ESJag948dxH+HKcuiRQucA68TwSr3wu+R5EqqhX5dFYNBFwNgGvo5/OeCztHvbl+PufRc8/GpvBPJdPq8s958NlMBplkUtOzDExHcUv3+mRyTI0G7CUKdIpzpqHbPSP80/2f7/T7ytB1/ineJTFXKKABwRPnAdmkHpKHTjsIiyCXZ7n2vxPwNAK45Q95j8/QGMB7fMZbmo8R+6XO0gZFEfeMdcA24Pt4j8H61PtBnmFcgnKhhGQqiWw+r0YJ5sc6Bfze1ITx0ri2Hz0l1Ngh1xlgkPVzgRYrKmi4GJc8GCwxo20QjkVx0KEH46RTTkRDY62kY6vKxnrIZhiGYRiGYRiGYbweMwAIFMGEIjidy+OpJ58TIRpBrDKGgqhQb/RbxLOI3HHRlxTcQbrEi6Bl44VFXPvlgMeeQYAN6wleCnyK2zJ/5J4KaxHpFMd6X8Qrr0dEdFP4p1JpyYPu8yKgyyVkMiJ80ykRvl6gQEblz2Qz6sJfEGFNTwSm8ckzhIEI3aj62GhSA+tRpHPPfPk+PqNiOxSElFIFtnwIasjgTyjoGQ+KUneWlwYBrmDAjXEPuNQhhb4aIGTP58OhECorE2oI0JgD0iY0frA9+P4Mg/oVaQiYiDmg7eQ1Gt9Jw0ZJPQA8AwShhwEbnFMTCuWitg89MHwTho099t4Tl11+MWrra7SdCb0EDMMwDMMwDMMwjNdjBgCBApYC0qeiHlj5yhoMDQ+jqaVZg9uV5D5H4SnA6cbOJqNol+ZTUU2BqqPYdLOXfChmA2VPiGredHf3MeCePCsCnOkqxv3b59zTjBCiEUGuUxirkUCe5X0e00DB0XAKYxXOkp5u/BTW3JiGY+rlordsIA0LhUJZlyekaGbwPQbYyxdyKvh5nkolkclktnsq0PVeSqX5jSWTyOayUnbPFd8b7c+r4YGu/eNyjQYGFfCSH0ftOZ2ApaZBgOWmASMajyEai2q9OH2BqydwgJ5P0chALwFe9+5NxDaQZwmf4X1WnIYI9gE9B9gWfYP9qJB7XLVgypQpuPyKSzGlpUmfMwzDMAzDMAzDMN4YMwAQinQ2g4hQBpVbtHgFNm7chNlz5yIUjSAWiyAYCqAg4tsXYOR+rgYgz4mYpdjndRoIKPA5V51GAI7wU6xTKNM4oHEEBHXLlx+ObtN4wOanW7yPbuxUx4J6JMh1NQ5MXPONU1hzKoA3Wu7dZ4wAzyBB8c4VCdwz6mqvI+k0QHiGBu5pRFBxTTEtZXQrAwT8QQ0kSBd7fT/zkOs8Zv40FtD1n+c5TllIZzCWHPOuSx40NJRzBTUuaLC+4WGk0mnPICD3vc0zHLAsmYwXI8BbdUDKw3IFaYDxykkPBXpFhMNBRGIxdfuPhjjFQcoo+aTkHfKwGjI49eGyyy/FXgv20LYyDMMwDMMwDMMwXo8ZAAibQIQljQAUpIuXrcL3f/Af6sYei1eK4KdLfIUcx3VUvEJEfCwW17n0HL2OiDgN0D1ernNkuzKRQETSqigW4VtdVYWg3GPe0WhUR7krJiLhc9Sb7w7JfXYFxS9H5Lln3rzPke6Kcc8QQPFOkV3KM+if13Uq0svjXjUmziVLfR+h+GbdKPK9QIRFz+OA6SU/PlgSzV/h86Y1sFz8oeGCQQNZJ+ZB6G1AAe+WP2Q8A5aR15gPDQIsI9MlR5NyyfMiSNKrQO5xWoDGRsjRCyGF1NiYGhOYP40RrJvnoSD3MimtEG0jbEsuvRiLSPtJnmyrgLQP27O7uxNTmhrx6es/hbnzZms5ed8ZTwzDMAzDMAzDMAyRV2YAeD2DwyP4whf/Htu2taG1dbqK5yKj5otw7evt0zn5HMmmaKXwjsQi6pJOEcyRbAYPjHJtexGgFL1cM7+qqhKRSFhHu0M0HIQjiMfiGlwvFo/Kc95ce/e8ly7kucrLOUV1RJ6hBwENA1xKj0KeQpsbRTOvU5RrIMJiQSP1U3yz3Cr4pXwMRqgGBik7PRXY+ZTJFZxSwKj+ek328lygIqAGD9aTXgca82Dic/FMBJ6RwTMYAPRtYDl5l8YQjvDzBQxUyJF9pmMbMQ8uAciyyQn8FOrSjhoPQTZ6HtCTIif3aTCggSCdScu1DPI0qrA/pH75XEHz7O/vxZo1q/G3n/w4Dj70IBZPjSBqlDAMwzAMwzAMwzAUMwD8EX7wo5tw/28fwPx5u4sQD6pKphBOJlOem3s6rQJWRbEIXQpqBvfjvZGREc2D4l5HvUWsBqMRFcsqxkNhb86+iGsKVRoKOPOdo+0c0aagZ6A7imEK/jg9DyR/CvxEVZXmLeoWNTXViMViuvEexTD39FSgIYAwr6rqaiRicVAOB+W6zq2fuMd3cxSfH8G4HFO4c/6++yy458Zyuo3v4Z5104ZRxlFRcqPuNBSUUczTk6Gk7vw0lDBwIQ0ETMONhgZer5BX0dsgGAiroYB11uCCfJf8MLCfTh2Q9Fy5gOXj84xNwFgI/YO9ePqpJ3HVVVegvqF2e9m9shiGYRiGYRiGYRjEDAB/hCeefQ4//I//RGNDkwjwSupbFe8cmaar+ujoqApninZG/OcoNsUslwkUBaqj55yfT6MB3ddL5aKO8lN0c2TaJ/fp2s/7pFTyjimQOQ8/Py7iNjgR6E+EM40FOrrPe/m8TiOg5wFFMMUzjQR8jvcTiYQKaY1rIAWnUYCR+yn8dTk/OWd6LtsXi0bVIMFRd05lSFRW6nvpB+Ddj8l76Wof07xo5NCpD5KGRgjWh+m3L+0n7+T7NE6BpKdYZ3mpxfl+1oXnTMd2oFGAxg3de8VVm4J6KeS57KEXI4DpOe1ApzBIHRnfIBDwpgAMDw9g2fIluOyyS3T5Q6Y18W8YhmEYhmEYhvH7mAHgj9Dd24uvff2byGZyqKtrkCve+vxcf58j6jrSPzysbvgUqf4Jsa9Cle7tIl69wIDemv3jTEfhL2k1Sj9d7UXUq5AVkQwR8XyeadghJS4bKNe4MT+OgudyeS0bjQSShb5Lu0/ypBGAwtgZFBgoj88RXmM5+ZyLc8AYBMlUWt7n0yX8aLiQt6mg5ztpnIhEvAj+fAeNChyFp66mMYCB94I6RYGB+sI6yk/vAhoYeM7RfU51qKmpUa8CXq+rqZ1IW6HCXdNJ8TnaT3HP/GlMoHGDAQO5/CKnEbBs6jkw7kMum9P60PhSyBX0/R2dbdi6ZTMuvvgCfRfLawYAwzAMwzAMwzCM38cMAG+Aa5B/+Zf/h+XLV2LmrNkYF4E6PDSkQnavvffC4MAghoeHVbDnsmn4RLQSnXsvGlznssuBE9AUuMqEWC+XCp7olnTcOLLOdBTf3I+Pl9S5noKd6eHzxLzcmCjfjsj+ilzX4IJyzTuXTTKgEPaMCiyPN79f3etFTOcLXIXAMzDIlwAWUT8H3ThdgQYFVx4pmzzLvDiqXyp50yD4fp1KIJQlAx7TG4BGDhoUKPQZ+6CQl3aR8nC6AtNQnwcZMLGyUs8Z74CxEnhcVVWF6mpvegOfVw8D5itbJBRGSPaMgZCIVaKxvhaLFy/G6ldW4ar3X6HTBwzDMAzDMAzDMIzXYwaAN2BCO+P+Bx7CT3/6M8ydN1+Xouvr7UVT0xS8611HY82aNRgeHhGhWiVpRewWuXwe56gXdLSdwpjz35kTR6vpuj4ZCnMaCJiOI/ecPsDpBIRiWUfsVbhDn6dYJ97AtrxPnqVh4A+7j/kyPwffwTTuXdvTSz5cW5/ZcboAvQJ4n8/TaME8eEzDhC41KOn4PopwuuRzhF7zdHlIWo3OT2OG5BfwV+jofV7jAHj5imqfMJCU1ZuC8/lpBGCbRcJh+ENB9axwgQ85XUADIsqzXFqwuqYGtdU1+r6IpKmqqkZjUyPSyTFUxuO45toPeO8xDMMwDMMwDMMwXocZAN4AjpJT1G/YuBlf+vJXUFVdi+aWVnR1dmK33XbDEUccgba2NhWzHD3ncoEU//zx5quXVNSqKYGCVJq4okzvACfMx1EoFVSMc+MUAcbQ1zsioimQy+NFFEQMUxDrXP5xHZ7Xd6i3gORFAc3nVXxPCHznAcDrvMZ38jqf5ci8zq0vlxAIMuCeJ8g50i8JJAmNBXqEconnNA6w/LKfyFPFvDuml4K8W+sle7e04Q4R7pWN9WO5OMrP97s0fI7Xued0CWZM7wK+Y/LGKQM0AkxpbtbYBYxnwBUHcgy+KO+IhALYe6+9cMFF50681zAMwzAMwzAMw/hDzADwBtCVnqPvHHX//I1fQntHB2bMnIW+vn4cdNBBOOSQg7Fh4yYd3dbRc46Yq4j33Nr9fs8jwLn/U8TymGKXwldH7kWEs+FVLMsBg/lRsBO+myH7+RzzZXA/kdeaBw0N+XwOFZIvA/c5XKBA5qVz6OUZntOQoUYDScPReZaHP4WC9363zB/vcVoBlwGk9wGzUqEuP8yPZaaxgNDoQUMFM51seGAdKOb5Dq0nq8YyyD0+z2kQrC4f5DNyU59nvYj3nDddgfdp4GA+jBXAqQJ1DfWIxqKe0UXypAdDKBJFKpnEjBmtuOBCMwAYhmEYhmEYhmH8McwA8AZ4QpRHPtx26924/4H7dfSZMQCOPe44HHzIwdi0aQvSWY7Oc+SbLvkcSZ+I5E+hLz8U5SrwKYS5oyiWvCm2mcK51ksmOsLNE464U0xzST6uGkDjAoWyN3LPBHJKMS0i2Lnte3l6Ipzv4DUV9bwumxPpmpbvk2siv3UaAcW9BimUa8yPezUK0EAg95gfRT3fq0EN/XxHha7H70X699DnJD1XSWBZ3TmnDLAteMyYB7zuTSOo0OX/mDffwUCI7j7rRiNEKjmGcCSEykTCW7qQwQNjXLUgqIYWeQyhcBzpVAbNLfW45NILJ0pjGIZhGIZhGIZh/CFmAPijsFl8WL7sFXzn37+r6++PjY3hrLPOwj777IO2jk4RqRyrFhUqol0krj5BQUvhLMpaBbNfRCvzERnOTFXgqiAvTqwQIMec88+Hec60FODFkuc274l6inUR5WW63EsayYNv9P7z9nySIpv5cESdEfW9OshtycDdc4KehgZdT5/PyftYLvUQmHiGRgl3zndrQnk2l8959yUZXfGZmvEAPA8Ein6pG9Nrkom6TjzPMuiUBpZFCPi45KGIfnmPm2rA/FkWTldIpVK64sJus2aho6MDg0ODiCfiCIfCGiCQ9YxE4xgZHkXrtCm46OLzNV/DMAzDMAzDMAzj9ZgB4A1wApXiu79vEF/7+j9hZHREz88//3zMnDkTbSJIRdvq6gAVAT9CAY7c+1Vgq5jmJnnwXEfjJU9vGgCVtGpdfQ/TUcT75AJH4+WCCmeKbQp+N3qvJoYJoc5rKtAnjr37cmnCSKD3Bedaz/sU/WoY0Dn2LDgFvDMw+NQQkRchz1F9BiOkuFdzhNzjT7FclEe8AIFaPnk3XfrVC0DFvSf+WSa+j+dcko9lYUwDyUbf6VY+YHswnXo+yJbP5bTszE+SIZfNIpkaQ31dPfbca0+sWrUK69auQX19va7EoAaAQADxeAI9PX3YY485OPucM1hdwzAMwzAMwzAM4w0wA8Ab4DWJyF2KW+Gb3/w2Xl68BE1NTbjo4ovROrUV6zduQL4gIlaSUjyLXPfSU+iq2vWpAKa7O5GG9sS2HKvkn3Cl5zWKYNoFVMjLsW4iwAnLwnOOrjt3eYpw+hQwvXobECkI81Yhn8vrSLquzS/vd3ED6JpPmIeLWcDRdOLyZ+lYe5aU4p1pNXggo/5LGs+IMVFmSUijBctBdOqDXCfbyy3inzny2CfP0nDA0X7eH5d7apSQdmIZg8xbNk5N4CoBIyPDqIzHMH/+fKxfvwGLXnwB9XV1Gg+AGw0AoVAE3d29WLDPHjj99JP13YZhGIZhGIZhGMbrMQPAG+CaxInZe+7+JX72s1vQ1DwFV179QcycOQObN2/WKPT+YMgTu5KOQpiimecU0270m0viBfw7hDGD5WXzO1z8dRRcI/B7QtkLsucJfYpqjQMgefC+G1n3MbiePMY0FOh8hhtFPoPn0RDAvBlAj0YIrqXPvFmuTCaDdCaNlGyV8UoEuM6+T8oo72TN6WlAg0Cu6MU0kBfrdVaS507wq9fCRH1ZmPG8Z0DwpgJ4o/tqBGC7cKvw2ojl4nUNPChpec56hAJSRsmBdWQ+mVQKtTXVmDdvHpYvW45nX3gWzc3NOvqfSCQ0j1Aoio6OTuyzzx4448zTWCzDMAzDMAzDMAzjDTADwB/BiXGyefMWfPJv/07Xqf/kp/4OjY2NGBgcgM8fBJ3vnYif0MHbRS/3FNw8LpcZyZ+yVjaei9hWYUyBLUgWOipP4e4J7godCaeXAKPv8zrL5LpLZxJohp6xgb4KNAxwxD8koj8oYpriv6amBoODgzqaHo3GRDBzlQJv1H1gaFDfEYlEEQoGRHkzZ2/qg87Jlxcwij+NCt5qBzRCeHXUvZbFq7/WuUTxL3WaMH7wureCgNeWnEbAFQ0Iz0tFqSvv6xV9m6TdYUDJJFNontKMvfbaC48//jiefe5ZzJw1U0f/uRwg8/BLH2zeshVHH304TjnlhImcDMMwDMMwDMMwjD/EDAB/BDYLBSZJpTL49Kc+g87uLnzpK19FdXU1Ojo7UBIRL5pXhS5H3+UpTc/neI0j7xwNp1AWeazCW/PUbUeQPmXcWw6Pb1SRPO6N+PNcR93lgOeeMYGiesJdX8S1575f0GCCvBeOhBGPxFBdVaWxC+677z50dXWhsaERff19mD9vPs4460xkclkM9PermNfYBLJ3I/xafl3Xn4WT+nDKwoRRwF1Tl/0J8a9lYz48lrs81ykQmoc8IP/tmGbgwRgELL8aCeSen+lkzzxpdBjo60NdTa3GAHjwwQfx7PPPYtZusxCLxtQAwPaSN6KtrV3d/w87/GAvY8MwDMMwDMMwDON1eJPcjd9DhbeIUQphEotFMWvWLB095zb5PgUtl77LZNLqWp/NZvR4dHRUR92TY2NIpVOypXUVgeGREQwNDcnxCJLJpOxHdeNa9kzLPDyB74lwvotTAHhMwcsAeBS/icqEbFWoqqpGTXU1amvrUVtfj6qaaoQlDTeKec6dD0eiOOyww7Hv/vtj9uw52Lhpk4jmNtSKuI7HKzUdgwPStZ5bOBxRDwJaBLQNRJdztN6rZ0bKnZL6jWBgYBCDg0O658Zrw7Jxz7oODA6ib6Afg8NDGGU7pFLSPjndmE8ul1djB9syFArDL+8MBMOIiMCnV0IkGkWAS/5Jm2cyWTUWeNMjaGLwjCxcZYHLJcbiMe0rwzAMwzAMwzAM440xD4Cd5Gc3/RwPPvwQvvClL6sRIJlKYtwnYtTnjYBzBN+NnrNJdTk8Eaw8ntzETOOC8VHQu2eIe5bCduKSHnPjOzyh7nkRuOveygOSTl/BqQVFRCNhEf0xdHR0ob+/DzNmzPCi5uuIOfDCCy+oQD/22GPVnb67u1vd9jnfnoYDyW77qDx/WK7JZSM8Lxa9azSCcCoBBbrWVQrEMuU5pUHusb4suw/+7eXX/CQ9pwy4cpXlOr0CwqGAfJglpEX0NzY2Yb8F++JnP70Jr6xcifm7z9tuBPHawYetW7finPechf3331fzMQzDMAzDMAzDMF6PGQB2kvt/+xBuu+N2XP/ZG3Vu/fDIMCoCIfj8AXWPn4jxtx26/1MsOwHsxLMaCwQn/Cl+ncAm3DNwIDc+M7l73DPc3HV3zOXzotEwAsEKhERAp9MZjV3AeAVcvYDGCObJYIA9PT1YsmQJWlpacNSRR2JkdFSnAtAYQHFNH36OrI9LWZm3RveXjcci7WXPd0oaBiOUNKwR3fvlJeqt4M5ZXloCXJ2LBa/8NC5oBgLz5fsYuLBQLGGcz5RLKBVzyOZymDJlCvbaY0/89Cc/wauvrsYee+wu9Yzq5gwJ3T2dOOOM07HffmYAMAzDMAzDMAzD+GOYAWAnWbtmI374ox/hvAsuRE11DXp6u5EVQSuKV0fJK0QUM5o+oTCllwAFPwW+E/7ceMzNeQFQkGusAIriCTiqHQiEVXBP7h6mcaJXxbXAfLhkHkfww6EgorGwuuDTNZ9u/QwC6L3fG7nnMZ9fv3491q1bh2OOOUanN2zZshWZXB6V8bgGHGR+XOdfRb/od3oauHq4clVUyDZRPz2fOOZGK4Ck9sqs7+WSiEEtE/Pz6uW1CY8ZL4DxFDRegrRlNpPEWDKFqkQV5s2Zje9993tYu3YtFizYW40U3PgsrQd9fX14z3vPwu67z2cVDcMwDMMwDMMwjDfADAA7STqVxb/823dw8CGHYbfZs9W1Ppsv6ioApVIRjF5P3Cg99xz9Z/NOdnsnPKbwd2Lcu8+ggd7eE8jeMoA0JDhvAre5LuOe78jnC+qBEAr6USjmRfwP6POJRLXOj9fRedn4lFurnzEJVq5YqQaEs846S+9t3LJVvRuqqqp0jf5xjsjLDz0HtOySB5/lRi8ATjfgaD7X+i9J/Yty7D4mGjHoC8A5+3TzLxY4159GCJ8uW8g6sX7c1Egg5fJLWSnpA5J/uVyQNs+oAWPP3efia//4TWzevAkHHLC/tgmnNPA5tkdvXy8uvvgCzJo1Q99tGIZhGIZhGIZhvB4zAPwZ/Oznt6EykcCCvfdV4e0XEV9Sd3iRyWVPjPOYopY4gU6h6jYaBnidx4TnDIrnRug1L9mcAYECl3vixL/zGqAQ9gwJfhH/Pl0asL+/X59NVNfIvZA+50HR7h0xH4p4zv1ftmyZLrN32GGHor29TWMD1NfXa3BAjuGr0Je6Scn0eXlMn3XwmO8jruz5fF73xNVT61Eq6koFPHbt4fLy2sWLo8BrzENOMGvGdMyZPQtf/cpXpW4D2HPPPdVIwekKDEpIQwM9ABgDYO+999S8DMMwDMMwDMMwjNdjBoA/g9XrNmD1a2swa+Zs6mFwfJyqm27tXP6OOEHrmpVil2Kd153w5r3JAp/3SyVPPLvnmM5NEyBMT1FM0evOKaDdaDgLlEolMTY6phHx6crPUXWmYZbee/XR7WVkHmvWrBHh344TTjgeU6Y06eoALENlZUKe9crD8nHP59zUBsLrO8Q8pwR4dWM6GkF43wl9wrTuPplcP14vl2lAYVqfBhAcHRzE1JZmTG9twY2fvVHfMWfOHDV6MAYAn6eHw9DQIM4+50zMnz/Py8wwDMMwDMMwDMN4HWYA2EnoRk+X/+cXvYRImPPP/Uhl0iiKYKWg9UkrTha3hOcUwc4jgAKY4pXX3RQAHvM+83PP8roT3e4+RTFFPikUuPRgVgWwyz+TTmN0ZFTPE4kEKjgnQP7zxDef4/J5fJpC3RPwNEBwab6lS5eK4I/j1FNP0fPe3h5kMhzFp5HA82rgM27juRP1hEaByXP7vfp4Bg/nrUDcdW687urL614aL0+eMwDgyMAApjQ2oL6uFjd85gYV/YxXwLRuCkA4HEJPTzcuufQitLZO1ecNwzAMwzAMwzCM12MGgJ1EveBFr65Y9RqGh0ZQV1ePCg1c57n5F/MFDZ5H2KRuhJ5wz5F7N6LOkXzO93dCXIMHjnuj54TCmCKXmxPS29PKNR7znRTKFN9cU390eARBucfgeFxTf9xX1rn3LAdH5n0+z6BAvLy8sjCf9vYOrFr1Cg4++CDst99+2LZtK8bGkqit5VSAuOeOL7Aerl58lgYIV0fPUMC6ex4HxWJBDRW8zzqwrNz4PN/p6uaeZ5m4egENA6yTtlM2owEAw4EQvvTFL2psgtbWVr3PKQCcNsEAiENDAzj/gvdi7tw5mpdhGIZhGIZhGIbxeswAsBOwgWgA4ID10uWvIJXKoqlpCnz+Ch2zpnjlWDYFLnEi2QlcbgzKR9jcFOZumTyKYV5zEfe58Rqfcfl4ePlRjPM9HAHnXHjeHxoakrRlEeux7SPrzmDgcHkT3idMw+dpnFixYgWGh4c1ICDFNVcJoEifNm3a9nrIE9vzodCnYWHye1w63nfvcOl53W3FIg0lO4wkPPemA3jXnGEhKO279157Sdv4cMP112NKYyOam5u1jokEDQB+aY8cBgcHcfElF2C33WbpOw3DMAzDMAzDMIzXYwaAncA1UFE08OIlyzRon78igDxHvUWcUgRz9J3CnM3Jc4pz7rl5kf0rVNy6kX2RyZreCWVaGHif6V0eNAQwjSeSC7olk0k9d8vgjY6OqgcAz6PRiKQPSK/yvx0eBQ537oS6M1gQGhFeeOEFFfynnXYaent7sXnzZo3Cz5F31pmP81lXZr//970TmJ87du9y9aWxgKXie9miDFzoYH58lvXnxvN0Oo3k6AjmiKjn+Q2fuR5NDQ2YMmWKegBwmgPzorGAhov3f+Aqudc4kaNhGIZhGIZhGIbxh5gBYCdgA1G+5kS7Ll2yTF3b6bKfzmVR5PJ3FO4TgpsClnt3TEHM9e8DnCMvxyqdKaL93jx/3ufSfGG67cszTpRzz5Fubp5o5tr4GZ0bT+MC7zNiPw0CTENXfeZHmA9FM/eTceeT7/GYG40NFPxca/+4447D7rvvrsc0MNAAwBUFOFLPdM61f3y8qOd8/o2MADzmPablpnVlvVhv2bu07rp7JhyJIJ1KISN1mz9vLkZGRvAv3/oW6mpr0VBfr/WlBwTFP6cA0AvgQ9d8ADU11ZqHYRiGYRiGYRiG8XrMALCTsJHouL5kyXIRnmVUV1WjguvWcxoA5/aL2Hdu/RS7dMmnmzxFqufyPmEgKMuxZEYPAKal+z3XyA+JqHVC2nUJj/k897FYRAU+R78ZDI8j5BTGvEYxTFHM550Bgs9MhtdcvkxHnCh3z9GgsHr1ar3+7ne/W/N+7bXX9J2zZ8+W694zOzZP/DNfd4350CjAY/dOt3H6Au+5MlLsOyMI4TV3n+0Vj4ax3z4L0N/Xj29/61uY2tKC2poaLY8zAAwNDUvd/bjyqitQW2sGgP9N2D/u2zEMwzAMwzAM4+2HGQB2As7Zpwt/UUTtiy8vEYE6jurqGpGoHMUWActggLqEnSdq2aBsVY5yO4Gt+UyIZKZz171rIohF9FLQ8pzv4vMUwrzGrVQqqOh1Qfnoss+0PKdHgBPirju5d+917/lDXBr3DOnp6cGqVauw11574YgjjtBlARkUcPbsOfIuz+1+8si95CLXvPdySgDL7AQ9j93IPo9deXjsPAfcudcOXhl5j6sRQNplrz12x7DU9Z+++U+YNnUq6urq1ADAKQ9MTw8IX8U4PvShD6hhxPjz+MPvhXs3XaOtrR0d7V047PCD5br00zj7TO77AnLX6zvDMAzDMAzDMN4+mAFgJxB5yyn6GvF/8eJlyORyCIbCKBbKKOSLKvQpQgkFrwp4EVNOCNMzgG7vFOrECWjX9BReYXoTiKbiJW5qcBAh7LZ8PqvPUfwODAzoaD3n59Mo4MQbBbEn4N549N8J7j/ECW/mT2PDhg0b0NXVhZNPPlmD7r3yyisaA6C+vkE9D+i1wLxcPTg9IBQKMifNh2V07+IxvRP4fr7HPUN4TKHJulJ0MsYBn+PG96STY5g/dw66u7rx/e99D3Gpa/OUKVpn5sv8aCiIxcP4wAc/oFMpjD+fyd+H67fNm7fgO//2PXR2duEz138aCxfur14rNFYFNH6DGQAMwzAMwzAM4+2GGQB2AjaQLqkn+valxUv13BsN52i1J7oLRS7zV1ZZJFJKDQA8d6PdPGY67imAnQFAxTCvl4rbxTLx+4MqkLnx+UDACyzIOfkMesfRbl3vfyIfxhcYn3gHRRz38p+WhsfEibs/xEvrlYXlpfh+9dVXtTycCkDBv2zZclRWJtQgwFF3nbog5XKj9947d4z405DA+0xHWF7mz3TOCFAssqyMheDFO/D7vaUAOS2Ac/srfOPYd++9VYT+9Cc/0XbiNAAX74DvpiFkamszzj//3O1tZ/x5sP8c7Jdly1bgu//+PekP6RMR+7liAZ/85HVYsPeeasziV/THviXDMAzDMAzDMN66mAFgJ3ANlC+W8MKilxCORFFbW4tgIKzu0FRE+VJ+uxCW/6kRgAKY506s8pxQ3Lq03Bfp+l/yjAQ7RDWz4dz/qAr/cDgkojqP7u5uFeZ8v+bBDPk+6UYnvvk8N+bvDATkj4k2VxZPlHtl5FQAjvwvXLgQ73rX0XL8qry7B/Pnz9dlAvkM38f3uKkL8vj2OnNz5aARgNMWeI1lYVoyPu6eZ52L8jxjAHh5lWSrqoxj/3320bL88Ac/QCwaxfRp0yaMBV5dmW80FsZll11qBoC/ENf/3Djl42v/+E1E5Bs///wL1fPjjrtuRyAYwN9/+Uuor6+hHUbSTjxsGIZhGIZhGMbbBjMA/BmkcwU1AAREgHPeP5cCxHjFxFx/b8k7b3Rb7okYpaAibGIKXd53IpXXeE4ooMcnDAC8zrgCmUzWmwcvcL47zRCDw0MieAsiwuoRDQdQErHsjcfK3dIOka8CetwLSuiEmlySlHSR3zHa73DlVGUnG5/PSZnoBcA19s8771wkEtVYsWKllnnq1Kn6DOMSMC8aJFhvHvP65LxdmzBPLYG0zQ6DwQ4vCGdI4PMMnjg4OCTHZcyZNQtDAwP4yQ9/hFA4hGmtrSzw9mUQ6QFA48gHP3S1vGfHe403hu09GZ5Lj+u3nBGx/81v/It8Z8N43/veh1Zp61w+j1dXr8YtN9+Co486HB+59oPSX973wj50347bG4ZhGIZhGIbx1sUMADuBtpDom9FUBsuWr9CZ7nkR38VCCcW8DtXLFW/0nqKI6cd9XNqOLu2eWz8F0mSx5ISxJ54l7cR9XmP6bDavgtiJ60w2q0vjMQheNBqT/Ivb3f6ZV0nKks/lVPTznKKaZfFEmpROrlPMjZddoEL50aLLTb6bMpAj9lIHLmvI6ww0uGTJEuy22266NGBv7wA6Otq1TNzy+QxyOclz4hNiufluvpPv4DHx9p5hgAaAye3BuvNxHvO+M5Dw3eMoYc5uM5EaHsV/fO/7mmbGzJnb82b6/v5+tE6biksuuUjO9VFjJ/hD8Z7LF/DDH/4Yr61eh0svfx9mSZ+PjY5qfwRDETz80EP47W/uwwfefxXOPONUz3Ag2+Q8DMMwDMMwDMN4a2MGgJ1AW0j0zUgyjaVLlyNelUAkGhGBLkIZXvA+BkfTkXxR1ePjPhRERNM9nSPbXh7eEnfceM2NeBOKJ7/kQWHLzRPvQFNTk87z54h/X08PHn3kUUyfMR3BQBAheX805kW95xSBYNAzKPgqfJ5oC4QQ8Htl03n2oQDyBRoAyurO7fP55Zij+BOCX+S2X54tFL1VB4LyLKcqbNu2DWvXrsUBBxyI+fN3x6ZNmzQGwMyZM0SEc5nC36+PFyDQazMnEgkFp5fWMw646xzJ5zGfZzswHevP80RVDHvMn4fRgSH827/8K0KhMGbOmqn1IzQC0ENhypRGXHX15XrN2Dlc37CtacT5zx/9VJeAvOD8CzFH2jyTSU/0lXw7wShSqTH8+lf34rXVq3DD9Z/GPvss+L08DMMwDMMwDMN462MGgJ2EjZTM5PD8Cy+itr5OxXdRBFIo4Lmi0y2ae4pfrhggSnziujcST3HM88nwnAYBjQkwMfed6TwhXVDxz+B5s2bNwrKXF+Paa6/Vuf+NjY0IiximwE+lU4iKiK6ZUo94olIEddhbGjAYEfHmLddGwRyKhuAPViAU9NbQj0Yr5fmgt4KBlCMoYj4Wj6BCjin8wvKMZ0DwYfGSxchLeU444UT09vZibCyJWbvNRCwaUSOHg3Vleu+T0kbQurjRZgaVo7CnkYDXaAjg80zvnuM52ySVSiNeGcFee+6O7m3t+H/f/hetuxpApA58nvUaGRlBQ0OdGQD+DNjO3NhfbO/vf/8nIuzX4DId+Z+BdCaPkn7EE6P8FX5EwmH09/XgnrvvRDo1is997rMaEJL3CfvPMAzDMAzDMIy3NmYA2AmcnB0eTWLZipUIhTlq7RMhm9W9N3K/I8K9HOgUgMDESDeFFsWqc1t3IptGAwpyrjDAEXgngrmu/sjIqJ5zdH9KUxNWLFmOr/7DV0WwFTSf9EhSnoGO3mazGZR94zqST2FMowHzpbs9PRMo8gqyj7jrUq7qqgSCoRCqq6tRI9t4hdRRtoAaCyJIxOMaMYBL6/UPDGDenDm44vLL0NnejeHhESlnWd9JzwO+R4oqdfci+LOOjOwfYhR52bPxaAgoyYGb0sD2YF0p9vmMfoQaCJCj/0U1NDDNzGnT0bZ1K77zb9/RAICN0hbM21s9ICDtNISGxjpcdtkl+qzx+7zxrze/Nc9746af/BdeevllXH7FFdhzrwUYkr7VFS/kW+IHxlUAmIMuYyl9t2XjRtxyy39h6tQWXH/93yEWi2hafqvc+P2xH3hsGIZhGIZhGMZbCzMA7AScP89l/QaHR7F46TLU1NZp0DQV1iJsKWIpfHhM4RMIBCdWxPeEL9N5RgJvtF3Xq5cEkqsKYk8slfXYE89BDQJI93hujH6P8RIGRYjX1FRrhPzxQgljo0kkk2MaqT2TSmlAPG7DQ0PyPKcfeHEJdE39VBo5SUdvg6GhYZ3rT2MCPQhokGB8gHQup8YBlr1YyoMxDinC+d6Pf/zj+Id//DxWvrJBPQCS8r58wVvij58Q68A930kBT1HImAL0QNi+br8n87eLQ2csYLuwngG/50HBZJxmUFNVhVkzZ6G7sxPf/va30Tp1qno/eAYHnxo6BqRsff1d+OxnP6MeAsbrYb+4PiLc87v40X/+DEuWLMUFF56PBfvuqwYuGrSkB3/vGX7/NABwWohIe6xevQq33voLXR3immve74WWnJTebYZhGIZhGIZhvLUwA8BOQG9o6pn+oRG8uHgJWqa2Ih6rVPFK4e9GQNmUFL8ig6BB+eWcItcZCLhn2oKI7WLBG+32nqHg8mIFOPd4iKyi2OWSe8xqaksjmqrjmuZPUZAHypKdZCvv5Px8eW++iFw6qzECuOTg8NAoCtk8svI+utEPSd36BwaRSqZQlmdSuST6BntFXPdj08ZNuOSyS/GR6z6M19asF+FfRKIygVA4qMYN1oEinvVwdXXtwfNMOoMKv9dW7nPjc9xYPi5vyHYKBjyPBRo4yLSWZuw+bz462trwL9/+NqZMmaJtssNwwOUVJa2viAsvPE/uNchTJjzfCLY7vTZoPClK+373338g4n8Zrr76A9h9r3m66kKBXin+IMalD7jiAtuSz9FwQ4MRDQBse7+vAs8/9xx+/Zv7cPHFF+Dcs8+cyP/3jQyGYRiGYRiGYby1MAPATuAaqKd/CMtWrkB1TZ2I1bAaBSh0uDlRqtc4Qi0b8a55Qop7jqhTKKtVQaCHgMcOQwLd+pMixOn+Hw5HUFkZx5ZtW7Fx40ZEYzF13+d8fwbzS8i+Mh6X91VoYEIG/6N4i4T88GLwAyyJO/5TUHrTFiG6HKNjafUoWLNmjbqF77PfvujvG0BeyheORFER9NzwWUfijllX1iUkgjEWjSGXz6khAP4K3TOdS+PaR+9T/JeK6tXA+lclqjB39hysk/f/4Pvf12Xpampqtr+PX+4xxxyN/Q/YW65xCgJrasJzMu7Xm3u2G9v5pv/6BZ566mm8731XSNsdgKGhXhRoKJK281UEEJHvKhIK6TO6JGWRhqKsfrOMPeFHhZ4//fSTks+TuOYDV+LE44+fMFx537xhGIZhGIZhGG89zACwE+gcfV8F2ju78erqdQiL0KYLfDqdnXDb58i1N7pPMUsxzmuM1s858JwuwJF3N2+dc6lDoR1L4VHo0wOAAooGAo6M082eaZg/he/NP/sFvvqVryIei3kSV3otrG7znvt8tCahc/g5Z5uj5DW1tQiGGcjPj6qqalRVVyNRVaXvj4QjGmCvVp6p1JH8kAr1mOTjzfWOSJmCIgiBUADo7RtBR0cH6mvr1OWeUwc4bYCeDFwOkSsL0GOBdWZ5GReAQrxc4qoInmjUYINy30sT1PKXynmtv5ceIjy5moE3/WFgcABRKee0aa1Y8+pr+Pktv8CM6dO0HSukHSlkR0aHRMRehP329yLS852SnTEJtgtd+CnK+V3d9NObseiFl3He+efjkEMOxdDgoAp8frOEfdTc3KSGnzvvvBNHHHEE9tl/H/T29iCfKaj45woS/LZHR0bwwG9/izVrVuELX/gs9txjvnpv8NtgvxqGYRiGYRiG8dbCDAA7hScuN21tw4YNW1Df1ChXxlGkr70IHYpR58LP5qRA5ig+BRdFvTciygBp3txqN+rPYwolPs8kFPI8p4jmaDaX/+M1jnqvX7sezz/7vAbnSyWTGB0awejoKDLZLJIi1tLZnM7tp3CjiB6TNJxOQJHONKLsEJVn06mUvi9RlZB3evEIdNUAeQ/fG6+MozJeqUYOBgjkFIRsJoNDDj0E7z7r3bosIOMIxGJRFeIF1jWfgzf333Pxd+KvKMLS1ZXtoO760g6epwADJvKYHgNMK20gwtIvm2cs8aGpoQG1UvdXlq/Egw88oIHnvL4A8pJvb28Xrrr6Chx88IGT2tl4I9j23/n372Px4qW48uqrse+++6K/v9/7RmlUke9tvDyOmTOn6zf9jW98E7fffjtOOvEkfPmrX0RMvpHu9h7JiP+NI1AhfSjdPDQ4hLvvvB2FYhY3fu4GNE+R341J34BhGIZhGIZhGG8dzACwE9ADgGJ387Z2rN+4BU3NUxAKh+Ua50QHVXxS7BJP+Hij/WxabjqvnbEBpKU9oUpjAEWZN2eeQt27X57Iq6gbR/JpAKAxoKlpCpprY/oOQikt2g0lyZsiLpeRfLKyl7y4OgHnbKfTGQwODCKdSWvAQM7FT6WSGB4dQS6dk/MsMtmM3BvDwNCgCnmuQEAjAgMHstwp2Y+OjOKfv/VPuPpvrsJrr72mYrKhoR7+oFd3CnpuxaJnAPDqzOMdweQI68Q6uzp6tfDahGloOCnkuSxiRmX+tOapqIzH8OorK0RYNqGmpkrLxTqmMxmdirDPvvugtXWKPm+i843hqPxPf3oLnn9+ES684CLsvd8CjMg3UCxwiUbpH/keufpDU1Mj4tLeP/yPH+KO2+5Ac0uzfC8pnHjSibju4x9DMplBT0+/tLW3hKNPuo8rMnRua8Ntt/4CrdOm4vrrP41ohPEDDMMwDMMwDMN4q2EGgJ2Ao/0i6dUDYO26TUiIEC2IgM1lCwiFGKk/LKm8EWg32k9Xdx5TKHGk2yeXPeFPsUtXfS+GAEfIOWJPsUxxzOkAFLl0tefIPCPdcxR+0+Zt6O7qRkNtLWqqEwiEgwjKu+PxKOKxOCDnfFZeDXrUR7UUHpwZz06mjwKPOSZflP/pXP9iSVcAKBW4KkBOgwAyMCBXDEiOjqKvvw/Lli3DoYcehqOPOwbbtm71xLtkPr69fl5Ufn9FUIP9sd40gFRUeEEQidc2LBHd0aUU0gg0XjjYxgGfNz2Bywz29vTo9ISyvGtosAcnnPAuba8/RLSoti0/Y25e+xuT+cF//Agvv7wUF114MfZesC+GxobVqMX2onGA00bqG+oRCPpx880/x+9+ez+mTp2Kuro6Efw9GBoewGWXX4ZzLzxPp4P0D/TCz/7WPpf+L1Xg1VWrcPsdt+Loo4/EdR+7duLNhmEYhmEYhmG8lTADwE7CRtqwZSvWb9iMqppqHTkt5EU85zjPne7tBRWfFMNUx+WyJ/bLpbKIYp88zxHvcU+ky30VTn4vGB6f8VziPTHNa5lMRpfPSyQSOof/m1//Fm79+a2oq6lBXgS6ZKD3A6J+47Eo4nU1KMv7E5WVaKhvQKQyhkKppMe1dbUaO4Au/VVVVfqOSCQkxwmEgkGEgyENNMjR3GCIhgS/riLAIodCQHtHP0aHh1Erz3JVAAaAG0kmdSoAPRRouHCR+2kY4fJ/hHqf8/uDkj9hG9JQwDagmOd1ziVnu9FQEJQ6cSUATp+gEYJ1GR1NYrCvB8cfd6SW8Q/h1/tGhoF3Eu5X2DOveBvn4csnil/8/DY89PBj+OCHPoTdd98DA4OD8l1IH0mqkny3ND5NaW5SMf+TH/4Yjz38MFqaW3T6ia7cIH3Z3tWFdDaDa679ME446Xh0d/fqNBS+iZ4xAZ98L8USFr3wPB7+3UO47PJLccYZp2i5nPeMeWcYhmEYhmEYxv89ZgDYCUrSRBRUGzZvxcYtW9E0ZYoI57AIaY7cewKMI/ie6z7H1/2y9wQx79M4UCqJqM3mVKzSm6AoIsyJIucCr0J6QjxTJDc0iJAXgc3t2aefwbo1a1FdmVBX/sHhNIaHRlAQEc4lBYdHhtDd2zsRkA8i0MeQK3CZPW86QSwWl/dV6Ag/DQDVtVU6117Fv97zqWcD4w1QtHOKQ2VVQo0Go6MjOOWkk3DYwQvR3tGBcUkbl3t8F/NWQ4dsTlCyDpyWUMzndK9CkPelaKw3oecDjSOMUbDdcCJtyBbhfHQaN1qnNksdxzAsovWUU46Rsgb1WWMH7teX/eeO6a/CaRq/uPV2PPbo47jgwouw8JCDMDQ8rNMsKOp9Iu59Ab9+Y+FwCHfeeiseFfHe2jxVp57QG4RpGRSyKNmu37hROgb41Kf/Dvvutx86OzvUAEQjFg1HfnknjQCPP/oonnv+OVx77Ydw9FGHawBCls3kv2EYhmEYhmH837FdN8iBd2T8UTiSytHstRs3qwGgZepUHdXkKD9bjy7t4bA3ms+R/EgkpuKJUNhSTNFLwLnDUwy7vRPQ3LuuoGjmNAC6YPMaDQDNLU2orYx6Alk2mgkyWRoOyirEsukiUmMpFIo0NhSRy2RFPA976/pzLn8qp671g4MDaoigAGdsgLTcHxkcluuDGtCP4n1kdBQFGixQ0CjxvPbzW27GaaefgtWvvYYKqQeXIXTeCozyTxd+jioTFX2yhYJem7h6lbgTMcjAgyw3LQK8xLKoQUDKyXnpjDvA9mhqbEB/zwBy2TROOfldUneTkW8G25lim+1/00234MknnsRFF1+C3ffaA1n5Br2RfzqPSPvLN1df36ArMvz6l7/Co488jKnNLdLmjeqVQaOSF9yxpJ4AjLnwyqpVmDZzBj75d5/WKQKdnZ16n99vQH4HAv4ARoaG8OD992PDhg34zGc+jX332csrnGEYhmEYhmEY/+eYAWAncA20et1GbN22DdHKOJKjSRE+dNv3Rrx9vpK6tOtop2w0CnA0nJH1XQ5OMPM6j5nOWzZvx6g5jQQUVCMjIzoKTrjv6e9FUQR6Q30dahIJEcxl+MNBFeIVdN2XLV4h4lvS821vNlbO+3n5Hw0JjF2YSmZ0VDibySOd8oLsMfgbgwNu2LgBy5YtxxVXXo65e8zF5s1bRMhLWimrikMRk27zi+B3x3zLuNx3daVHQ5kSXttmwiV8vLi9HbjRlZx58t2cAlAldWvb1oGEtPcRh+7PHM0I8Cfg93Xzz2/HA/c/gEsvvgz7HXAARjNJnQ5Cd3z2ET+A6qoqRENh3HnHHVi6aBFm7bYb6uTb4rfnk/s0BtGwpM3N82IJAyLu+T0ceMjBuObav0E0EtUYAZz+oV4mkYh+UwO9fbjnnrvV8PX5G29AS8sULZthGIZhGIZhGH9dOMiqMdgmMAPATsAGohfAK6vXoFsET01dnQrVUkkk6cRcf64CwGsUQhTyhOdsXieKvVFuz12eUPxS8DtDgBPKfJ5Cip4GvM9rn//8l7Ho+RdQX1Oro7OhYBQV/gAi0Ziu7x+JBRGLR1Hb1IhETQ0C9KgXyV2VqNJ5/6FISOd1xysr1WWbRgXGBeBoL13AKyWfgIg9KQKCsp9sSFi3tlMj7vvDFbr0oBRY3fRzBW/1Ao3eL3UrSr2cgYMjzOMTQf4oJNVYIM/wHttCYyDwhXzJhKb3VwSk3H6UJK94vBLVNVVob2tHXW01Dj5wX0lqBoDJ7PjV5cg/PVLGcesvbscjjz6Jc88/H/vuty+SyRSkZ1T88xef0z4qEwldTvKhBx7E4489jplTW9Hc3IzAhMdGhWTLbzQn3zK9AApZbyoJYz/QCLBlWxuOPuZd+OAHPyT5ltDR2aXfLqfJsHcq5P9dHR244/bbMLWlFTfc8ElEo2H1TOB99iM9aAzDMAzDMAzD+N+DcoE6joPLqaExDA0MmQFgZ6GUXbb8FQyJAG6d1qpCllKnXOKINo0A3gg+hRBhs3KjcOJG0UtRRSHsjAAqshhxXzZ3j+REMFP0z5k9G8FQSEXxPff8CoN9AyL+8xgbHlUxNjQ4LAIvLddKGJVOpRs/5+dTaKUyKYRE2Ov0AxGGERF8xRLn4ZdQJQKQKwtQiHF6AY+DkpbBAnns91fIPqH1jEWi6OvuxemnnYopzY3o6+tFJBwVERlHRaBCy+ymNhTlPTxnfdke8j+tNw0cbAvWk4YCV08KVsZMYJtxNYJ8MY9xKWNR2rFK3s/ydHS0o7Y2gUMXHqjPGJ44Z7u6X122L6/99Kab8dhjT+CSyy7H3gsWaOA+xoEoSLuyjfnNJhKV8MmzDNa3dPESEehTUV9To/fZj8yTHgD6PXJ6ifQZV4igoYdeBBztb2vvQFtbO849/zxc8r5L0N/Xj6GhYS0LpwuEAkH+w4J1a9bh7jvvwr777YmPf/wj+n5+mzQQsMyGYRiGYRiGYfzvIn++o5QvIjOaxu9+/aAZAHYGNhC3ZSteweDwiK4CQLHPxgz4PRd+imYndgn3FFS8NhkKKyeYmcald91AccxRdubPkXteZ/qG+no01VXqyDxzTOVpcBBRJpuu2z+WQT6bRy6ZxtjwsM6jT6ZTumIABfnoWBqDg8OaNpfL6jvGxkZ1dH5kRPaSXiSlHA/rCgShSBhFKdpwcgzV9XX4+S9uxv777Yv169aptwJH87m8IdHRX6lnIBRGJBKVOnJKhNS/wqf1YPuwDs7IwfQ8Zt24Ma3WX9IzKGBydAzFXB7haATtbdtEpDbiQHm31wsmHB2u7Siqb775F3jggd/hiiuuxL4H7I+BoUHPI0N+ODLP/lGvj3gcjz78CF588UXsMW8+mhoapW92uASxf1w/MX/uC9IXaqgq5HXqB7+pbW1t8rswhKuuvhonnnQiOru6kZbvjbBMFPn0AlmxdDnuufsuXHTR+bj4ogu0POxF3jcMwzAMwzAM438XDRI/Tp0qWjTP6b6qvIw3gw3EVlr56msYHBlBQARtJpNGjoI7x9FRitoKTxiL0OJGEcWNYoiC1+0phFUgUTBPGAjYBTzWaQCyT6dSIrpyOhrPa9w6unp0lD6eiCMSi2peXCIwIkI9UKHaWdf4p3Hgj83/p/GAUxkka+SzHNktYJTGA6lLKVdGLpVVoccAhDQeMPAbo7/3Dw7gqvdfhfrGOrS3t+v9kdER+Y48V24aGCjMfRPCnmXTTcrkGUe8+rOuzhjg2oOeDtzzOXoscEpCcnRUR51phKABYM7smdhz/lyVjjYF4Pfht/fTW36h0f7f977LsWCffTTaP/u6yECL0lz8PirjlYhGo3jhhRewfMlS1NfVY9rUqbqyAj0C2B/c5H/6vfOrp0gvSz/k5TthXIZUNiPfBb+Vok5DWb9pA8ryyN98+MPYc6+90NPdrQYfBhuk1wr7MivPcQWL5559Ftdd92FdGcAwDMMwDMMwjL8O9LD2puLKX/ciGs0AsBOwgQrScK+sWo0xETTVtbU6b76iIiBCqOzNfy9OzINXMaw6SkTtxPJ3HEWVezxmc3OJNn+AAQFFwNFVngeyUXzT5T8kAjkiwphLtFHk8/rHP/opbNq8WQP+MZBbZXWVime68Dc2TkE0FtWl3Wrr61DXKM/J9arKuIi+mIhub53/ximNOkLPZQ0r41HERWBTIUbCQYT9noEgoqUX8SgbjQlFKd6Gde1S9pIIyqKKfxokKOTlilcHuvzLQUnqy/qxLbhUISP9U9xPbhcaAVgftgk3pmdebJuCpGG9KUGbGxtRIyJ129YtmD93FubNmS1X35kGgB2/oN4Rp3SwHcnNt9yG+379W1x2+eU46OBDMDA4IKLcG2XPF7ygklWxSp3f/9KLL2HlKytRV1WNWvmGQ9Lu3NiinoHGixGgxoCJlmZwSPYNpwJw2gn3DH7JPh1LJbF27VpU19XiIx/7GFqam9He2aHLARKuNsA8xkbG8PBDj2DD+tW48cYbsOce86V8/F3w+tK93zAMwzAMwzCM/0moz3Snf3Tz728zAOwEbCBKmhUrVukIaENTk4gln4gjCrGgCmxPv3gC2Al9J2o8DwFvBQDe081XIcKZ4kpEMIVz2VsOkBtFtl+e5RQAbjz/0X/8WJf2o/Dr6+9DIV3QgiWTYxgeGUH/4JDO0eba7jpKK2KaUdk5Z5vvpvAvyrvoPVApeQZF9FP8RYJh1NbUoK6uRtf8p5s4DQuViUqEo2Ek4pUa1f3oo45COBLC8PCwBhLkXHLGAHB1cgLfjeZTeLr6uE+Mx27Pa3xmcpuM05uAUwDGhhENh5CoqkFHeztmzmzFPnvuoc++E5GWmTjiL+24fBucrAH8/Od34OGHH8VZZ52Dgw87GKPJpBqUyj55Qtvap14k4YoQlq9YjqVLlmDKlGZMaWrYbkBQrwx+ixPGGO5dP7k+Yp/yuo7ui/DPy/FYKq3vYOyJtevX61KDf3PttQiEgujr6VXPAXoW8DuQjtXlJ++95265XsAXv3QjGuprNcYAoamB0xQMwzAMwzAMw/jfxQwAOwEbiFJl8ZJlIq6zonJ9SInY4goA/kCISkkNAM6N3xtN9dzdnSB259yzyX3+gN7jMxQ/5ZIIJtnzGt2tGQiQUw2Ynq7bURHzDIoXDfmQyZeRGknLc37kcgUMDAwgm86Aa+gzwqPO185k9bpnfKgQ4T6C7p5und9Pz4ShoREMy5bLZpBOMlZAXuoSlGtDuvxfMBbCeGhcl4ObO28ubrnlFkRiEWzeslnLTANDsVTY7sJPWFbi6k9cmzANr/Oc7UFhyXO2CdtD20HahPVOjg5L/nnJO4ZNmzZhjz3mYK/58zS/dxreWL5Phb1+HxT/cunnv7gdv/3tA7jk0kuxx957qtGnUCxou3NNfo7k05jDdl+18hWsWLFCI/03NTUhKO3M9uY99o33/Xn5E8aFcMf8ltg/2w0AsmX5nck3wr7idRqk2trbcPhRR+HS912qhi1ec3n4xqX88n33dvfg7jvuxB67747rPnat9G9QDVS6esBEWsMwDMMwDMMw/vcwA8BOki+V8cKLL3lu7iKuGAiNTvK+8Qp1iy4UKJS8tBS33IgTuBS9FFxOCIva1eu8TxEmCkzFWyweV2EVkWucAkBXjXA4go1btyGhS/rFNY9SgCPkCbnneR/EveXd1W0/pm/eAY0X9GDgPdGIyGdL6p6dTGVE7I/oMm+5nAg72WgI4Ch//0A/hkaGsFEE+MDwEP7xa/+gArOrq0s9ByhIGbWfotDVjWKQdWB9dKR44h7bwtWV97nRcEB4ned8nm3ip2eF5FsZiyIarcS69euw8IB9MXPaVBXDnmP6Owcu38ePgHWn+C9KG99zz69x5x134Yx3n4Vjjj8Wo+mk9IV8b3Tfl3Qh+SDCobBO+1j04otYtnylenc0TWnyDFTSJ2x/HrNP2PbsAx7TEMCpGDznd0rhzvezH7miBI0DhQJXr8iDQf94LZ1Kq3Gpu7cXp512Gs45973y7YxgcGBA8/D5pN/k4yvlSli96jU88Jv7ceqpJ+GKyy/Sb1d+O+QNnsHIMAzDMAzDMIz/PcwAsJNk8gU8/8KLupweR+I5X7pULFO3q6tzqVSYEDsiwaRJKXopgimKCQWU20iewdVEPDEeAMXduKRjWoowjrpWJxKYNm2autoPDAzimms+JvshEWsUZhWIJeKIVVbqKG9Vohrh6hgSVZWoq65VcU+RzukDjCFAowLTcWPMgHAoKPuQehWou380hnBQBJiIMRcQnrozLOc9A2m88uoqzJg+HcmxMRWAzJMxB6Q2XmLB1dkdsy4UlqyviwHAvbvmNqbjxvuUgT55cbmQR1NjA2LRuI4sH7RwPzQ11Gs7vdMMAKwz/1OjkXD7HXfjN79+AKe/+wwccMCBKI6XkCsXddSdo/7BQACJaFTF/bKly7B02VLt/2mtrQgEGGuB7V3WIH2EKwDwe6LgZ7/R4MDAjuwT90+DM9DwmtdnXp/SwKPeKpksiqUiNm/ZonECzrvwAhx74vHo6enVgIRBeQdXhOA3lcvksOTlJXji0Udw6SUX4pxzztjer3wf38iqvtP62TAMwzAMwzD+GpgBYCdgC6VF7CxdtkIj3UfjMU+slOi6HlZ3aga8m9yUFEy8TmFL8cZzZxzwNq4QIMKKxoNJYpjCim76YRFwFOgU2qMjo/ju//s+sumsCKSyjriOjo3q8n2pVBapZFrX/ecIMPPIiCCjaoyIEKRI40oB4TCD/5URlDw5T5vu+5VSj4a6esTCEcQrY6iuTohwDCMajeiIcVVVQl39ORXhPWefo9MekrJxSkJQ8qABgHVh3bhRKLqRY1dPtgE3wvPJ9wjbh5uXLoixkWEMDw4gLmXjevI9Pd1YuPBA1NVWafpdndf9Mk60Gbn7rntl+yXOu+BCHLBwofR5GiLJUZLbXDUh4PMjJn1Ho86qVavU7Z9eJC1NjfIdxdTVnkPxsVhcvz2O7rO/CLuDwRtdHznjFfduGkCxSKOA1+fuWjabwejomOZB49DWrVt19YEPfOiD2P/AA9De2YmslJPmBv025BsdGRzG808/g+XLluKTf3sdDj74IK2383ZgK9DbwTAMwzAMwzCM/1nMALATsIU473nJ0mXqpl4oi8hOp0Vccx1+zu/3iXDesdwdoaBn03JE3zMQ7Dh2o6s8d67wvK5TAQSu0c/7jIhP4wBHdWPxqIhgrj4QQYqu1yL6syL005mcZwgYSSE5ltR7LC/zYDwAT8TlkZT76XRWjQtZ2bikGwVkSp7hkoMs72iSI/wZhIIhFMaLGE4PIZ/K4NgTjsfPf3ELBoaGdVSXo7wc+Q0Efn+5QycmWRfWjZvD3ec153qu7uhynXXlPhAIoSwiNJUclTpLXqIH+/v7RSAuRE115UROuzZ/+MvofU3AXXffi5tvvgUXXXwJ3vWud6mLPV31fewDdrhs9ORguy5fvgJLly5BS0sLGhsbEYtEt39nbGceMx37w+/nkow7+sf7bpnS6xN+PzTQcE/RT5HP80KBQStLep6Sb4SGJgar5Pm6Dev1e/34334CLa1T0d3VrbED1AAgeXL6TCaZwpOPP6GrPHzuczdg9m4zaU7a3gBqrDAMwzAMwzAM438UMwDsJGPpDF548WUkqqp0fXqv1Thf3VtujaOnDjYpBZMTx240leKHRgIKKCd6ufdElzf6ydF1pmEE/3g8rkKNI/mJOi9Cf8BPUQaEA7J5r9sOizRZNjFHSvK8bJzK7ZME2bSURd5PgZVKZ5EWIT9eLOla7wPDwyriGCQwm0uju7sTr6x6FVOntuCDH/oAOrp6VPjHRGhWSDlyBc9wwLq5z4hCkBtx7cDNwbZg/SkGOQJNg4YzkNAA4LmLA3W11VJeH0ZGhnHYYQcjHotKGqnDLq4LvVb0cFX9xR134Zf33IszzzwLxx9/ItI03LCfpJ2YPujzq7cIl49c89oavLj4ZdTW1qBpSrPkwdF0L9givU28wJJee7u3cTqLBuLTKQRBTUNxzxJ43ya9PCqk3xgIMCebt6Ql4wXkpK9pGOBG7xD2PY1M6zdswMzZs3Dthz8sfRxSTw73HdBgVpQ8hgeHceftd0uflvCFL/wdWlumoSDfREDKt6v3s2EYhmEYhmH8X2AGgD8BG4daZHgshRdfXqxr01cmEipiGIWfSwCyBTnKTkHvNjbrHwpfnlPcE4pgFVHbN6ZnXICCjpDSlZtz7evr67F69Wrc9NNbEODIuQg0iudIPIoaEXnV1TWoqarVJfvols/AbzQijEsZYiKa43IeFGEdiYcRiYZEBPrVtT4SDKBcpBeCD3GpoPsIWFdnymBJu/uSaNu2DTU1NRgeGdK55pWVCZ0mUJbErCufdvX1zqGj+zx39STcu/p7I8le+zANN769kMvKlkFjY4PGRUgmUzjqyEPVSMD3uPx3Rbb/IsqBq+Y99/4at/z8Nlx66aU46KCD1WuDopsJ6DI/XirrUo3sj00bNmH58mWIJSoxpalJ26xChDsDAqro5jQBucZRfzcaz++SHgTsG64i4acxRo55n5vrP6Yj3HNjWV2f08iUUU+AlBoBeJ2GpA2bNuLAhQtx6fvex5kH3qoU0ucB+fZoNJM3oKOtE7f+/BZMa23EDTfcgHr5puW3QY0/rq+Z367c74ZhGIZhGIbx18IMAG8CG6Yk//eLMOXyfzQABMNRFa4UQRRIDKLGEVQ2o5sCwE1HXOXcCSknfCefc09xxaBqPp9fR0o5ekr3fY6C0/V/amsrnn76aXzza99S8UZPAY6ycnk+xgLgaG42m8MY5+aL4KeBQAV3UPKX9JRN8VhMVy4IhAKoqa31vAykzNFwWN39qysrUd9Yj0AkpAIwXpXwvA8kb87Jr5Hzo486EgN9vVo+1k+DF4qq8+rC+fsUlFpFbQtXR5bZTW1gm7m28dqJz3hClOlVbEqakZFBRCNhjWVAw8rhhx4s5WV6zWaX4g9/+bTtJir6y1/9Frfc8gu89z3n4tgTjtM+HhWRrd+SpAtI22mcCOnPV199FStXvoLq6io0NNTpNXXzl7Qh+WYjNNioAUr6StqaeH3gk28D+j3wmIK+zL4tc87/hNif+CdCDTqFIrIFBq/0PFz4PXC+Pj0DUvI9UvjTgMWpK1wKcP3GjTjhxJNw5ZVXqIGgu7tbDVnjrDnrIGXZuG4jbvvFL7Dw4P3xiY9/BGH5hvlO915XTsMwDMMwDMMw/nuYAeBNYMM4A0BaRPYzz70gIj2K/IQBwI2Oalppxskj3u46o+47PAHvjbZSFFP0cj42t0JhxxJ6dKeOxxgAMKZCjoJwaHBQA7qFJC3X6s8ms8hJmVLJDEbHxpBLe4YDCrAM1/aXvSfG8lJeEdUDIxgZHtWAgMy/r79fR34ZPC7P0Xgp05gu61bQKQ75cl7OR1WoXXnF5fja1/4Rm7dsVFHO0WTOAc/lizpqTHFGQ4gLEMfzydMAWC9nEOA9FbAKj70ggdyYBuPStlJ+BiTMZulVAey3z96IhHfEE9iV4DemYlgQmSu/kHqAu+65D7fecSfOPvtsHHH44cgV8zryr+vms90mxD+DRW7YsAEvvfSyfmtc59/Fo6ABQJH+ooeJFwwyLKLb6wdG++cKFj6/1w908+fLOZWAReJSj94/DxTf3vetKwCUCl7gSjlnP3M1DBqk+F3RIJCR74jHTLNx62Z0dnXi4osvxmmnnqbLSw6PjqhhgtMAOD2BwQtfXPQS7r33Hpx1zhn40NVX6Rvd7xDRb8MwDMMwDMMwjP8WZgB4E9gwNABwHH1oNIWXXn4ZiepaJKqqVUBR7DvciCg3TyjtOGc6NjM3d4/X6AbP+xRqRS4pKMcUwrw/fdpU1NbW6nz9oIg8yr6Gxga9T6EWj/rV9ZrQOZ6CiaXx4u2z3IJUgAI6J1qcU7rLBXmvCDi6YXMN9+GhYRWcZRHznI/NJdqyIujGUkmp7zB6+nuxYdMG7L9wf7zvsvehvWObjgBzhYCwiM3yON8qr5F6efXMTwhG7xo3V8fJdSe8Ru8F7lVEynWKvHEGKxgvoqW5WQPHUbwedMD+GvtgV4StRQOAin/vEn716wfwo5/chPPOvxBHH3209lWOEfqZQNqxQnRxPBpFJBjGa2tWY826ddonnA5CLxJ6Y3AEn3nTEEBPDY7mU7xzbr9Pnud3xI9Dv7kQvznvu2Vp+E04Q42mk3NOJeBXxu+2PF6CP+AZF7j8H4U8jQCcwkLvGEb9Z5lLUtZcIY91GzZo0ExOBTj88MPVM4AxDFgXfsVc+pGBKZ95+hk89vjjuPbaD+HM00/R+zQi8L2eccIwDMMwDMMwjP8OZgB4E9gwkw0Ai5csRTxRhVh8R0R6N6rNZqSApYjisQov2XNTESW4NLxH4eWMCBTAnEZAOMI+ONCPmuoqdcOvq6vDgw8+iO9+/0eorKxUF//ammoEY2FUBPxoaGhCojKhS/tV19QgkajU91VKGetqa3RaAIPr1dQkEAxKmaQuDCoYpiFBKhiLBBGSV1P6UWKxFBy75zFLvW5DF3r6utEsgnxAhBvnbldKuULhiAg8zvX3YhKwLmwxN1Lr9qwrj+kxwTq7cx6XJAO2CeHzaphIjSE9NqpTALK5nKY/7JADNL3Lc1fCq71nACD3/+4R3HTTf+HEk0/GscefoN8G3eu1fcreHP44XfrDYax9bQ1eeeUV1NbXy3dQj0hE+jroTcdgW3F6RUT6iVNB2H7u+9MpBvw2vVejSOuQnPPbLcpWlm+SKwzw2/RKxakBxYn045o+l/OC//F99CKhBwDz1z6Wb5mGnxHpRxpwmHbt+nU6peWaa67BnnvvhY7OTjUKSKX0W6RXCVepePTRx/DKiuX49Keuw8KFB0y8k78ru17fG4ZhGIZhGMZfGzMAvAlsGGcAGE1l8NwLi1CZqNbpAByxJE7UOpd+T3h5I6vc89zNgScuDeFzLlaAS0sYLI2rANBFu6WlGU888QS++90fIMS0co3l6R9OYiyZ0lFyzq0ulvI6f5/lomt/OBJT8cU86PZNwcjo7sGIlFP2Ydni0QiqqqtRU1ONaGUcseq4iMegHjc2NCIqaUakLLNmzcTC/fZDV0cHhkdGto/Yc2zWW0veM3awzqwPXdEpVFkn7l2b8JhlcfWkBwCv+xn53x9AKBBCUcTuyNAQQxggLcKRc9f3W7C7pKORgE95knRXgSPcjM5PHnzwEfz0v27BCSedjHcde4waQIrjFOeylcfhK42rUSgaj+LV1auxZPESNQpNmTLFi+sg35Hb2Nbs74Acu/Z37U54n31FAU9LDvvOGQU4LYDNzGcI+5YGHEKjAPuetzjaTyNAkZ4lBc9g4Pq7UwQ+95yukpPro6kktm3dipbmFlx59ZVoku+6q70TuXTaK5uUMyjfwOjwMO775a/Q2dWFz3/xBuwxf458Z/K+cWdkMgzDMAzDMAzjL8UMAG/CZANA7+Awlq9YiVg8oaPfFCMUwhzpdKPbbEpep7DisTd6682F53V1n6bQEiiOnPDnNZ7TUODyndrSovP9mQ9HbKMi3OvrakUgF9W9OpstIjWW0rX+aQBIpzJ6zvIMiejifP98lvOwS150dqYRsZUVgc1I7QwcWJC8xhg/gPO1RWRm8imtMz0LclKnEgO8RcP4/I034rrrPop169bpcoGsnz4j4p9zy10dKAz5fu5ZN5adbeMJRk+8uXSsL1dQ4Miuu8aAhBFpg3AoiCmN9UhlsiIo/Vh4wAINAuj1yNtbBLpvxOFq9OgTT+M73/l3nHPOe/CuY46RumdQkL6jiz3rzmj/OvIvQn/d+nVYvnz5dg8RGkkY6Z9t7tqa7Tu5zSd/b4Tl4DQBloDt7u5rHhOxHHiNgt495/LmPR4zX0LxTwMTV6zgt3XLLT/HkiVLpS7nYM7sOdjWvg2jY953umXzFuy97z647Mor+I8Penv7JjwNPM8EBgXs6+3FbT//ha4c8OUvfx6tU1te126GYRiGYRiGYfz5mAHgTWDD7DAAjIjoWoGqmlokONdahOofihIKosmCl+KJ15xgorB35048cU8BpCJInqGwplBvbWlBTAQer3E5wJqqKsRiFHmeYPQmDPxxCiVJIwklW2QyRZ2LXabPvoi+dHIMyVQa2RxXE8jrfOzk0DDGBofVvZtBAzt7utE/PIQVK5fjiquvwHnnvxdr1qzVsnNJQF0ubuJdLLvzgHB1cxvLz7q7+jGNq+/4uGc4YJvpNRG5mUwKkWAQjQ21GBtNIRjw46gjDpK0Xl5vdwPAG3Hfg7/Dz376Xzj2mONw5rvP1KX+2AdcZlHn7IsQjon4r4zGsHnTZixfuULjQ3CpRHpb0IjiRvTZvmxv7rnxK+ZIPdf457n2gaRnGme44jehkf8nepRr8XPOP6/RoOP6zW08Zz+zT3QFC+nH1tZW9PT04r/+62dYtWqVxgSYPmM6zjjjDDUM9Pb2aIDAocEhbNm2Fcccfyzee+55SKZTarBivzL2AI0AFZJ3x9YtuO322zF1ais+99m/06CQhO/1vgPDMAzDMAzDMP5czADwJrBhaAAQyYPhiSCA8coqaTVv1JpiiMKLgsRt7hrFGM8nizE3wspjPj9ZLBNeZ3qO6nMklHk0NjbiV7/6Fe7/ze90Xn8wEkZNXS1Csbi609P9WyO7h/xyvQahcEhHhOsqa1DJNCIQo9EwwnKNsqlCKhULy17rBjCU22Q5RUdv+ixw/n9+dBxLly/R4HPNrc3o7+sXMVmQOtC9XFJMqjdhfVg/1yauzjx2dXXpvfahwcCbCqF5yDY4OIjk6DAS8SiGh0fRUF+L/Rbswdz1Hb9f2rcjlNnSBhNnjzz+FL77vR/ghBNPwLvffQaymZyu4qDfHtszwO8ggEgojLYtW/GyfINcpYFBEmPSvwyOx7akIYDtTUMM5+DzmNe1nwS2tb5T/re9HySN7jkFgB3BssmuTA8AnsmeRgBOU2DsBz5PYwK/URomXH83NU7R6Qjf//731Xi1x557IpfNoqu7Ww0VJxx/HKoT1eptQi+Aru4u+X0axbvPPBOnnH4qBocHJwJS+nQqiHwVqJB3rly5Cvfc/Uscdtgh+NSnPqp1nfy7YhiGYRiGYRjGn4cZAN4EFWHyf5Gn6BsYwspVr4poCujcewodiicKIDfqT3iNTUrxxXvEiRXeU1EmApkb73PjfXeNG8UT5+jrGv011bj55ltw7933UpGJIPOmEoyMee76XCefS/2pC7iIPS4JGK2sRKMI50Iui1g8pkECK8JBxKsqEY3GEItG1VBQVVWFmmqO5vvVQFBZXan5xPX5el0esLerBy1TpmBqy1T09PfJ+73RfH1vPre9XoR1cQYNpnH1poHCE/xeOraP13beiLVrAy57yFHicjGPhJR7cHBA3b/3mDdbn9sV8EbZPQPA0888j3/99r/h2GOPxxlnnakrMHCKRkHamE3F38x4ZVznxm9cvx4rli1Tg05dQ722H+f989tz7clvh0H/uMyfBvOTjZ4avE4jghqK5LhYLmz/5rgP+kO/1z+u35gvN87P94n45ui8e58zbO222yxs3LARH/voxzA8PIz3vOc92GvvvbFl6xYR8CuxceNGnc5y1pln6XfB+BbZTBZbt21FVr7PK6++Gocdfjja2tqQSqUlT89DgQEm+I6XFr2I+3/za5x99rvxoQ9dpe/mtAi2iTaSYRiGYRiGYRg7jRkA3gRnAOAUgK3tXVizdh1q6upFqMZVzDgXagon14y8poHRRAB7I6U77jtDAa9R6PKaE2K8RniN0dLnzpnjLf/H9HItEqaIC8lzWZ2/X8qVkBSxT9HFqQWFbBHDQyOaL9+fSo7JltQR19GxUSRTWakJI62ndSRWayfl4jmfZzm4vjuNDixPMptE0VdEVATll7/8ZZx5xpl49bXVKhQ575z78XFvWgPLzPo60c/6ekYCry0Ir7Purs5aZs5TENy1cYreUhmVsSjq62owNDigSx/us+f87emcSH07wXIT/Q64l+2xx5/Cj3/8Exx44EEibs9BoVzUef8cfefIPMU2Y0BwrX8Gz1u+dJn2Reu0Vg3SSBMCV2DgN8FvhyPyPJaX6ag9hbT73rhx5J6wnSW1flPj+pxsco8j7/q9S1oV4SxDhWegYpkYS4Llp6cBvQzY/zNnzpLvLYUvfuFLePaZZ/Gxj30Up556mnxrSfSL0O/u7sbjTzyOVStX6fez3377aRDJsZFhpKWu6zesRzAcwt98+MOYPXs22tq2SZm9qSL8dZBiIJvO4MnHn8Bzzz4j+X8Ep51ygnpGsH0m8/b7KgzDMAzDMAzjr48ZAN4EFUTyfxoANmxpw/r1G1DfxIjrMRXJnlDxhPtkKJoI76nokyZ2QoznKsImxNdkQwHTcfSf4qi+oV6EVljvNTU2YkZz3Z8lcgr045cHCvmyiHCejIvYzyIjgorij0YEBhOkSKTRwHM9zyKVTCEpW/9gH7a1b9X52h/+yIdx6OGHS/3XqwCk5wDnlDM4HevKtmDZXb24J6yr27Merh3cdQYQ5BxypleDgNyj0WK8WEBVPIa+gT71AFgwYQDYVXjk0Sfwn//5YxzzrmNwughjjvqPSV9Q+LN9KG4Z4I/tumnzZqx+9VXEwmHU19XrdU4BYLtzoxDn5kQ5xT9b1313nK5BgxKX9aORgNAAoJ4I8h/7gKPtPPEMBvwOd8Sl0DuSoWQl30xG+4nfJVenaGtrx49//CNs2rgJV1x+OU455RSNGbBx0yb1MKH7/+rVq/HgAw9oUMpTTz0VM2bOwPDgkHzjaQ1MSaPStBkzcN11H9NYAdu2bdNvqFwh38V4hU5VyaTS+O2vH8BrkvZzN16Pgw/Y1yvyJLwvzjAMwzAMwzCMN8MMAG8CG8YZADZt68DateuQqK5VoUwhRKFCkeaNlnoj39w7A4ATaExHJgtjPkeXbB7zPtNS/DFfjtDTJT8aiarge/SxR7Fm7VpMnTpV8uCSgxFUJqo0SGB1dZW6gnNR/8pYTLdxjuiGgvoso8YHg34dTWWFAlIEzvtn3SYHEmQJnYii7OO9VGocK15dJWWVd4rw7+vrU48BBg70rBHeHHBXB4pQbq5e/LS4Zxtw79qDe9ZfxadkxHvaNrIlR0d16kI0HER/f58uQThv9kyNWE+jw9sJr3a/z4svLsF3/v272Hff/XDRhRcjncshmUlKwgkPCKknBTsDP65bvx6LX37Zi7BfW6dTN9i28Ffo8n5sQ4p0155sR50CIOd026chgdeIpgl63+q49LbrD43DoEYDXpdvXfJx+XLUn/EEOJ3AVYTGr6lTG7F1awc+9alPo729DR++9sM48ogj9Pvgt8s1/ummP1OEPdOvWLECv7nvPuTkuznj3Wdgt912Q2dXpxoBBoeH1WBwyCGH4Kqr6OIP9PR1I1fMIuT3vpVSvoiRoTHcdfedOi3kH776FcyXb0LNE3xAysbfUcMwDMMwDMPYVXBa6veQP335N/vrrv8ZmAHgT+AafktbB9asW4+qmjp1U6bgpUjinqLKuVszLY95j8e8x+tOWLnm5n3eYxpubhSXzzLP5uZmEffVqK+vwyc+8bf4r/+8CYFITNJyVF8EuOQZiSdUEFKkReIxRCLesoGan1znKCzd9asTVRgX8RyKRtQoQIHJYIK1dbUqNDnvn1HfObLvuZUHvTgBFQH0dXdjjz3moSpeiY6OLpVZrIEKRPlx7eDqzPdzY914b3Kb8JiCLiwilW7mngD1Pl6ml0KooaKqMqarHtAAMGP6dOw+d7ft9Xq7QIOK9jQNFz75Rnx+PPX08/jRD2/CwoMW4qRTTlHBn8lnfs9KEJS+iMUqsW3bVixZsgQJaXfGY+CoO+fx8xshbC9+T2xT902xvdlG7Afi2rdc9vqF8P/udbzHLTjh6i8nOi2A3wq/AebP+3yW92OxGObMmYU1azbg+utvQFdXF6677jqccvJJaG9r0/n9Xr4V6Oru0e+0paVFn12xfDke+O39OqXhoksuRm1DAzZv2axl7e3tVU8HLn94wcUXIp1KY3R4xOtzfkf8/ZE8OBXi5zffgrqaGnz5q19CS2Md8mUvFoFfKqb1kvIahmEYhmEYxtsR9zc7/wbnX+6cisthWv0LV3WF/G0+8eeul+bPxwwAfwIVIdK46zdvxYYNG9HU0irCKKjCm2KM9zlq74QShS73rlkp0JxIc9coepxw5sZn+DyFklsGkNH/GeGfopwR1tu2dug8bY6sjo6OIjk8ilKhiDEu6ZdM6rQBPqvPy3FqdEznTxO6+I9KOq7vz3cxDZeYK8kxxqXsoRjGeeyvQLwyoWXJyjOhWBS1NdX4yY9/iAUL9sa6dZsQj8e0TCq3RNg60ek21pF14p7CzC0jR3iNbeWMAjxnebiRbF6O8zk01FajMh4XQdmP6dOnY8+3YRBAZwBgzelZ8dTTz+Kf//lfcYyI3LPPOQd5aaNUJqV9QtgGNODERfC3bWvHokWLUFlZiWmtUxGPedMBaDRx3x6/FUbFp4s/cYKd/UHoxp+X9iRsfvaJ1w3edAyi3yCNWRPfKL0GaADQJSNl7za+i+9sbm7B2rWv4Tvf+S5GRobx2c9+FgsXHoSenm5dyo99ynQBKQsD/bW1t8nbfOq5UpSyrFi2HPfeczdaWltx4cUXIxgKoquzCznp87aOTmzZsgXvOfc8nHHG6RgZHtHVMPiN8B8+GkDGpYzr167FXXfeiXnz5uLGz31G40UUJA1b8Q/jAhiGYRiGYRjG2wn+7et0lJ7LVqLXtPxNzgExios/TPPnYgaAPwGbh8JmzYbNKlBqG5pErHkjrDQAeMJsR0R1J5j4HI/5rBtJ5cZ7vM60Lg1xz1KIbdiwAf39/Tpaz3dw7nfr1OneFyBQZIlSU1HHvAlHW/2SB0dfVWSLoKSLfTqVQl6OaSyg+zTfyWxGRkd0xQC5gGEGZUtndCtJnjRAMIgb3bPjlTH849e/ijrOz97apkvCMdhcQMQnPQDofcAyMF/WgeVlHQnrS1y9mM6V17WHlkc2whgAg/0DOk0hFAqgo70de+6xB+buNkPvM53L862OMwCwJZYsXY5/+ua/YO8Fe+HCiy5CUdqDc/69tvS+DbYZ+7tLhPDjjz0uwryAWbNm6coIk78zQs8OBmuk1wb3fJYGALax8yThNebL6Ruujd3Ge8yPUyp0agXbVDZ+Qzzme5xxin1H8T1jWgsWL12mI/40QnzpS1/G3nvvjXbpo8GRIX2nW4qwVKSnRwApqWNnZ6d+l1ObW7ROT0rdHnvsMcyZMxcnn3yylq+3r19jFGzYvEmNVZdfcQWOOuooXRmA3gC0oHieANJeUvalixfj7rvuwnHHHYO//cTH9B/Dso/TGLwf8pf9c2gYhmEYhmEY/3c4ndjW1oHXXl2Lmvo6hGIhTGlsgl90XlCEUlVVQv+e59/15M/VR2YA+BOwedioazdsweatWxAIhkUwj+qIrRPvlNROSDkBRUFEMUbYQbzGjfedEObGNLzOvHhOEdjT04OtW7eqAKOo4z2/T9JJp1P0UWD5Aj4dQfVGdisQi0a8pQDlXSoAJa8iI7fL+zkiG49EEeP8cDnmNb1Ol3tJT7zo/15+vElhzxHYsXQSNXU1GBgcQCaV0fJwVJ/tki97o/lMy3rxmhvNd/XixjJxI9y7dmM5nVgl0oJgYMKwiMKIiFzOL99nwQLsNqN1ez+8LZDfKHpYUIS+8uoq/PM//T/sPm9vXHLpBUhJ26W5ioO0AV3tfSgjKn1H8UyX+pXLVqBUKKnrPL8Heggw7gNH/137elH+vTn7FNfesdenhH0iSaVtpQ+kbUM6dYD9Ie3MRBOJORWEfV4R2vE9Ep98y8yT8QQYjDIRDeKFl5fixhs/r4EAv/KVr4r43wfr169DciyJQES+Y+kv9iP7vVyiYcszNnCVim6pF1cw4HKAI0PDePSRR7D45cXYa889cdZZZ+lKFT29vdI2aY0HwNUvPvLRj2qsAP4eMHaAT/6x4/fKf/josfD0E0/gt7/9DT7wwQ/i4vPPmTC47GgF74syDMMwDMMwjLcX1GO/uvc3eObpRTjsyMNx1LFHoKmxHo898oT8HVzAiScep3+n/6X6yAwAbwIbxgUBXPXaemxp24a6hiYVVRSxFGMUW5pQmpFNSfd6jsBTQBFnKHDN7AS9E8oUwM4tnlCEUUjxeXaoMxj4fF6QQD7r0vJZ3ue1fCGvRgi+h1H+AyKUwhP3GZhtLJlCVaLKE2iSTt8h91gqrzw5Scsgb1G9R2HJufoUVZxiwPyjlZWY3tqKuOyZtliU+quRwZt3ru+eKB/3vDZ5eoS77+ruzgnrWB5nrIA8GhibIBZFR1cH5s+bhz3m7qZ10vbQ1G8dJv/ysK3kF0r7gd/Ixs1b8eW//5oI36m46qqrpV2KyIj455J8ntGDI/8+JKoT6u3AdfMJpz0w/gOhcYdtrf0lG+frh6QPvbZjm7Adve/Bg9+DfGfS9gX2j7yL5WJa9hdh+bSP1IukpEsQEmcAyBeKOtUjEY+jrqYWi5cuwQ9++EMdaf/c5z6HBQv20mj9HJ1nYMEA3fPle2lsaNA+3yIivmVqMwuPXDGPkYFhtG9p0zpNaZ6i0wV+fd+vseTll3HKSSfj5FNOQW9/H3p7e5CSPF977TU0t07Fxz7+cUSlHF1dnVIhqauUjYYTtgW/q9/86j6sXLESn/j4R3Hi8UejIPXRGVLSKVyhwjAMwzAMwzDeTuSyedzx89vxwnOLUPYHsd9hC3H+Be9BYyKBAfkb2h8Kyt/oMfmLV0WA7l8XKF3+1leRQCSNBlmbhBkA3gQ2DOUTRcXS5a+ISOnHlNZpOlpLgaEiTLZxESfOA4DX3J7ilmKFe7e55qYAc0KZ1yiKuTnhz2s8ds9xPJnXKLDcs9yIikNJ696pmy7n5gl9jjDTJZvpPaHuCUSKKb7LMzp4I6uMMeDyYZ6cbkCRSMMGXc9nzpypQo7PUbx6+x115LO8xmd53RkBeMzrrCP3xD3j6pGRD35oaFDEfwyxSEiDxO2xx+4aA8BrNe8jfysx+ZdHaqO/cPSIWLdxM772jW9KW9Xi0ksvVc8OxlUoTvpOaMBh3wwNDuLxxx/XNmPcB35fbHd6eNAzg0Ybth83ThkIyj8GzIPu8/To4Lx94tqeRgPX3kT7RX5YLv0GpI9p/OE3wXs0ANAFn+nZV5ziUlOVQGvLVNx262345j//E+bOn4fPffZzmC/7jZs2IpVOe2WTMnJKSGNjE+rq63DTTT/Fi88/h8uuuBwHLlyIbe1tKBfL6OvtRXdXty4NOG3aNHS2d+DOO+7Ets1bcOZZZ2LvffZRzxd6AwzKP25r1q3FwYccgiu5MoD89Pf2adlZR+7ZdmMjI7jj9jvQ0daOG79wPQ5deIDURX5vJA2/Z8MwDMMwDMN4O5FOZvHIgw+jr6sXAyOjQGUEDdOacPHZZyMmf3dTe+jf/EysJyLoRZP9HnKNaZhItdMf3DYDwJvAhvGkFfDy4mUYGh1FNF4pYphB0orqZq9z4EVIce+akuLLCWBuFFk8d3gibYexgGKGx9yccKPI4TH3nvDxniFu5Jfi2uXNvdtcvlzeLZP1AgFy+gBHoHmdRgv3rApy/lTo/7ffl0x0dJ9p6CZOQVWQ5zmizGeJzze+XZzSiEDhyj3fz+d4jxuvOc8CVy9XTgpdnpOSvHZ4aBgFKXMoUIFNmzfhgAP2x9xZ07VMb8Ugb5N/eShUaSxaL+L/i1/5exG603Hu+RcgHAmrwYXL6ZWKBc/1XtqF7UVRvHTJMhHeORX/bCd+D2wnz3DiBfpzban9Km3h+phty2bhMTd+C55nCKcGsL08Aw3vqeFqoq3Z/u4blU9L97xGUd/U3IR4sAK/uPUufP1r38Due+6OT37yk5gxY4aI/80YS46qmz6DFrIezY1TUFNTg1tvvRU/ueknSMTi2HvB3rjiqitRW1eHwcEh/bY6OjvQJ0K+pbkZtTV1WP3qq3jgN79Fd083TjntNCxYsEBjBtAIwBgYW7ZtxdHHHIMrr7xSp51wmUGWkd8mK+2XrbOtA7fffhvG5Jlv/fM3MH/OTDVsTV4C0TAMwzAMwzDe6ujf9/KTTebw+IOP4umnn8W8A/ZF1fRGHHX4YWhMVHKsEaGJP3F5zMOyaDLCZ72//t8cMwC8CWwYb+wdeGnxcoykkghFoiLMvNF6J6IpSLzm9mCTOoHLvTfC7hkF3H3X7O6eO6Z4I7zPc+75XDgc3Z4fobjhc25zeTrRE6C4q/Ci/ms+UhO6ikuSSflQJE2c04tB7vG6K7tnePDKqeJ1IvAghWlZjQOecYJBA7l3ApQbn6PXgHue5aCApeDn/cnijOXjdV8FJ1sAdTXVngFgyyYsPPAAzJ4x7W1hAGDpNm5pw99/9R/Q2NSEy6+8WtuM7UBKpTJEZiMY8JbUYwT85StWSltU6Kh4RL4tegTwG/D6lf3vtTk7ivkzGB43tqtu0lf5kuQ/URA2d6nofSOuLwnzYB85YxPbnJsy0d/sn/r6ep3iQRf9H3zv+9h3nwW4/rM3aH0YBJNB+uj5wf6isSBRlZD6hHDvL+/Fb3/7W125oK62Rldw2G3ObFz9/qvlWhWGh0f0G6DBY3BoEM1TmlGVSGDda2tw1913I5PP4r3veS9mzpqFbmmXEcYO6O1BR1cnTj/9dLzn3HN16gA3xsHQaRZSV36Dne2duP3Ou+W91fjCFz6DlqZGr16GYRiGYRiG8TZBdZP8x7/6O9a34+4770G8oQ5XXnsZulMp+bt3HNMTldjc24ue7h7M3W02ahNx1QhUmU4pMbA6V42jjtAp4AEOIk7cFMwA8CawYTz55HkAJEXoNkyZIkIprAHJKGIprChs2IyuKSm6nHHA7bnxPvcUYsSdU1C7510ezHvyM9xTOFMYuv3kNE50uxF1J7IplPwiOFVgS76cR07hN1mAa3qey0ajAQUW4Wg/H9LpBPJDQeqC0XH7Q1gvbpPv8ZxtwGuT4yPwnbzn6s40Y8m07ufMmoloOIiNGzfh0MMWYta01onc3nrwF0sUubbt2rUb8O1/+Q7CIu4vv+JyRGJxJMdGpE29fmKb+/1B1NXVoaOjA88++6xe57QKLq3I+/QAYP+wjZzI1r6RPuGoO/tB+0Xe6PqY0wIm9wmD/TnjDP+h4JfMezRAaBwAeSfbmfeZB4/ZH7U1Nfrs17/+dTz5xBM47PDD8alPfhI1jbXYvHkzSvmi9It8R1I+fgsN9XXw+/y499578Mijj2gMgOqaaimZD+lkUkfxDzn0UBX2FVLGoZER9SJpa2/H8OAIZnE6SSKhAQFvu+02nSZx2WWXoUHy2bJ5C0bHRjUIIINRXnjppTjhhOPR1dOtHgJscX7bbHguZbh542bcecft2Huv3fH5z31GDSmMccDaszzsn8nfvGEYhmEYhmG8ldC/5+Xv9Ar5+zo3ksN9d/0aixa/jKs/8SEs37AGTz7zDI44/FA89uzT8retH1ddeiXqYwnMaGlERcCH1a+tw4ZNm7F12zaNqSaiAXNmz8ZRRx8puiKoQbLVk1xetEOtGb8HG4YGAO5ffGkJUpkMausbtFMoJZwA4+ZELTc2qRN8TmzTSEB4n/fcfeL2nkjzhBs3lw+f9c4p3Dy3fPdOXndpKLB57HDLvLl3uzwpLF25XPe7d7N8DOxG4ck0FJyUT65uhNd57MrAPTfnou6uu7xZJp5PTju5nIT3Mrm8zvWOi3jzjZewccMmHHv8UZja1Kh58bm3GiUpF13Rt2xrx5e+9BXUVNfiiquuQkjaeCyVpG1A+4CCnCP8tMJRGD8jv8AMrki3f3oDuLYlbF9nyJGKSwPK85yioSsC+Ly597TkyTHbXPtSfrjnxnn53uoA8i3y65X/2L6uf3S5SHmWwpnxAGh0aGqoQTqdxb9953v46U03idg+AR/72Md02sCmbVvUUMNVJMJ8XyiERGWl/gPFZf1efPlFVIqQb2io137NZ71lKEdGR/W5vfZegNPefbo+Nzg6LO+uwJrVa1CU/p45fbquXvHUU0/hnnvu0QCI5513vtaf0wEy6bROBaCY/+A1H8K++++HbW3tKGS9b5314Hebz+Sx+tVVuOO223DO2WfhuuuulZbk9+d9429F7xHDMAzDMAzDcDi907G5C7fc9HN0bO1EenQMlVWV2DzQiaHcGDLyt/vAaBLvPfc9+PTHP4ZyMoVy3of7f/egDp7O22MecuUsTj35ZI3pRe1QXZkA/X57+obwyCOPmQHgzWDDOAPASy8vxZgItrSIltGRMY2ITkHlRDmbkeLLCV0eEyfQuFHQ0QXbiTGeTxbC28WcdDzzY1oKKJ67Y6anOHLCn+mYnxOQPKchgM+4+y4/PjN5I0zjRoO58Vnu+QzzdeXjNabjxrz4PicoCa9xY3rWgeXlPaZzbUJ47tqD992ez4mcQzadQTQcQiGfRUd7J0488WjUVVdL3jR6eHm81dgq5fz6178ppa/Ahz74IcQq4yp+pYe89pGy0yCgSzx29+DFRS/KdWDq1FbU1HjR/gnr59pN213ScEoPPTCyhTzS2Yx+ixHJS/tT+oJimuLWGYn4HOfAc6WAaCw2ka8n+vn9cM4+19KnNwHfRYFPD4RSqYB//No3dH39Sy65FO9//9U67aKjvQP5ooj/aFTEf0iNHQzkx+UAf/fAA9iwdj2qamtQJfVw/V6Q35EclzsU8c7R+9GxJA486CCccdaZUo8csvKNZdJZbNqwQd2VZk6fIWUr4AHJ7+mnn8KsWbvhve89V8ve1cUR/6T8g7ZB/vFL4NqPfgStra3Sjt3bDV7aBlLWQq6ARS+8IOV6CB+65gM4/7yzNA9nxDIMwzAMwzCMtzIMxv2zH/8c/V298vfwezC4rRcP/+p+bOppR9toL6bNn4NzL7gAu++9O+ZOa/aEfdcwbrjxC5g9Zw5uvPET6EuKnoqGEWMMN7m/6KXF6GxvR8uUFp1mawaAN2GyAWDRopdFCBURFMGUzXDJvR3imsLLjbIzWBnPnbjnsWtiFW1yrkJMxBKFvBPUTgjzOW48pmimoOK5Z2zYIfad2HJikedOkDMdR3Xde10alyev89il/8MyEqbnMfeubnwv07LMrm5u757jPWeo4Mb3ce/e6e47gwDZXo9xr/611QmUiwVs29aGE098FxpFcDJ7SfKWY/3mrfjmP31L63DZZZejJlGDVDql4rnM8pZL0s8hFf9c53/x4qVa96amJh35d0H/2D7sDzfy7/qb4p8u/hXSv/Kg/OdDXoNQ0lwifSf5E+bJtmVf8R7TeMtVTniTqBeC9KW0az6bU4HO4IQccd+4cSNuvvlmLF++HFdccQU+8DfXqHjftnWbPhOKBBGV7z7oD6CuqlqDAD768ENok/t1tXWoFPHv57ck5dDviX0s7+DvAr0c+vr6MS7Xz3rv2djvgAMwMDgk/TuO1NgY2rZtQyQURuu0aUinUrjvvvvUG+Coo47CWWedpe7+3SL2R4aGsXrtGsycNVPE/TVISDn6+/s0JgHr7huX381AENl0Hvf/5n68/PLLuP6GT+O4Y4+Q3+ES5LdG28kwDMMwDMMw3qrkcgX1gp7ROk3+xo7LBeCRXzyAW277BTZ0bMHVH/8bXH71JXht0xb9u7de/ib+0Q9+jEg0ghnyd3Lf0BA6B/rkPIx4dSXCsu/e1it/8zfjqssuQk0sagaAN4MNw61QLOHZZxchIEKurrFBhZNoCrXQiD5SocYAexRuKmTlIjee8x5HKh1OQDvxTCbvKeCcgGY67pmWUOgwPwor7nnOdzjxx3QUjnyG13jsRL4zEPAez/kcN1530ft53W3ueSdO+Zwrg7vPa7zHZ119mH4yvM+yEZcHr7Gern5u4wefz2WRiEdRlDZYu249Tj31REyd8tYJ6kZPBCm+1r+rqxef/+KXdVT9iiuvQDyRQDaT1YCKuqoC2yngF/FfqW7/L774IjIiaJubm7Wd2P7O/Z95ev3hfUPa9kFpe5/k5ff6y+sb6fMKz5vEe04e9Hn97V0L6BQV9sf2fhJxzHQaVLAs/VXhxYSoq6tBT08frv/M9Xj2uefw4Y98BBdcdCHGxkbUWMG6hun2L/9wcPS/OlGFAanHow89jJHhIQ1cmJA604hBY0NW+i4z8a1zSclsKo10MqVrlo6lkzpN4PiTTsTcuXORGk3q7xatkHTpj8cTmN46FT3dvbj9ttuk79fh2GOPwWmnnYbu7h709jB44BDa29ux//774+LL3qftzkCBhUIeFfI+ekLwZ3R4BLffeRe2bt2Cr33t77Fw/30hLcB/7DQN28BrS/MKMAzDMAzDMN466J/2f/An6iO3P4QvfP4LqJ06Bdd84qPIFLIYlL/F991vHxGXFbjvnvvw1b+/EZ3bOvGBD34EkeoEBkdHsLFtq04J+Odvfh0L9pyjXtbFVMYMAG8GG4ZbJlsQgfQCAqEgKkIBnTvN4GcMBlghYoyjsj4RYdJdfEyhgHOimiKMUPDymNcdvO+EMXGihHt2jesepnEim/d47DZec2Ka+fOaMyRwI5O7mc8zPQ0TTpw7Qercqp24ZF68R5HH59y2Q3B6G+vLzT3n6unuOSMBr7v77p3uGg0qvd3dugJAmm7fm7bg9HefjCn1dVrGtwIl+SJEimNbeyf++Z+/LWI5iave/37U1Ndq2zHQHte9ZxwFthNH/kdHRrBo0SJt1/r6BhHNldoerg1dmxLuXZ9qW8pPWTamlUZS9/5ioaRz9znirR4DAT67Iw9JJkJ3wjjk97wG+D7XB9WJGuwxZzrWSPt++lOfwZpXV+Oj130MZ5x1FgZHhtAj4p/LD7LszJcGr5rqGnSKUH/qyaeQS6cxa9YsVFYmpG8n+lh+L1g2BvnjlJh8NqteAClpn4HBAflHalinMFTX1ODkU0/FbrN204j+/A0bknsbNmzC1CnNukTgtq1b8Ytbb9VVB44//ngceOCBuooAo5nyma7OThx7wnG44KKLNM5CX3+ftLn8brG044yREES79M9Pf3qTlD2Er/3jP2C3Ga0ochqJtA1bSdvTMAzDMAzDMN5CUAPw71m6oXPFsGUvr8SzTy1CV28Hzr/sAhx70jEY6B/U1bTisThWLluLB3/7AI488lCse20tbv35HahtrENza4v8jdwPv/wd/74PXYETjzsSHVu24tc332UGgDeDDcMtnSnghUUv6mhuSRSEimQRYeUyRZcXmE17if+nQJsQ49qBIsomr7/OczY59yrQRIi4YycKeZ/H7hr3vMZ7ThgSd40br7l3El5zMH8KP8JnWD6m58Zj1ocGA6bj8y4tj3nfeRy4fHjNpeHe3WdZuXflcun4Hj7rDAHMl3teI7xPIUtpFhJB2VhXK4JvEJ0d3Tjr7NNRGeU94qX/a7LDNOO9nVt7dw+++tWv6UjyZVdcgfqGeiQzaRXltAO5+lVXV2N0aARLFi+WNs5i6tSpiFVS/Ps1ICDrTAHN6QLMy635z/t8E13pua4n3ec55YSwzST5hLGBBhWvTXjMTftPBDinBngeKiUti/Mqaahv0FUI1q5dg+9+7/vYKiL7M5/8FM4U8b+tsx3DIrKZZSTseYXQQ6EyHse6NWvxzNPPICzXZsyYocv9MT/2HfubUff9oaAuF8l3ZdNp5DLyXZTKItxHMDg4hJHkmAr2ltZWnHTKKWhsaMTY2KjUqQIdnR3oFtHePGUKpk+bjtWvrcatt96G3t4enH/++Zg/fw8NCsgpAfQCoPv/xZdcjFNOP02e7cTQyJAX3FB+QhXye1os6woCP/vZf2lMga9//UvyHUXVSMG2ZN0MwzAMwzAM460EB//G5c/+7GgW3/7at/HioqX41Gevx94LF6CyNoZY0IeBwWGsWPEa1q/ejK2btuDhB++Xv8HH1Rs3Fo/gwgvPwxVXXIaq6gSeeOQp/OqJR3DVtVdi37lzsezRRWYAeDO2GwCyeY0BEI5FUFldpcJtvMgRa4ouT3QziNpk3FxsijInrgmbm9e5USBzDjOvUZBwz3QuLdPwGje6LjNwG+HIOTcn6pyYd5sTN8yHx7zmjrlnmcjk9O79rszOsMD0LKcrB8+5Jy4fl8bV2ZWJUKgSlpVpiCuD29gGTMfR9EYR03vuMR8Dfb1o29aJ8y84B7Ew58N7bSKP/lXxaujBGvUMDOHzX/gS0ukMrvnQNWhsbkJSRG1RhDZH6n2FcQT9QXWNHxPB+8JzL6Cvp0fd5TmSTi8Suq5T6MdiUTWKsK1CIXqTeG0b0JH9EAJ05w9IH/h93tKM0uwcXaeLP41KFM6cesJhbdd37JpxDT7g9RGvF0ved8I1+1ukvI/LPwSf+cxnVCxf9/HrcMJxx6uFsFdENWMNRCLe1A8GEQzK+WuvrsbLi17UQIAzpB78Dt03pR4mfDffJ+X3S3p9r7wvNTqGEo0Q0sd5+TaGR0YwPDai0wQo8k855RT5h6laR/fl3yx0d3Sir7cX06a2oql5ClauXIlbbrlFv6tLLrlEpw5wOcKBgQG0b2vTNr/8yitwyGGHYkv7VmQZD0DqpEUpM6ZCCC+/tBS33no7jnrXQnzuhs/oVAb3fbP8hmEYhmEYhvFWgStf0QMgN5rDN7/yLXS0teOTN34KFYkonnn2OfT2iEZq60RXezvee9bZmD1jJm7+yc3yd349evp7cOZ7T8V7LzgTAflbl+Llwdt/iy/94z/hI5//OK648FzkB/NmAHgz2DDcKFiefuZ5ncMcS1Sp4OH86ICfy7GFdL63nov4ceKWzcqN1yi+iBPHLh3ve6Jth1GAz3Kvw7BynYKPa7dzVNel1XylU91zOoI/8Rw35u3EDfOj8HbPUvg4sc80FHrc87ozBnDvBB43fZ9cJzx3opV589ilIbxOeJ33Kd54je9xaYgrD/e8z/ePjCRFNI6ivq4G27ZtQU9PNy644HwkYnzWe/dfG7qNy5sRkHd39Q7g61//Z3VDv/rqq3UJv+F0kpWR7pL+YF2CfsRFOKfHkjrnnwHvGhubdBSd8+TZLhTz9JrIiXjmfPxomB4i3ug1l/orlimaJ/JUPeuJWbahayuu4ameBOGwGhSYJ/soFJC+kfuewPXc/7kGf/MUKUPQh4effh6fu/5z+k18/vM34oADDkB3VycGhwbB+f5crYDr/NMDgPVYvmwpVr3yihpmGhobNRggjVF+eTeX7yP0XuDIP/ub3+04PRCk3zMZqaPUkzXIZnMYHhnW4IKcDsDvtXXqVJx++uka3X90NKXpNm3cpF4B02fMUA+KxYsXa4DC+to6nHrqqaiqqsKQtGkqmcSWrVulbn589LrrMHfeXLRta5P3ZCQfKYPkr+0pZ88/8xzuvOceXHTJ+fjItR/kXfW6cPc1LgDP/w++L8MwDMMwDMNwiAoQ3V6B3EgO3/vG99Amf+82TZuKNVs245V1r+Lo44/GmWecjqp4AnvvMR+V1VGkBrOIxiIYHhpGoqYSwWgAXVu68czDz+KOW27HKxvW4NQLz8an/vZj2LRqvRkA3gzXMEMiSpcuXaHrmCfTWWSyaRFoRREPFGNetPZAgCLaE85OIBMnmD3Rz3Nv7ru7x+tuc89QnHGuOQUlhRzXdXeu5U5s50X062irHOt1SUehqO7fIn54zeG6mKO13CZ3OdM5oT7Z1d+9x72TuNF8ZyxQMSvH7hrLTXjP1dGrt2cUYRpe53PuHZPTZLMFJEdG0dRQh3Xr1iCdSeGii85HSMStBm6jUeSvTGG8jKD0WUdXD772jX/Skf8rrrwSDQ0NSIrIz8p3oEtCSt0CPhHFiajWYeniJeoG30p3eRGtFOUU8YwNEJY2YFuwbVkvuslTiVKOyhVvNF1gm2nfSLuy7dm+vMO8nLcF8+ExBTiv83tg+3LjtAN6GjBSf21dDZYsWYrv/Nt3UFkZxw033IB9991PA+XRg4FTEejWz34IRWK6zv+LLyzCqpUrMXO3mWhpadF+4vvC/B7Zf9If9FKQL1/P+b2wLIQ9VZBvLSPfFL85GgK4NCJXBRgcHMSwtBHd+BnQ76yzz0ZJnqVxgHlw7j9H81tapiIej+GxRx/Dvb/8JRobGzVtTVU1uru7NI+NmzeiZdo0fOyjH0V9fb0+S7TtpL24ckExl8czzy/Cg797AB/96N/g/HPO1H7VoIHyPrY7cd+jYRiGYRiGYfxfoDpt3Pvr9P6bf41f3v1LdA72Y2B0DPH6Svzgpu9ijzm7eYmFcp7LhReRzhdQXRvXZQE5/FaW81eeWoqffOfHWLFmNUqRgC69nRtKmgHgzXANMyxCb8mS5TrHeVzEIEXOeLmIYoEj7t5qAHTF5nWKHYokbmxaChEKYhV7cs49cWLK4Y55neLNL4KMz/E6hYlfR3N3BM7jfaZl/rxPocP7vMdzlx/fyWOmdfkRloPPUlRq/nLPXec1V87JQpN795yr22SjANPyGtuAx1rOiXx5TlTEyrOTjQeE6ejmzxHs1pZmvLJyuUrhiy4815Nn8sxfW6Cx//nGvsEhfPGLf4/+gQFc8+FrNYo/xSrrLkVWQ000FEGViOahsTG88PyzSI6MYcb06YgnKhHWGBDOs8Kb58/6cwRf+0bOvXfJ/+WceTLAH40FvO/VmxvbnB4TXl/wu9M7IsR5TE8RGqEofFk29kVjY4OULYwffP8/cMcdt2OvvRfgk5/6JObNm6fu9GNSXkb510j+8i4G/qOR6uWXXsJrq16VvpiK2oZ6nb5AAwG/IxaH72V61kmnKvikn+Wi+264p9t/ceKbcL8bIyMjutGNn+9mgMSFBx+M0854N9Ii+jmyX5B/sLZs3qTfyXT5h4pC/Z6778aTTz6FffbZB2edeaa+o72jHSOSx/qNG7DPvvvgmmuuUYNKV3e3uk8RTkGQ3widF3Xfr+/D4pdfwuc+dwNOOvZoFMolnTJgMQEMwzAMwzCMtwL8+5fyf6R3GC8/+YL+jfr8kpex4tXX8L6rL8W7zzpF/zYmW17bpEH/Nnd2Y8a82Yg11gFh0VQhH447/Ejs1zoDX7nuRkybPhPheCU62rvQ2txqBoA3wzXMSDKFRS++jKqaGkSl8TgvWrSPBhoTbaMiqFymsPXSU/AQ17Tcc+N1T7h5otoJbZfOCSW9L2+nmzVdwZmOQoWj+1zHnefByIQhQDYWtMB130W48Rnm5+dSbyLaKDQpIPke7t0IPJ/jMUWce/9kIwGPvcB8Xvl5jbCMzIcbj911lpnP8jqvubrJqTy/QxgyL96jGHTXeFwqMdigCFipZ3NTI1auWIaStOlll10sH6mITe87/6vT0z+Ir33jm+ju7MEHP/ghTJk2FaMiOvXjkDKxLjRaUPxTzC5ZvhRDgwNoamjSaPQVFMcq+DnyHxYhWpTnfOoFwLagSOaerve8T6MAR/JVaMsrimwjSc8+40YYI4D58Tn3/bDd6WHA0Xm5oP3fNKUBcflH4Ec/vhlf//o3sHDh/2fvPQD7Kq6070e9S5ZsS3K3wRhMNcb03knokBAgCQQCgRAChPS2KUvKJrvJ7r55N1vSAwm9hBaaacbdxhV3Wy6yeu/F0nd+Z/5jCy9pm2x5v71HHt97p545M/f+z3OmzdFnP/sZ38di586dLneAf0ZGmIkC+Kc+q1ev9U3/KseWW72K1Dds7ZKRvtcAQFv4kgXrb5AvT/FZDMGQRFzfn8D+KAMHyEZgnZ0d6u3r86P62PuhtaXFl0mcdsYZOvPMM/caVjAOYKCgD7LpIKcJPPXU0/YeLtBxc47VOeec46cKNDQ2qa6hXjt27NTxxx+na665xt+D2sZ6E4OVSbGUba69vUP33/+Aqqq269vf/qqOPXpWagPGfXtWJJRQQgkllFBCCSWU0H8XDRnGAD+1N7ZpT9+AyiaM0Y5127V95y6det7JHqe7o1srl6zWkvlL9eILc9XQ3KiLrrxcY8eP00/u/bkKR5foK/d8VbMOPkiblq/UETMP06Z1m7V82WodfsRRiQHg91EUTCM7uS9700dz0w18AVazMnMcdCE+AC9ADHAUAXcEZSPjQPEKATpIB5AeGR8XjQWAKK5DAwFQs44cwNI7wKZ6wdBg0X0KOP7EAVSyAzv38MQ15ocD5AHY4QUjQCwzxoMX/LmS3jc9HMFfrCfpuScuBNZiBJb4uewKn4ZBIdSXGRLkDZEO51PiLb0bPCz/rq5OB4ZlpaN8Cv3Qnn5dd937vX7UzdPZA+0CPyN5orVie+EPAQRDSPDjHmPCsN1YKv7zVIQRl1FjpqITxh4LTS3t+vKXv6bOri6f9l9hL1Vbe6vzwyh+SJfhm+Ox0d+aVatN9v2aOm2aT6FHFlm5gH7Wo8t3/mcvAS/HwmhLiP7ENH/KxUAAv77+nz+rNw4QTbtR12CkyfAZAt6+LvlgnGHEPT+/UFMNNHPW509+/DP99Gc/1fEnnKC77rpLY8eM0eatWzw/byffTBDegrFn9erVqq2p1djysVaHIjd2+QwGDBNWrsvaiqM+sR0HDfyH4/9SxqtUWxGLZ9blY7iiHoD+/r5+N54B9ru7u3wzEzYIfN/VV+vIWUf5EgGm5tfXN/jO/3n5eZo6ZaobWB68/36tWrlaJ592ii8fYNlKk8Wvqa/z0wAueNcFuvqaa9TZ0aHGhgaXKTLq6+9xvjpaO/SLn91rbdCn737nW5oykeMBrT1N1qEfJZRQQgkllFBCCSWU0F+GmNGMhslM5/11zYhZIqGr7l3ybEGOT9BRDUKxKTgZbdu6U08+/pzKiopUWVauX/z0Xq3bvFG3fPxmfeD6a/WVL31Nrf19+sb3vqWyXMMMITetWviWfvXL+3XcScclBoDfRwiGJqhtaNaq1Wv9FIA+A3isA/fN11ONiAi590azK8/RD9AUABuAN4zg7gNIYbO8CMIjQB6ZxsG1MQJoBEBFfzjzDmLlAJ4tA48T08IZU6nhY2R5lEFZOEAgAI17KII3iDBGYrlCMQ5EHPIhjPzJmz0I0gyUEi+Gaw9gHZmEDeuiIQEK+QUAySg09bRUzvekCRM198WXlJOdoRuuuza1E3+Qaaiq5WsA2jdetPTUO8oE4pl7jAX4ejum0qSieD6Wgz9Hnn002MJyDNw3t3XoK1/5mmp21+m22z/mgLijq8siE4P0wz7Cz1n4tbtrtWzJEh8FZ3lAQWGB14dN9dIyaMPUyL3Fz8/O9bBhe4k5ko6y4ZN9BNjTAZAPH1wxRmSZvzHn8qVdAby0E3Wh/TEYUF/y6enpNv7TNHXiJDU2Nutv/+Y7mj9/vi667BLdeuutvmEgI/+0DTInDUaYfPq1tfXy5ct9en55ebmvp/cZJCxFML6IS/l+b1L18q1O8OCGDORoPMY9KJCPb17pM1i4YiAY9D0Aeuz96e8bcAMAGwOyZ0Jdfb0b2N514bt14PTpDuCpZ11dnRsBSkeVulGjzmTNpoC7anbr+OOP1zHHHONHA2L53GF1a+/s0LUfeL/OPesc1dXWeX3gLT0zzfckyErP0rYtVbr3lz/XhAnj9c1vfl2jR5W4zON0qoQSSiihhBJKKKGEEvpL0JCBxqBjBizGAC76eEVFuR+3jd4ccRrErPIwEGgqbGqJLcAFXXzTxm2aO/d1HXLIDJ168nGq2Vqt733nHzRhyhR98MPXanR5mf7luz/WI795XEedeKwGM4c046Dp6jBckN6fro1vbVBnT0diAPh95II3V2tCW7r0TZWNHa18AymMKvb3BrCM+LjSKAAciIaMYDqCIchBZioNDtDFM6DKQWHKH4qdAdDl9wYkAYjeQSwO5cEgzz7rwKddh9FO8mDsO4DQt0/jpzyIeNzHNFAMh3fuHZTbM/WijBgW08QwHP7GpPtRFnH2+B4JGArYwC7sjRDzCOlCeuoHMBwY7NOkSZN05OFH6NW5L5v/oD784Q86b0jlL7VKO5gHgnsnamxu1T3f+LZ27Nihj912m8aNn2DAst03ZoTgl/rz0jKtfMG8N9Te2qoxBpqZGQAoRnYYB3INXMc+gEyi7DI55s/iAPB9DwALJw2j+lzJB3IeU4zijwyZ3k9/QJaRkCPhEyvHqrOrV5//3Of12KOP69prr9H1N9xg+Q+p1gAx7RGm/YfZGRxXSNqFCxequrraN/tjqj/9hjaPV/jmGg0HXh/7gx/4Iwywv++toS+zcWSv5x/bHccMgN6eXp8NAEBvbm6y9jcQ39hg8srTpZdfroPsY9XY0OhpWeu/u3q3Jowfp0kTJmnb1m369a/vV0NDgx8lOHv20T76T/r1mzb4coobPnSD5hxzjKWt9mUHHKeI3NgohVkbq1eu8JkRp512ir70pc8rL9v6d4p3uE+JPKGEEkoooYQSSiihhP7DhA6M27BxsxrqGnXY4YdpwYL5vqH1NVdfraLiwlTMQMQ1VdscA25hE/bsnEzTc9v06KNP6+RTTjKsdCAxNdg3qM6WLpUUj5Iy0jTvxYW698f3GdBfq9rmRk2YcYDKxlVo6+ZNGm24ZHhg0HBtY2IA+H0UoQzHvy1eskwV4yuVnZdrgC3LZJxaa28ADhcbF0CEvwO1FHgPDRmmQ0MRCOMiOITiM1fI75lezQgqgMr8mWJOh0gbSu34b4AOGk4hFsokP6aCD1ojkwfgDAJ4UnYEcBDxeY78ck88rjEcYMlod+woAClALnwSHtMxA8BuPG/4Rk4hG8Bg4BMiHcAuK4uz79OdR6i2vkY93d06+KAZ2vDWOj3x5JPq6e/R6LJS5eblaNDqXDq6zI0E2VnZFtbr5+oXFxUbMM1VtoHaUQZoS8ylZVqdKdscZ+zDP+fR59s90+e7uruCfE2Ggcd0P1mho71V//ZvP1F9faNuuulm3wSPUWXOnO8HZOdQ93QV5Bf4tPU1q9Y6+B9XWan8XMBxuvIL8ve2YXpmhi8BYF0/frzErIFHlunZBvaNlyxzHAmIDPv7rd0sHjMmvL3Mj/0CCEOuvuGeAXfaFLlzn5mdYfXP1yGHHKxme6m/8tV79OzTT+tD112v66+7Tt0GwmtqanyWQdiQMORdYEAfAL7izWVqtHSjRo1ywI+L7YKj35J2rwHCZI8M46wEput7vyFf44s4OPwwCrBhJjNBaAzyY/R/aA/7A/T5LIAuA/8tLc1q62hXTV2dRo8Zo8svvdTX/jONf9jy2b5rp+pqajVpwgSNrxyn5cuW6aGHH/YZERdeeKGmTztADU1Nqm9q0NatW32/jhtuuEEzZ850K2t3X6fPZkgbsn46FKysr776ip544jG9971X6vaP3uxtEow8aRyb6t0noYQSSiihhBJKKKGE/hzavbtWK1eu0QHTpmnaAVPUYDjj1Vdf00knnaySkgJ1dLS5/svSXHRrYFpTU4tenvuq45M5c471TekbDaecdc5pyrM8A9IAwQRCx26pa1HTrhZ1mX5/70/uVUtXt2bMPkqjK0dr9hEz1G/P2YZhEgPA7yCDrA4FGEmvqq7R6jVvKc+AHRuP+dR3AzBMz2BDNpxhFAdVI0E2BFALI7pACssvBY4cVKXiQsQnLs0Rm4Qrfg7+UtP9SQfo93FKj+sx/V9caw64jvkQH+AZwRx+np9do38coaVe8EOZ+ONHPPyZrk5YBJ3E8R3nLR71AAxaVEdNTDX3eg4jh9AhoWwAbwpEBvlYLfwaRr9bOzqsk/dqkgG8poZ6PfLoY3ryqac0umxUOH/eymGkmF3u4Y1p24zacm5+rrVNgYFgXhI2swPMdlhcwnmZ2JPAKqEiA+mM3Pf29aunu9fbEyMA58vX1daq1hxT0D9x990aPXqM2lpalGW89RhYpUcAckeVlKi9rV2rVq60fHq9LM75RyaMqDOCTp1dNhnB+MIMjSyTS6gvTWe8IzBzGHLIm/7EeY+M0mMQoF2w7DDdPpw0EYxGfrxeT4+HU0a+lTllymT7sKzUz3/2c9Xs3q1bPvIRXXH55fbxaNbuulpvE+rNdP1MY6GwoFD1JuNlS5dZEcOqqKhwvqkDjvaI/dkY83LCSQNWpvHDKPpefuhjqfrGutEV3M/CBwfYBJDZMcEI5vWy+ygjzuzv6en1jf+aW5rdQDJh0kS9693vVtnoMrW2trkFlJH/RuN5mn08i63OC+Yv0KOPPOJ1O/vss3XAgQeqobHRLaqbtmzRpMmTdccdd6i0tFQ7d+30fkPdhgaNP3t/MVI99fRT9nGdq4/fcauufu/lGkzxzuvGm5lm8ndKXRJKKKGEEkoooYQSSuiPJQZB0W1zsgzLGB6Ali5eqdKy0Zo6bYIfab1xwybNnHmIDjxgmunJQ6raWuU4prurS10G2jMMazYaJkkznXeyxSkoLtAeU47ZX2xUsenvpsvnZmWqIIU7oMaqRj3+yJPaaXrxdbd80PDNpFQI+i3aekL/joABAc+mGYBq0LIVK5VfWOCjwEPmGI0fGGA0MwBoprgDZiLYBzTjD+ADJMWwCKqIgz/kYNkc/lwBKaQjzl5njbr33oD3yE3ZvBzLJ+wiH6bm06yEOYAzIi7kgMvCKIcrzxBpootxYv4AJ9ajM/uAMPyQzYAD1wD0HLCmjA0OsuxqWNYBLkS6gQED0fYc84519jIsvN9coQH5g6ZNVWNNjX7+i3v16suvaNrUycqy+g70M5KMoSTTX6QMY73QQL8y0zWwx4ClvWCMwJMn8md0OBgmArgGX1OHrMxs5eVbW1p+zGSAX4Dqju3bNfuYY3TLR2/V6PKxbgxgdN73BkDAFreooMjP91+yaLEa6xs0tnKsb1IXp8rTxlGG1JHjAZmSzsg44iCvrOwwek87sj8AoJx+5vK3OmRl0QfCqP+QgW3zdlkhbGSNESKE2Yufl6uJ48u17M3VPmNhwOp315136fwLzvc18DX20sNXAadX2JWZCGWjSrRr1y4tXrzY+Rg/cYJKSkpSSwNC3sSlTO7TSWcfLO69/YwfjF4whNxIA9FPCGfU36I67/4WDTHTImx0SJtgNGF2Cm3EhpUc1Rc+cJ0O9rt7uq0vDKq8skJnGbDHoNPd0WP5DuqtdevcYDJ9+oG+fGLui3P1wnPPGY+ZuvaaazV27Fgf8a+tr9PmLZt14okn6sYbbvRZFfX19d4uvCxZaWEvA2Y+PP7441q58k199atf0rlnneYzTUD/fKKt1i53LgkllFBCCSWUUEIJJfQfod6uPp8JPH/+Qj3y8GM657zzdPW1l6dCJYOUnOCn3bWNPmA2adI410UXLVquea/P07pNW7Tb9NbG5mbDHrkqLC7WkCnchUX5OuTg6br9I7dojGFVU8ZNDzfs46mt3M5eHwxtb+n0AUSO+U4MAL+DUtDF9P5gAFi8dLnGT5qo7NwcxwJMewYIpacHsAvwAiABaniOAMpH7A10cI/QAUAO5ozwx0UwFwwJwTnwsnjce3wDnzEvABf5R0BGWho7MwVWAcBxCglxIO7x50p+3EdjBXkQj2eI/LgnHmFcPS8DgTFPB24GlCIPEPGcFyNGrRlZBxTiD99YwIjrMwpSMnF/S0MODdahOcbugMmTtatqm37wDz/Qti1b/Dx9QCQj34zIAtohlmGkW8I9Bv4xqIUZARhOUkssvCym7WfL153TRpnwj/wxjmSpb6DP91Zgdsehhx2qq97HWpwidXR3qt/4pyjisxs+I+RdBk6XLFyslqYmVZSXq8DiRvAf5RXl4bIADCM/QLSVjbWONgUkEw4gxxoY24eyPA9AqFFGpoWbH2nzWGJgDFEOci8rG60DJ1To9fmL9MUvftnzveOuO3X0nGO0e3eNmpoafVlCvvUFDAqUAchvMCDM6DmbB7JpYZbJB3+ANvnCB45y3GFssufY9lDkCTkG3oPRy9vd8o38I0BfrsJyFGauWHpvG3O+HIJNDS1dR3uH7wPBkoAmk22P+bPvwgHTp+tc+0Aif2YI8A5xPCAd5sCp0yz7ND37zDN68qlnNGHCBL3vfe/z2Rw7d+1Q9a5d2mb96PTTTtc1H/yAteeA1513GvBPG9Bu7I1w/333qbWlWd/69jd0+MyD1G9twGarGABCjRNKKKGEEkoooYQSSuhPo5bmdr3wwlytW/2Wn9K2papK5RXluuzyS3TqKSdr67atenPlSu3cXe04s7GpWWeecabP3F20eJHPqG6ua9Qrb7ymzTurdMjMQ1VdtcuxyLnvvkBHH3uMmhrr9YXPfUYFprSigbcY7qneuVt9vf3KzbI8t+3SS8+9qM3rN2vNylWJAeB3UTQAAAA2b9+plavXqGLcOAdDDt8N1HCcQ3o6I+xIm436AkDCAZwARhEQRjAF8NkLrFLPgGCuEGkB+lBM63GMG8Aicd3IYCCLkVB2gWckGcDF9Pc4xTqmJX7ML4I3wqEI9GL58EMc+Ia4d3BroJyyGGWFB/JlXT2gFkNBTAPQRXI8Y4zIzth3dj1lpKVFw0iYvUB5wT/MKKiuqbGO2qvKMaO1w16Gf/r+D7TH6jqussJ3+weQMV08zDawOqbyybJiCYMwJcBfGF022bA8gz8rg4bjGEfWn7MDJzMBOjo73PBwxDFH64PXX6dSK7u5pYVcNGBlZWTR3ukqLih0+S5aukRdBlTZG6DAXkw2+WMUHjlGmbMfQWh748v+3DBBe9mVPkIc59VkHo06sf1DHlQmTPtnB32WBEDIi0yZAcBHgZ36X335Zf3T//0nX3rwta99XdOmTfUPSHt7u8saYJ9jdcYAgCFk+/YqrVy5wp4zVV5e4XlyhB/8YzSCD5+xkOITh0wZ6Y885GTnwobfI1fS5FjevAcjDUee1sIy0ukPVieLSzMge/ypN0YADAB9vX2+mz99E6DP2v/m1hZPM2v2bJ140im+PwThGAq2bNniMwBmTD/IjQtPPvWknnn2WR1yyCG69NJLfaYEpwfs2lWthoZ6XXrlFbr8yivVbB/LFmvfPeywmprVwDtUt6tO9/3ilxpVWqJvfuNrKh9TpgGrN+8/vTrVvRJKKKGEEkoooYQSSuiPpu1VO/WTn/xURx1+lIoMTzz2xG91/gXn6tIrztPjDzype3/2S9U31KpgVImmTj9AU6ZOMz13m29GzgbX48orHXdt2bFV13zoWl177bVq3t2oH37//+i4007WWRe9Sw/+6tc6+9wzNbZ8jOoN1zzw68d8n7LS4lJdcN55OuOEI1W1sUoLXl2gyeMnJwaAdybgH6ANYJmuDVuqtG7DZhWNKjbw2edAkBFQJMc05zBaCnAHWAP2M/ZO045ACEDoINn84jWkC4YAKN5HADUyrnNk5QFEAC5+bw/xPHoAj4OtEeVyhUaOuBMn8oQfFO8jEOXKSCzXmBfAi9Frwt2gYPUNQDWQ82yy4ApoZTO7PAOSvtt8ZoZyc3J9tJYN4NjpPq53z8wM090ZtW1t7/DN+iaNq9TWTRv1ox/+iwZM1hMqKszfAGrKWOHO+GFjPuvB1kbGS6peYVYC/GS4gNJMHn19Ydp/roHhbOMDGbF8o66+0deGH37UkXrP+65y8N/Ta/W2fPoG+8WmhuRTVFig3u5et8Kx2zyj5sWF7NhpgDcHkJ3vYJuZB8wqAFwjB/xYlsEVf8SF/OALPwieYz9gTTp5YjCIhOGAPkU7sBkkM09GFReptLRMDz38qL7+1a9p6pTJ+shHPqIjjjjCp7l3WR2QI4CefHOoe26OqqoA/yt9p/1xJuOw23+uG3iI7ycYWGnIlxF90jJKjjzYX4I+4KP7VhH4po3hjfjRyEQa2jbEo19aegPbtBd5sxEffdUazPsB4YzMU47PBrB82ByQowKZCdDe0eHtdcLJp/iRfz19vR6vo71dG9atV4G16cEzDlZLa6vPBHjl5Zc155g5Ovucs92gUF/f4IYA+utV1sannnaat2FrW4vzF9tiT9+gNm3c6CcDHHboYbrn619WSVGBBiyO1TZlCNjX3532e0wooYQSSiihhBJKKKGRhP6MTspyW2jbpm0aP2GistOy9MXPfVk7TD9/z5WX65nnn3Od+4hZs/TgIw+5ASBtD3pomvJGlSijMEeXXHGZ3nf1+3T0gVO1dvUW3Xffr9TU3qoVK1YouzhfZZWjVbe7Rnv6h3Wy6c6Tp0zVySeeoOOPmOFlsx55oNnxBFpwQm+nMNrJdHK0/PWbtmrT5iqNHjtGOXnhWD3fgR8gyvpmA3UBvAHowj0O0BYBK2IGHHHlmc7ggMrSAgAjCIx+EMAnXnHE4RrDuTq4TO0MHwE/cciLZ8KjP36kgYfoz3OMD/EMf5RFPAAZYcQBgLKWHbEMUkcD228bwU4ZACD8WG/PaC97A7gMiJKSE6B8YICN7AZ8WjdGijSrx8wZB+nwmYfordWr9a1vftM3rBtbOkrZVn6GFcwMBHjz2QYOLBmnDS8HexJgAIjytApiwbE4yNxiWdEsY8gvKDQQ2a+lb67QcScer9s//nEHxYz8s6bAlzdYUoBxUV6hPwP+WVPPGnOAM4Q8rGiXI+WNBPVQlCVtw6kFzhdyN95Jg0zDMoxg0OHKyQgYRJx/CD6yQvuzg/+YslKNysvSg48+qS99+a90qIHV2z72UeeptaXVy2azRXihLThBgLyqtlVpw4YNPlNgTPlYL5dZBJxmQLy4cSPprUjnz/mEBys77EUQ2o5d+TFy8EwcT0d4qu8zou5GAAvHDVsmjPIzUs9eAO7MH6DvgN/kiIGBe/YH4IhA+hL1ae9oM3Dfph5rrwsvvlBzjjtOza3NGrD+09LUEo41KRvtxxe2WbxHH35Ea1at0vEnnehgn9H+1tZW1Vvb9fT16P0f+ICOOe5YnxlAv4O8/9uV/rp0yVL9+v779a7zz9NnPn2Xy5EZEllWH4yBbyMXTkIJJZRQQgkllFBCCf1hipilq61bw/3SqhVvqsh0+Jmmz1933XX6zZNPqqS0VD2D/br2A+/XacefqN888oQ2VG1XfVebmjvaNd2w0s03XK8LTj9LP/2Xf9MDDz6ktt5u3Xj7R3TV+6/RsqWLfabs1e+9SpMnTnTdfHR+wK8D/cPaum5bYgB4ZzLQYv8jGdZkr9u0VVsMQI2tKPdp1EzDQPdnOncAQkGEgH/E6UAT1GPkAMj8ADfcA5YiqMZFQwAukudhzqexm+M+gnKA2ciwCMAZ7QXUQZQT83Qgl3KAGcBOBP+kw+EXz3eHJ4gyuI/r2wljZJo/lkGEzfZCfhH4ZTPKbXEoP5bp4fYMnzIQzqgvyMmCLCwYICCm1e+uq9Go4mLNPOggLTXA/dcGcMeOHq2SgnxlEndgnwxwjFIPGIiknhgGMNgA9JmNQTitwpp/n/I/ENqBkwQwSmy1F+nQw4/QnZ+6S8UlJb57vLe6gXAMFiwdYIo/eSx/c7maLJwp91jvGDWnbGRDXQDu3CPLKHNkR3ncU3faCqK2DnhZnuDAP8yuIA5XY8DAc2oJhuWRlcnMgACQx1j5HN33+quv6R//8R81a9Ysff3rX/fR/e3bd7iskQ99knvvD1aBqm3btG7dOu8jGDByOBHBiLi0e25q88iYnhkboX2ZyZKpYdZXpGSOg08AvhthkClXixLrS5vGPgDF5QMOoOP0/6GwlAU59Bnwjn2Rtf89Xd2eL8sYmL7f1tbuo/YlpaN04cUX6yD78LF5H7Ns6mtqtdvAfNmY0SofU67qnTv14IMP2Pu6Xeeee65OOOEE1dXVqaW5SavXrFbxqBJ99GMf8zy2b9/udYHvrIwsDQ1aP7W2eeWVV/TM00/p4x//mK5+z+Xqt77NMgZmmiSUUEIJJZRQQgkllNCfQuiafrU/1vQvfG2ZKisqNHXmRA13Dekn//xjPfzYI8o17FFremtadqb+9Sc/0uFHHKRP3/o5PfLQE2rs7dTk6dM0ecJE5ZhKfcFZ52j16tV6bcF8dfb16KzzztZHbr9VaRZY31ivU44/XiWmx0O7dtXo2d++oAXzF+q8885PDADvTIjEQLddAC1vbdyqrdt2qNgASGdXp+9Az1RsNkaLI60AJ0Ag9wAcxk65j6Ab4h5xA/bwixv1OYAyiuAxAij8Y/PwzD1X4hBG2pFGAMJx3Ec+yJNn4sQwriPDySOWF+uDH+uzY3zKyjGgydQUACLxAdvUO4JHDADw5nUyuTFFP47Ye5wUgNobx0AVZQFUKaelvcXkOqQDJ0/W/Hmv6wff+77Kywx0FxYYLKZuWFb21Z2N4TA8sDu8b6pnoorr5/lnPr4EwFi2Z9IYmLV2YRO5inETdNcnP6Ux4yscIDJFvN/4Hc6wyJZXWfEok9mgFi5d4lPIx48b76PsI9uZ+9iG3Me2DnULo/xUOY7+Yyhhh3n897UF7YoxBD6pC3VIrf+3h6HBfp/9MHp0qdfxa1+/x62Dx59wrO7+xF1+/F91da23b+THinaZ0rZMH9q5fYeHMeIPj5nZoZ1i3wDku9SsXD+tIM0YMg/EDU+Z6WF2CgYf8gf48wGj/9POhIW2DEYHnukflIk/9WBfgRx73tOPMcPKdVMIBptBnx3g7WhpuGfDRq6M0Le1tam5uVltre2qra/3PnjV1e/ThEmT1NLU7LMJ6mpq1WgAv6SwSOPHj/elAQ89+ogvCzjv3HNNRlPU2tLiz5u2bNa0Aw/Uxz72MZcHpyEgB5ZAUG14Q5aPPfKoVq1aoS998Qs68/STU9y+nfZ/TiihhBJKKKGEEkooof0JHTt1Zzp4up585FkdOOUAjZ9Uqe/89bf1i5/9TO9573tNx71a//ajf1VDa4v+5vt/p472Nt15253auHmrzjz3HH3u059SY3WdHr//YW1cv0E1TQ2aMHWKYbBM1dYZHkjbo9KJFZp20AE656wzNfOgAzXvjUU+i6Chrl7DA/0qLS5JDADvREEkgCCAjnz9PyOKBUWF6uzuMmA84Mo/QAHw4ECa6c0GliIYBI0CsgBYxAF4xRF6wokXQXd0hBMPf9ISD+egza74kY48iY9/vBKGg3fS47gnnDSEjfSP8QiHyBOKBgXiQ7E8/EGEzAIAqAGUZMCQeIRRR+PA0oYZC2xM6Gu9vaOH/RGGLE1cJ0/2vAAhLKwfT8tIU2lJsQ6bMUOvv/KyvvnVr2niuEqNLh2ldMsT4ImcnTfYMz9u4n4LcaQZb3gJrQhQZWp+hvoH9hj4r3Lw+JkvfF6jy8tVbS8LQJaN9jBYYDQoMiAJGFy8aJHqGhoMfI+xtgmbFzLazlT8KBOusc1ju3KlLV3exgwyxuHndUcGzjOj6PAb2iHOKEhLC0B62OqYbWWOqxhr8hzW33zne/rRj36iOcceq9tuu1VjxozWrmoDsAae84ynLEuDfAvsHhmsX79etTU1yi/IV1lZmQHeAusrGEGCMQo+vX8YE76PgsvLQLD972v49wz7iPgeRsatjXDUF1l7XCtkZP/gih/h5B37GW3lSwRMHsEgZDIyPnx2QSr+EOWk0pOEdf70KWTT0dGptuY2tXa0q76+TmOt3S6+7DKNtjphICAORzJW76r2kxmwqC5f8aaeeuopn01wxuln6OBDDvZjU2pqdmvHzp2adfTRuuGGG6x+g2pqbjL+aIMMLG0a6B/wfH/161+prrZW99zzNR03+yjfiNP3ufB+G7pgQgkllFBCCSWUUEIJ/S5Cd0TDHkozPXjYdM30ND34s0c0d+489XR2qWbXNmWZ/n7g9IM023T8+Qvma+uOKk2aPk3LV63UW6bPf/FrX9LHb7lFo0sKNe+38/Qv//AvmnbAVJ12tum4h87UfT+/V+vfekvphlc27Niixo4W1ZgOC9YBj/WaPvzVL3xJZ59xqp555MnEAPBOFEEIR66h5K9ev9ENAJXjK33H94yMbAOiTFkOYJT4PpLJqK0BCja7CwfHpzbPM8FzxUGkATBFMB6PQ8MfF4E94aR1IJm6B3ARBkXAGdPFZ8CjA0jLm3RQBHyAzJg/acgTIgz/SDHPEA9DwNuNGnSaPSYf7olDeu5xsV5W4bD5m4XzTFrCIpjkGcIPeXSwQUZRgY6aOVML572hv/7yl3Tw9OkqKGADQWsTtycE8ImhIfIeeUXejtyHkR1tQt2JnaHuvn7tNIB42BFH6ZaPflSVkyf4WfHUhLikpt3y8vNdhsuWLVOtvThs+Me6eerIdPkMA66UxTMyJi51iXImzEe4U1PdzcOXitD2bCDJSHfY1T/kkZ5BewdjAPlwcoFvlGdpC63cqZMnK9Pq9Pf/8AP9+te/1plnnqk77rhDo0aN8tFrl38mvDEyn6aCvHylm4xY789MB5YtsHcFvNNGjMRTz9hP8Bs2nqh/lCOnK1A+YRgqOEM/nnAxsq7k4X2f+nhfC/2N+kfAT7jHSb0frPEfNIBtvcqNDPCPUWDQ2tPX5NOE9hHs6Q37QlAG70ZXR7dvvtlqwBxwPuWAaTr/XReosLhIzS3NSjcWkAezOSabzDjScPGChfrts8/6KQiXXnGFSstKfTYHmwtiODnttNN888cuK7fR/HxWDxaZFN/VNbt17y/vVU5unr71za9p6oRx6jNZZabkZOJOKKGEEkoooYQSSiih302mNpt27IOMmenZ2rh0g/7mW99Xc0enjj1mlq6//hoVFxfqtVfe0M6d1dqwcb0Wr1ymtzZtUGt7nQ495hTd99B9mjVtkme3p29I29bt0MQpk5RbajikY4++/oWvqNrSTj5wmt54c7G21e50nHHeeee5vrts+TJ9+LoPacb0yVr86pLEAPBOhEhMvw/T3Q0QLFu5Wjuqa9wAwIguoAQAx2grwNgBv/0L6QzUOYjAMBBG8nFQvAdEQQ7erHFCfmFGAaAHIt5IMB2fAZIxXYxPnOhi3pFIG/2JSz6U5+DTXHyGiMczhoBoMKAswFuWrxPPdgMC/iwDYCo5aSDywJ903Hs+5giHZweTqfwoF/DJFXCHP7ztrq0xYDjsBoDnDbj9w3e+o5kHz1C2lZWbw/IJxByODozlQvHZigPOG6BkZDkYSYbT2LxwUG+t2+Bnyt959yc0umKs6pubvH1pO3glfWFhAPoLFy5QTU2tysvDhn/wx3RxDAHUGQr1CTv+ex8wNIish+3Kzv/wRL1dvsZ/bIfAJ+UF4xA840d8XsShwT1+3B2j+ezuX1W1Xd/8xje1YsWbuuiii3Trrbe6fNntn40U4Ssf8G99Dpkix7fWrvUd/zES4NjgMLZnlDt54OfPxgSj3/RnriZN58WXBhh/gH/4jTMVIOrAH7MuiMMz5DLwL0oA/sSnXCgaZPCjP3pftXTDVud0S4Mc4J9ZB+z2390Vjv3z5QDdYTlAa2ubOjs7/PjGgw45RGefc45v1sjRgaTdtGmT77Q6ddIUB/7zXn9NL77wgkaPLde7L7zINzvESFBnfY2R//Pf9S5dceWVamhu9M0Cs5mVYPwwNYOlCxhR7r33Xk22j+w37/m6SosKfMYFdUgMAAkllFBCCSWUUEIJ/SEaHOw3vTpLnc1d+sbn7tHCRct012c/rTlzjlJXb4dmHDVdrz7zur73t9/X9p071WZ67gTDAaMNi2w3TPLFr35FJxw10/Iwhdn00Fd+O1+vzZ+nvuEBHTt7trYuX6tnn/utKqZM1GBWuiYdcoBmzjxYR806QrMtfN6rr6qsZJQGenr085/+PDEA/D4CBqHjL1z6pmrrGlRcWuLHknH8GRsBMjoa1p5bTANIkINf+8NwwO7vIwETYQ4czEUgBuiJ4REoxTiEcSUdYdxHAwDxeYaIh39MMzJPKDYx6QBdMT7+xInxAVCMwsY8KJM4/mzhAwNDe3dO96MIzZdrGNUOJxJ4fpRnjmP7yCP6U3asD4QxgZHaCFzbOzs1qrhQc448Sv/yT/9X//id72jypEkqLMhVTlaGAes84xuwHIA1+Y6UD/wMDVmYDMyyPMHAXGd3n+obGqycIn3qc5/XlOnTVFNf52e88y8rJTNG/uFjwYIFWmsAury8XKNHlxmXAdhTBvGYAUBZvhYeHgx8shcBwNkeLSzUFf+83Dyf/cCINkahCLBZRhDaztrQRGFQ2XmhHxn69jNCK8cUq76pTZ/+zOf13PPP6YYbPqQrr3yPy5DN8bjCQ47LViajQnV1d2nJ4iVqa2/zkX+MF5Tvxy5SnkVkGhD1pD49PQFgc3ICRgrkictMz/Jnek9vb59PZoknE5BPbFP4pt+TVzSGcbWqWNrQ95DFXoeRxGSILIbpi95n8aPyYfYIaaHe/j6fGeNLEAYG1dc7oE6WAljd2ACQEwKaWpo157g5Ouuss/3Uhm6rP8dX7tyxk8X8vhyA2QZvvD5PL708V2MrKvRuA/xs5Fm7q9o3FuREg/dd8z6desYZqtq+Xf3dPT47AT6QAQaq5cuX65e/vM/KOVN/9cVPK8/Sx3cnoYQSSiihhBJKKKGEficx43WYGa9ZWvDbhfrbr31H5RMm6Mbbb9GOHZv0f/7P3+uoo2Zr87ZtevGVVzVl4mQV5hXotDPP0EGHHKxFy5foXee/W0tfXaTVq970E9B279qtfkMzlZMm6Pvf/75aaht0x623qa6xXnd89lN6zw3v17Ztm/Xyyy+qs6tNDabzlpWWasO6DaqqSk4BeEeKAuHKKPHiJcvU3NauseVjHQAZhvEdw+NaeKa57xkGlAYw2ccxZpZ4L3h2A0EY4QfkkEd0gCeAhINLuyec+xjOPYBrJJCKAI57wnCURfx4jeB4Lw+pPONU8EiERweRb3wmDQARwhRiOQeQahTqRL4G5AygAcqhMMoLnjN/ANxAmMZNXoB87pEDI7YQdaDOhLHB25GHH6ajDztcf/s3f6NnH39MkyZONH4NKFt5uTl5lg88h/qwWz9c+3p6q5tzaZhswNqGdf89fQNav2GTxlsed979Sc2wl6ihuVkD9hL2Ob9pKmBHf0sPeF2zepU2bd6synGVGjtmrANARr5Z/4/M/RQEK5CjC5GPtxVT/e0+HsNIn6Aue2VuedMW3BM/thv3vqTAysi0tIB5DAm5xs8hMw5R9a6d+uznvmB9b5FuuvnDuuGGG9XZ2aX6ujpLO2jxw6g+9S0pLvZR7wUL5vt1jPFebmCX2QFQ7COU5eWD6PlH/7BweIFveAxtGvoCdWT0fcDCaTPC6eNxJoDXw+rPO+BpLVkwBOw7aSISZUCEwQt15d4Z4D9rE8qLaXwDRMuTdPTBwf5B+4B1mWz7giGAo/0aGtTd06Njjz1Wc0443uNywgLXbZu2eNtwcgKW0udffFHz5r2uww47TOeefY7HYSbANvsIIowP3HC9jj7mGD9FAKMDswCoA/XGvfrKPD3z9DO65tqr9LFbb3AeTVIuy721HFHfhBJKKKGEEkoooYQSYoASHZdTvtYtXa/nHn5WdbvqVVxeqrXbVmvp4oVqbe9U6cRxuvZD1+mCc87Vjk1bxfHj0w44QMccN0tZ9nfzVbdooLdf77/hWvX19igrN0vte3o1/fCZqiwbo7nP/Fb3/+w+TZl6gC697iotX71cK1Yu1faqrdrT16PyslLf5wo9NzEAvAMhEBxQFli5aPkKtbS2q7KywvcAMIjjIAkgw4jukIGXtIwACBFqhjWwAwMAUgrEMIzKM2Amgqno8IvgJ4KeCJZ5hmJciDBGR4kfgVgE9eQFxWYlDCAzkggD0JIWIjzec+WZsuM95Xp2lpfnmpEmNvljpDTygCNfXOSb0+NIT31wxAl5BSMFxAgrYQDXlrZmTZ00UVPGTdAPvv99vT53rqZMnmwMDyrLy4TPAKC9rJQ8omzwB8wN+GZ+6Vq3fpOKy8p0+5136Iijj1Rjc4t6evqM/3SPQ/ziwiIfjV715gpfQz6mojwclZfaKyGCZ+JSr7gEwsmE4VPX4cWq47JPAeBwOkEAvfAa2xgHr7Qf7cixd4FrqSi/QBXlFX7s4I9//BPfsO56+xBcfc371N3dowYDvEzXZ48AysBwwRr4js5OLVq0yGcGsP693OrA7AMox9o5brYX+U4zZv0kAOPV1/ebX6wjvGH0Ij5lMGrvI/b2HOUe2xD+odjentbqHOsanyGu9HvSEObLCsyPfoDRYNCAPWHEiWVFfuP7wjn9LAXgud2XAnT6cgCLriOOOEonn3qK+q3s7p5udVt/2r6tyvtppcmUJQMvvfCiFi9cqGPnHKvzLjjf5cXHdePGDcrIzdYdn7jLP7TbdmxXBl0rVU+ot7tfzzzzrF5//VXdeuvNev81V4aTDOyft5/xi0sooYQSSiihhBJKKKGR5PrksOmKpnTvXrVL3//yd7V9xzY1DbWpZ7BXPQODKp5aoW//w9/pxJkzHYMO9e9RZlaGK5qdLV166TdzNXHCBB1z2mwN1A5q8bJF+puf/lC5laX6/rfv0YSyEj3xs8f0b9//Z402zLq1YZfyy/LV3NKkxprtKsnNN3yQbUq/8WEMBQ03obeRz0o2gaPSL17+phoamx38xSnygCoCAWOc2cgILqPigJOcrGwHqwCYOO2bKxTFHYE1wIh40R+/CJRxDsL2A174xWfA1l6AlAJXEPnGPKCYNj6TBhfjj7yOzIf4lMfZ9/A1aHW0G5cLm8fhhzEBF0EkaR3YIZ8RxgRcBEoxDmmIAyCub6xTaXGxDpw0Sd/55jc197fPadqUKQZAsZoZKDSoGmQZZEJ66u91svw8huXX2z+g7dt3KTsvV5/45Kd0yumnaevO7Q76mXZO2ZRJu1k2WrJgkbZs3uxHyBVa+UxLh5j2zui/j87TptaGlBt59joBji06SwNGthXXuEwA/oiPf6x3dAiStfzMRJg6sVKLl67SHXd8XJs3b9GnP/Upveeq9/jGd35UIXmmlp7AA8snGhobtHjJEgfDTPsvNv4pl532yRye8ixvbyPrv94LrWmzci0f45kp8MxeACiTJ7MEAmi3elpal6rFgfxqaRmdd94JtReF9BD1jDMEvGJGzI7hvSAtaSiHTQOZNRJks8cNOezdSHraM/ZdrvQLjENRdswcwXoJwGfNPvXmnew1d/Ipp+j0s85UXX2dLyHo6uhS1bZtKrB2HjNmjNrb2vX0k09q3dq1OvGkkzV79tG+z0B1dbW2VFXpgIMO1O0m+9y8PJ9ahRFnJN+cNMDJAGtWr9HX//qruuCc0/0DHZY1JAaAhBJKKKGEEkoooYTeTgGhGD4wpREDwJaFG/WNT35V/b396tjTqeFcwxd5WWrPHNT0Y4/UTTfeoKOnzxBnx5nq63p0hoONlG7dPKQffftHemzuM1q+e7Ou+sgHdc9XP6sS4vcMauOS9frxP/xEC1YtUcaoXA1m7NHJx8/SxPIKvfTCc9pRU50YAN6JEIhLxeQ8YABn8dJlamltcxDHGmP2ABjoH/Qp6Iz+ovgPG0hwwGTPTIsmk7BxGoCdKd77pu1DEVhEB0ADuI0Et9zHuNwTDmgfGcdBWyoehD/giTDuI5iCjwDQQjruIefX4kQgzfPIOHFUFmEwZdwBtD3RGft7+/xYPj8S0AheINKSD6O6gDOeIz8YUeCXMmM5kQb29GvS+HE64uCD9eUvfFGLX5+ngw480Mros5eGemcZENsHtA117QWjHGM3aFVqb+/Urt01BvjKdf2Hb9Axxx2nOgPJvYP93ka8gsaJ8k2WjEJv2LRRG9et15jRYzTWQKKfgW/htEeQkbWf1YsXl3a0armscBHokoIR9QxzmZY7Z8ojJ/pKMIwEcM09vJPH3ja0PDmi74DJE7Ro4RJ97nNf0Pbt23XbbR/Ve64E/LPWvcnlFZdvZNrXo8iAfn1dvc8W6Orp9j0LkAN9NMoXYoYF+1Gw+R19NRzDl6U+a1dG+jn3HwBLfTAIFOQX+MwA2o+y4DEe28iVOrBUgzTECYaQ0P+QD0spoPixo34YycKzvxb+H/yR3v9ow/BaBD9zhOMwEPC+0Q/h0U8E6O6yDIa9b3HMYWNjk9pb21VYVKizzj1HHPlX19xs/bNXvT29qrM47PHASQlNFvfZp57W5o2bdNLJJ+noWbN8aQH7AbAcYPacObrxpg+LfRE4cjAu67FqOD+7q2v00IOP+gaC3/zW1zTniEONFXuvrB5M7UoooYQSSiihhBJKKKFIQddNIRDTd3evq9YLDzyr+l21WrtxrTrUq/TcTPWkDalhsEOTDz1If/3lL+vgykofNDPEYJmYIspgqGXw5nNv6iuf/Cvt7mtVT1GWzrv8Il18wTmafegMjSrMlUxN/sHX/lVPP/sbranaoFETxuiHP/gHjS4q0ifuvEO1hosSA8DvIAAA05+hNxYvVXtHl4MsQBEic1BgQAuQ72DK0Gf0p3F4Zq024awZHxzsc6BEeByxxwEqADfQSDAc8g6b7nHlmbIBXFyh2HQOJC1tnJ6O45lw0kXgGcBa8OcaXcyPfHCE4/YHkwBAzsrn2YER+RDf/qgnU7oBaRB1Bmwymo6f13fPPhkFAB34ID/fxd2A/gFTJmvK+PH64qc/o7dWrdSBBxxgFd2jTIvHKKzzZn/8C0CV0qz+BrL7+wa1ZUuV3Wfpo7ffpuNOPEn1TY3q6e/zuFYBH/HOYxTd8lq/bp2qduzQuIoK3/CP/Mknypnd/INsvER31HbvZndWOFPOnayrcD80MOigl5Fx6hXaNxgMMBDxInPPzAGuBYUFfrrA4kWL9G///C++hOTjt9+uSy+7zAE+o9kcFQgfPrJveWAIqDFQu2rVait4WBX2gSgpKQngPNUHaEfqwD4AewZCH3PZmWMJgLWGtyVLABilZ60/+zdYMpdRnB1CW5EWF9o98BL6CaA41D/Ulf0qAn/E8bIsXuxjYRbFvg0DKcv7oF0x4NC/OFUBPww7sY9ArP2PPDAjwDqfzw5gGn9La4saahssfMCB/mlnnK4p0w/w4/4w0rS1tqmxodENIaPLSrVz+w49/NBDbhw466yzNHPmTA/fvmO7tlRt0znnnaurr73WjyJkw0GvB0zYh3fP4LB27azWAw885HX/7nfu0UFTJ/lyAKtJiOc9BQpPCSWUUEIJJZRQQgn976SoyzIw5irikOm1Nf361Q/v05PPPKGWgQ7zHlLhqAL156erLX2PLrjo3brrpg+rODc7aJPDDMSmqau+S3/3V3+nV196Tb15aXrPTdfq4ssu9L2yegxLNeyuUU9bv8YWjdMbr7+iBx9+UHnFBbrxQzeYrlyrX993r/KL8pVmIC5qq4Eik2jn/4uJ0VFHKEavvL7QQP6gg0Qajw3/TNd3oAKgAcylu2UmAGgI4BTBD/dRzNxHAMU9xD1gBiI+4AsXQRTAhzgAIgAQFNPyTFziRMAE8IvpiIc/hB8uGgRivjxzxQ8AabcWz5PszQ8HP/AHAUbNw+8ZRWbUO8uBcVyeAIALsxVcRpaOwXXKiXKL9aF8DAA1NdWaABgvLtZtN39EO6u2aMrkSb4xXpaB8wwDwsw8CHUPI66cTMCxbINWZp2BwLT0TL3/+g/qrPPOUZcBvM7e3r1wbMjSM3rNiPSK5W+aW+6j/mPGhs0d8wsKlM/GfMYbsx3YYT/b4jJTICfPeDDZhKUIwUDj8TKDIYB6uXwM3DIDJMqNIz+G7aW1RweMzAygzkN2HT1qlCaOG60HH3tGd3z84z6q/7nPfUZnGICttZe0paXF+QJQcyV/7tmrYNWqVT5VHf7jtH/i4JBnbFOWqjBrAln7pn9Wth/vh0HEPiRIknrAL0Qa7uHR62fPntauyD32GcJi3xrZF+nHXj8D6MwSiAaPmCd9FeIZXskH4bDpHmExP/ijDrFOnO6AMYyyY3rumRGAAa6lscX7UEdHp/Lz83TRpRepcvw4NTQ1Og+tjW2q2VXtmwJWjC3XipUr9ehjjyjT+tC7L7jAl3/U1tZpR/Uu1TXU65KLL9Yll12q+sZGtXW2u+XWZyoYL9Rj86atuvfeX2n8hHJ96xtf07jyMd4HTcJW7zi7JbwfCSWUUEIJJZRQQgklZFqiY8nFzy3Td774XQ2qX7PmHKX25lZt27FJ6aPzNe6wg3T+he/S2aecqDzTh9GBwTxMPB4y3PPioy/pn773zxo1dYz+5gff1rjK0eox/fln//YL7diyUxece75OPP4403tr1dbWqsL8fK1ZskY/+cnPtLum1rCeYYTEAPDvCQnQQEzsRdl/5bX5vh8AO5ezGRtT3jOymJCRGv0etMYcDsAWueEiWAbMAHKi43kkkObqIMiIK2Gkj6Aq5slzvKfJRjYb6aIf8QIAC0aHmAZghT9XgFYMj+As3hNGvMhfNCzEfHEWOUwdT8UJ5RngNd6JC3Bj5DnNwDL5Uj75YSDgHiKceIRzJV13T6emTpyoIgPan77rbjU31qmifKyDf4A4SUkfZdDvyw+GDFQPafvOXQYQe3XLbbfpzHPPVmtHu7oNjALe4+FygHho44aNWrdmrRt0ioqKjfcI2OLZ+JRlbWf14iQDRslpZ4ug3Jx8B/mMVtNW9gZZjsg5tC+b7rHWnpFwZjzANFPPQ3zL3146DBpjy0arMDtdTz37vL70V18xOQ/o7rvv1plnnuGj+83NzSlegrHGR/+tvPr6eq1evdrbiZkDGASIR3hcXhHb3A0zlgaDB6Pv8OmzHCyczSmHkWdmWDbgcuXPwkJ7B5kEP4to1UcG+EHxCnm81LM1C/+7UYz4bggwT0biB1kaY8QMAPpTCDM+7N6iuh/1wuEX+1zsqxgX6I9cY5/0/mn9AD+OBmRTQGQ0eeoUXXzpJRpVWhqMAFY2MyoazE0ysM/+Ca+/9ppe+O1zbkA599zzVFJSbOC/Qdu2V7kh4foPfUgnnXqqGwS6OrusTkjDuoHxz7GEb65YoXvv/aVOOvlEffkLn1NpYZ59yOkS7AmAXML7kVBCCSWUUEIJJZRQQk6m885/YYHmvThPZ597pmYdO0v/ZoD+kUcfVfGk0frwJ2/Tu88503RK09vRPE2vNKXSdOOgX+/pHtS8l+epZFypjpxzhOvS6NQNdQ3KzMhW+ZgxqYKMUqtTt67YppdeeEV19c3asH5LYgB4JwK4IAVsNIz8v/zaPHGsXFFhoQt+cMiA8p4wRRqAEkYHOX5u3y7nALEIYJBlBDARnBE+UsYxL9IA5CI4Jj7Aj3uIewAb/jEP0sQ8IwCESEP8+BzvY3yeKRPABcX0+Hm9LH0sN/Ia64Tr7u3zDdkYYUVggDLuyY94FvttvDADgDhxWQMUy+OanZ2p2UceqZL8An3i9o+pbvcuTTMg50DaHCAbBy++9AAg1jeg6t01amxq0Uc+eqsuNNDX0t6qrr4eA7iMzlshds3KzfbR/bcM+G9Yt04TKserZFSJsg04x9Fzpp8TP8qGOjHlnnePtu2lbWln6xP0EHhm3wLqBrjt7e2xuoQN/zzM5OCzFqyucaSauOPGj1Pl2HLNnzdP3/v+3/vpEnff/Ukdd9yxvtlfe3vYb4I84CPMykjTjh07fH8AaNSoUd5HXBbGe2xbZAmIDxVng8E+msHyyzZ++i0vlhFYH7AwP5efWQDWf31avuVBPszmCJv5Wf8zf2Qd5BNmgkAYEOgRlEWYL/cwfokbidkO8OF1cXmGPk5a4vGxwpgWZJwycsGHtXGYEYC8ghEM6yfhyJQ8WAaATPHjeMQ+64sd7e1qamr2mRONBtoPP/JwXfCudyk3P091TU3idI7du3apo61d48dVKi8nT6++/LKeefppjRs3Tu9+97uVX1To/Qk5017X3fAhzZp9tOpr63xPAX8P7J8Vq67Obs2f/4Yef/w3uuLKy/SJO29VjtWTmQCZFm+fJBJKKKGEEkoooYQS+t9O6NaM5KcPm947sEfpecyElX72/Z/oN489qys/fJUufu+7VVSQb7qm6eFokyjDbACIam/OVW3/DxXfMjOlNM10XNdRjSgDfx+/M1zig3nDDFpK/T1Dqtld/7sNADHj8P//LgLcBSmkqcfA3txXXjeAlKWxY8f46C2jpqBZBA0AcVXf5O8CBxkYAXShCHAh4gPIiIdfjANFPwwIMT554R8A0L7RUNLFRiZ/KKbHRb8IICNogyLPhDF6zJX8caQlnPgOgI1iGC7yEvMHOEaw6XsDWI/2/CwP5Edf9X0PzB/gRieOfFNWAMhBPkzf7urq0EEHTFN+Zrauf/+1am9p0uGHHeozB/p6et3yFXePJ1+kVFvXoD7L571XXaXLr3qvWi0f1vwPGVvsUcDsjHx7iQCB69a9pVXLV2h0WZnGlI12MJxTkOcAdP+189nZBrq9DpaRVcQND8jBXjCm1NNLvP0c4Id2ibMGqC+8ur/xgNx429kPgWn7jD7/0w/+Sf/8Tz/UjIMP0mc+9zmdeMIJPrWfXe0xGkSjBCAfvjZu3ChAKW3Gbv+FhYV+TxzC4+g/6/ljmwYjkvVF+8DAA/wia9+LwaoFEGetPX6+saUBbuoRDC379m6gf8ez/sk7yCie+hD6FHFx+AX5BeME5YZrmEHDRoOxzb0v0T/4s7x53zx9pvUvl1/wx1lUJ+5Ji6P/8D5hCBjoG/DZOewJ0NjYoCZzzS3NOviQmbrooouk7Cwfxe/v61dV1Tbfq2FcRaWyrW+98Pzzevnll3XggdN11jlnK9N4r6ur1YaNG/xUiJs+8hFNP/AAVe+s9n0B4Js/5NrX16vnX3hJzz3/rG68+QbdduN1fApctuxrEAwd8J+qQEIJJZRQQgkllFBC/6tonz4MJjCPlP7s0/tNF67ZXqud22p11ElHKicbowAYMBXfiAEyv2c01b0Mt9n/YC0LcD/Lzi6WJs10Z/PDAOAY1cOiHkpi893fABChbyRPOILe/vT/T0ICCA5J9hkweu2NRXYLmM7wnd0Z6cxi13e7MrWb0U+mLPPso50pkBSvAIB4j7gBa1yjizQSKACmRobzDJEPwIdnQNDezpSiCI7IC8KgEPPFnyvpAU2kjQ6KaQmHIs8R1PEMxfpEP650TAAyciM7Zkqw0V7km3KJy3WkjHD4wU97W4vGV1Yo3cDf7bd9VIPdXZo6eaJhtxzLZ8DXa2ekZfr+DF29fdpdXevpL33vlTr/XReox/hu6ehQmrUTwBZeOAKOY/A2bVivBQsWqLAoX+PHT/B0+fkFxgsj46G+kagv/PkmgHZ1QMeLaNeszAB8qQP9AaBMXhB+gNz4jnAdMhmw9j83O1NTJk7w3fh/9vN79Y1vfEvl5WP1qc98WkcddZSP/GMEIT/W5lBGBPUA/w0bDIwa6Oc4O64soYhyRH4Aboi+AKjFn3sHopyeYH7h1ILQvxmRp0aM0vsIvBH1wHART3WARrZflBOzPvhOEIY/6Xwqvj3jKNf97Q9jCH4AdfoN95FnHPe8P8iKMOLE/uVGBPvjaMKBgTDtnzQjyfsrZRugj32Xzf+ampvV1trqm/gdf9xxOvdd71a/1avdZNxredUamB+wPoQRwJjUs089pXnz5unQww/Xyaed6scK1tXXa9fuak2dNk033Hijz7pgeQZ1ybZ+wDcYPptbWvT4409oyZKl+qu/+rwuPP9MDVi9MbSweWXsD/vznlBCCSWUUEIJJZTQ/78JvTZihXei3xf2xxGaPTo+embIy1Txf0cMTKK3Qv/pBoB3KP9PzuO/muA5yCFN3b39eu2NBXYLUE3ztcEAEUYCAU+s+fYaBWzl4CcSgASQFqdwxzCAjQMfcxFscnXAZmmIT7oIkLgSThj5cM+VsOgX8+ca0/FMp4tXQBr+5B2BVgyjTuQFRX/8cOQZw8gbkEUc/LknLv4AbpYA0MHAmhyTGNNTLm4kxXTww73BRR1y0EHWKffo05/8pJoMbE2ZNNGNCYxsM+oKaOe4P3bvb2/v0LUf+IAuvvwytXa2+0yAYWsKwDrr/hlFLywo1Pat27R65UrfKX/chPHOB/wDopEl0/fjzvTwG0b0wxR/u/E8By3PAZPBQB9Al/rBO+A03Q0FdAHSMrQOoIW8bQy8MqV+uoHILMvvxz/+iX70ox9p+vQD9ZnPfFYzD52pHTt3+DT2sI4/jJwzSwCZbNu2zTf8w2/s2LHOM/HgO8gOQ0Hu3v7igNnlHJZ/4JixQHiUP30bUG0B3suRr/tSJ5eNtbV3/9Tbb1dvX9rV/N2QYFeMPix5cE+LQ1nUmVkQJEfGcTYIBjKfLWJPpIly5p564k/5pN/bv0y+PFMrn1lhfoTRj7nGfonxiJka1KO7p9uXmLS1tflsAGZUYFg56dRTdObZZ/vxffQTy0w7qrart7tbkydNVrqx8NBDD+nNN9/U7NlHa9ZRR6vX2rq6tka7a3bryFmzdOONNxqf8g0aaXDfkMVkgbGJ4wUfe+RR7dq1XX99z9d0wjFHCTMJRgIEgIUWfhNKKKGEEkoooYQS+t9DjnFSOiB678jBw78ModmDo9JNz231MsrHljG+lQq2UNNX0eXhZfny5UozsBSD35H+XAMAuHhkAaT/nz4OFnR2/k9TZ3evXnn9DQNd+b4EAMDh4abZAwQZ3eWYtSgnwnGAlQhYPI0JnOd4HTkiil8EcMTHj3sHdNZBiAd4i6O85Id/jAPwikYD4sUyuCcs5s0VIoz4+HGPP/FiZ4xX/IgTeYS44mI5xI3lAfgxAvimblCKd/gNgG/f9G3S4IccqDNrujPshZh1xOEGxob0qbvvVq8BfEZoAf97BphenuWdubmVzd66/YiMq655nzoMxHWy5j80nAP27Lxc5Rowd/C/erXGjCpVeUWFcgvDtHkAdqg/dUCGYTYHGwAGoAyQtp5q4SxvoEYcEWhJHKgCXlmOwChvXC9P/Xxmjt33W51Yl65MaVxlhQHNPn3rnm/pued+q2PnzNFdn/iEpkyerGoDl739fb6/BECeCrgRwGSxZvUabdq0yTf7Y/SZNqMPwLeXkRp1p1z8cBBiCBvthbZgjwqI9DjadcD6LUYNQ7FuWCk0eeBP3YnDNZbDZoIYuvCjvZk9QFszuwC5ISv8mUlAfIwIfGj4AHkai+HyISzVJ3iOFMPtP+edcqkXDp64GpvEsvvQd2Kfou/4u2T+/XbtMMCPP0aBhoYGNwBwZT3/mWedpTnHH+/HBtI+yG9n1Q7Pe9qUqeru6NSDDzygTRs36uSTT9asWUf7bIJdtbu1s7pap51xhj70oevU3NTiew0gPupHfXqsDxL3vvvus3wH9O1v36PDDzlA/VSI9rELey8klFBCCSWUUEIJJfS/iEwXNLVVywx4FxUWaeahB6UC/nI0YDo/hoVly1b6MdcnnXScP6OGokJHDRT9+Mknn1SagQDC9pLr2SPoP2IAGJkh9yOfRzLxP5UCz/yfts8AkJev0tJSAwvGvVUigJwQ20d87T4CpgjIfAqzAZ4IevHj6kAx5U98HKAl+keAxHUvwLF7KKbhmTTcA2RwEbBDpMPR0FA0DsQr+VBW5IN0jCzjCCctV/yJw8gzzzgopqVM8vT13RYW1smbgFIu1ikaL7iP/HON+TUbeGpoqNPB06dr0Or7sY9+VLkm64qxY40/i2vxEUFXd49qaut0wbvfrfe87yqZZNXW3aU9hrz3GNBltDgLsGo8bd2yWcsXLXFAWz5mrIG+fg1npvnLx878LOugfoRH40ioTwC7NGq23ZMfx9IBytPSDPRaGKCY4/QyMwHkYamDy4pUVq94GkDxqEI8dM9ff0s//L8/1FlnnqnbP/4xjSoZpZ07dzpPBYUFvp4fAwQj+sRfunSpqndXa/LkyT7yj/xi21AOLgJ2ZBrl6bMwQKZ2xTBBWH932D0fYwV88gJy1j8j1xgCHDwbaGUTQ/KlLDcekI8Refu+AfR1K49w5EW/wXn7mwuzJkI/Ih/iRv6QFXGZeUDckX0VXpkqz0abFpVXyeuCP3EoH8sK6QD5ISh1AoDVh3xZAkAY9719vW58YQYADmBeU1Pn7+x555+vw484wo/2491gb4ktW7Yo33ieMnGydm3fod888YRqa2p0hgH+Aw48QM3tbdpSVeVHAl555ZW65JJL1FBfr+bGZufPZyo4H0O+UeO//PO/qXJchb7znXs0ZUKFGwGoqc8C8AonlFBCCSWUUEIJJfTfQa5jpggd9b+Cdu2s1a9//YDOPvsszT7mCPeDi39f+jv7jqSAUWMswwBWH+Zpg9lbWtp9z6uK8eW+pxZx2BzblGk/CpsBsE2bNiqtn53cUvROQkizTKP//sYAaH8fIMM+sQYh8xfyYLTx7Xn+TySgDlJhE6+uvn49/9Jc5QDQDEAw9R+RMf0Xoh7AvgiceI4dy8FBqp4RKPPMPQSwiQCJuLhI++eDA9xEisCLvABBI10sk/Tkj18caY/++BHmgMmAUAyDvM3MwR/hMT5xqCO8xLwh4uFHubF+sVz8I9jjOnIUOuYNYOw1/nq7OnTYzJnauW27Pv6x2zXGgPr4ceN85B2w2tLSpvr6Op10yim66eab/WhGjvsbNmQ1aKLDOMM0+7z8fAd1K5YtV2FevsaNH+9lkkdmtoFoLGJWLqPXiAo+nHf741hB+KZOHCvI8HCc4m+JrA+kWfpQb/yGrR8gE+pLGcQnb/ymTZumDOtL3/7Wd/SrX93ngPJTn/qUj+avXfuWy7OsrMRnI1A+mxW2Nrdo9arVDlzHjB6jisoK5Zk/+UW5QlzjM2kpEwcha4wwoU28d7q/79EwZGDZgDqb8UExHUkxZMVTHGIYhHygXgPVwRiFwSiO8lsbWn5xrX9wtGs47pJn4nBPWvoaSy2Y5RB4Z7R/IMVr6LfIF0NB7CewwckbzMbw9rX+ssee4Y88uEZjAO3GM4CcDyBlYgCora33JSPsCXHGGadr5qGHqbG50ctsMZlXba9S6ahSTagcpy2bN+vJx55Qa1urTjjpRE2aMkVtHR1av2GT+gb69KEbb9Bxxx2n3dW7vNzIR7/Jh2/DmpWrdd99D/hsg3v++tMqzM/TgMXJTtVv7wcy9ZhQQgkllFBCCSWU0H8+obPh0P/QGbmig/4uinF/HxEH+n3xXn7pNT326JO68babNeuwGY6XPbYlJTWzUxmczMs1LGEe6Me/i0J5pmubfs+JZxgAyAwcM2zq8vLlb6qxo01zjj5aFYYzFi9b5pjp+NnHOMZ9Zd7Lf74BYH8K44T7KAoFIh9y8HWxdhPz+8O5/tdSGEU1pd46RFN7p159/XUVl5T45msOgAwkurCNADd+FN4Ao5AGnKhjylF3OlcEJTgADR0tyoV4hEMO3MwBJiCuASQFCUXwTR6xDMqPfrgIiCDuY94YC/AH3JEuAKvAE+mJF/PCLz5DxI3POO5jGYCuCILiPUQ+PMd4AD/SEU4ezmtmakaEOfZTKDb5nnHKqX5M3xc++3mVG1AuKihUe1endlVXg/98R/cr3/seH5XHnxFsQ+WgRm+vkoIi36htydIlfmLDpAkTleuj/cwMyPJj/wryw/R/lm9wRTbwAa+0O7xBpHHDifEWp64zy4C4vnu9AWEMQj093R4fENzfN6B8A3xTp07V5i1b9NMf/ViLFi3UKaecorvu+oSP5jNKTBpG/DEG5NrLzgwAlkEsXbLUz6ofWx5G/ZluX1hU6DzBK6AYfrmHH4wnmVYvnnFxOYLvT2Dtj1HE/b0+AeCbh9eN+hOXvAmL6/VD+1q/sQc/KtCuvlHg3hc17PoPIfPwxof+SGSXI3l4PoR5sOfHFQMB/RD5hZkGwdE3GMX38u2PsJDI0tg7xzF87N5Pf/FZDkZeplHso+EUhQw/OYIyyBN/rJ+EsTcAdb34sks07cADfO0+8mETxtrdNSqz9qgsr9C2LVv10IMP+XvOcoAJEydpt8XZsGmT96ebP3KzDjnkYJ/FQR/x2SH2R/sP9g5o3rz5egh5BzcAAP/0SURBVPrZZ3Tppe/WJ+++3fhBTlTf/g+se5qEEkoooYQSSiihhP7n0F7dNUVR1/xTKOq26JjQyy+8phfmvqxLr3mP5hx5mOuEoL2Y8+rV61ReMUYVpv/vGTackRpofidCRyddn2HPtzZsQKHU4Ycfqj2DQ1qycLFenDtXxaPLdMUlputOGq9tO7ZbvLWGJwpMZ+3R8y88/+cbAFDUR4rp7SLbJ4B9eYQ4/mR+iCXAk/85NNIA0NjaoVfmve67r7MEIDvHQLgJesCEHqa6p+QCXiKNgY8IckfKExACIImjlITtBZ0AGnMQ4TjygQiHon8E8IBAiHj4U2Ysn87mANvu8Yudj2dAJUQeDgztin98HnkfQRUulkd+I9PwTDjPAUgGoBzrGHn20XGjGObyMbYAY4C+5uZm9RmYPvmEE7RmxSp99a/+SmWFJQ6+GZ1lR/b3XXO1br3tow54G5ualZaVoQEDkYBNgHCu8Vi7a7cWL1ni/JeXlzvfGAJY28/xbr48IMUn7btvzT9ytvpbfDbt2ytLc4S4PC3+8BDTvYOhhPCMLK5WB5M/dWUq+aQJFarasVuf+cxnNNdewve+9yrdfPNNPtJfXb3bXr5wAgPPzEKgTQCma9as8d3ny0rL3NiEP3Vjs70oN/yoK+UBPOETUB/b0uuVagv4BkT75nv2EJYtpNopBViJSxpmBDBNn/rao7mQHyA9xvGjEC2Msny6v13hD0BOnjgo9gnamLgQ6SH8aRPixHihHHuBUnkHfwtPhQWgbOXb/SCA3uRvuZu8w3sT+z/XvfepJQ3MWiAPrhgBWlvbVFtbo8rx43T5lVe4Aaa1tdVnh9TX1auupsZnAkwcP0FrVq3WU08+6fsjnHDCSRpVVqZdNbu1fccOFRQV6vY7PqZxleO0054xSGCvMC61Z2BIHW2tfrTgCy+8qJtuvkG33PRBbw8+2tQj1CjIJKGEEkoooYQSSiih/xpqbm7Tpo2bfPDtoBkH2TVgo5GELmr/BR36zyDyQQ9dvnSlfnX/w5p16nG67JILfZkzG1CbAqpVK9do2ZsrdMbZZ2jaAVM83R9T6u6aOr30ymumy5bq3PPOMt13UI88/LA2blqvgw8/REfPOlJTJk02PX1ADzx8vzZt2eRYa8LE8UrrG9ozHNXQqKSPpD9kAAhjdYH8isBGkAswRfvnzzMV/EMGAHL4/TH+skR5bJDGzuItHZ2a+9rrfvY6XPhor0ksP6/AwZgDKavHsDUga74Bug5mjAAzIwEQ91wjAIrxIgG08IsgHzDjQDmVlmfScY0U/aCYNo62x05HHjEdjjD84H8kaCMtO6hzTxh84mLZ5BUdBL/Ei/WMfOJPHtzHPCI/I+OGtAFUclxbd1eHZh81S3Off0F/+zff1aknneI7uLML++jysfrQh2/QpCmTPS4b8/lRa9ZajPayUV7Nzl1asmix51tRUeFglnP3Hbhb2Uw9D9PgAdMmMys3Tj/PzkYO1Av+rI4pPmkh+j29HICcnREMCMwAoA5DaXtoXG/3USUlOnDaRFXv2q277vyUXn31FV148UW6/fbbVWbgcePGDcbH2zfjwwCxdesW3+yP8gCfoy0uM04wROQY2Lee4mWwzwL1gPcoR54Br3GNPld6MP6+SaHVld5Ce3sbkBa+LV4wHIRjCoNBASPSvg0icbSlZRcMEam+DsE7H07yI4xIhOFPe0ejAQ6DGbMjQn1ZJmPvhPHHuxP7N/xyJS330UW+qR3HSmZbHhhglBb6cHSkpY/ujW9xMJD02LtAHxo0UN7d3eUbAvreAOY3YeIEnX/e+d53WEpCGcwCaLQ47BlRXFCo+W+8oTdefd0/riedeqoyc7K0c9cubd62xfcHuOuuu9wgs33nDq8Px1TyfcCo1dbSqud++6KWLV+iuz91u668+N3WFlZPk2c0AiSUUEIJJZRQQgkl9J9DICT0LVMpTVd0L61dvV7//C//6gOFd975cdO5C/bGY3CJGaNFxUWuB/vMzd+hsUXdlSjo4NyzH1SXpQcTMsMXApj/7Gf36tEnn9L0ow/TXXfcrmmmZ5JrddVOfe/v/kE9pod/7ouf08TJ473E3zX+H8tE9X7m2d9q3vyFPuv43PPP0zRLe/+vH9DzLz6rMRPK/Gj1yZMmGGbN0aIlS7Vhw3rDRmn66EdvVVrPnoFhMvIKGP0hML4/RQsFI+am9/478un++5GPnP8JFES/L83+VpE/Lbc/TAFKhTLrTYmfv2Cx8guKHPwzWsi54x7BKALo/QFyBFAAGkCPgy+T0UhwxD3gwUFWivCLACzG4570MU9cLCfmS9x4hScHQSk3EiRBxIvpYhj3kXimPjj8cdyTN1fAYswXowEUy4x5EQc+Y30Ji3zHOBEsIh+MFtkW76jDjtAzTz+jxx59VO+54jLfG2D7zu32QkzWMXPm+Aj9wJDxZoAS8Mma8GJrGzYRXLxokY/wA/45/o8p/zn5uQ5AadGcrBx7oVKyt3g0okNX48V5sj+r+dv4pxdQR8Kpg0Fcl4FJyTtiXx/TzAcdyPMhqd6xQz/9yU+1yHi5+uqr/SWjnDhVnJF92py82ViRmQ/Lli2zONL48eMNVOe7C3EylJOdqXTrYr7hYFamlc8sBCvYwKZFsOfAP3wyEyGuzcePenIdKXevQ6ofhHpEwxPx5fWOdSc+cbkn7j450H9CG5IfzxgRuI/xMLYgk1gmbmR+tHlWpvWNzLDMZWQ4BgI/dcD6hy9FMAo8h1kbzIig3WO+lE/diRP3H8DAMTA44MaRTgP7rM/3jQEN6LsBoK3djwQst4/jhRddpKKSIp8dwEdsx85damqo14Rxld635r74ol577XVNnDhJJ592qgYs7+rdu1RVtVUnnHiirr/hQ25Mqdld44YhN9BYHfp6+q1fNuvxJx7Xjh079ZUvf15nnHacfystijIxqFC5+OqFZkkooYQSSiihhBL6/yWh66H3QehwQe/78xSgoAfvI/KLeac8XMVijMzUSHV3duunP/uFLwu++SbT4SyMPDIt3oo3V/ka+kuvvFxlo4rNH3U/YKHAq/E9bClMX0RxQ6eFYr3WrlmvF154SYcedphOPukEtZm++fSTT+sR0wWHczM12/xuuekmTSktdZ4WL1iqf/zB/9VhRx6uuz/1CV8yGnIcSZTP4FeGurt7tWnDZrW1dhn4f029A/0qHV2mgw6eofPPOl3PPf2U/vbvvqPckhyNHl2qTIM7RUX5zjtLkKuqtuuKKy5XWu/QoEstCilAij+eIpMotSQNY4H7iBkEIymI608rI/IW0+0vmD8ttz9MBp+8HsiirqlF8w3MlYwq9Q3EIliitzjAMMBDp3CgY47acg8IAkgRRufgGgEULgIlwgDC1JFn4lEGcQDH+OMXwXK8hyKQ4hmjAZ2dtPhzJX7MAz+uuJgXcSKRbyw7lsk9ecILftzDN+nJj/v4gnEfifgQYciAenEPkS7mgz9EWUyBz8vJ1vQDD9TWTZu1ZvVqX7/PaHjvQJ8BtBKNHjPGDQL9gM20ALIYpa02cL1s6TKfMl5RWengmdFpNgNMy6DXhBH6vNw859VlZnVjXXl61r5ZDMTLBHBTN6uDnz1vVWGtPuCbZ3rFEBvSpVEHa/+BPSoqLlbl2NFau26D7rrzTlVt26YLL7xIH/7wh42PXO3ezbT/PufLga/JHvBfX1+vFStW2Mvc7TME9hkHAMUBzDPqjoN/P4nB/HwE3XhkW3nicNwhceh7zBJgCQv7UTDlnzZEvswmsIQud38HU+0Axb4G+bp9u3p7U1+7kgftCPj2vS/MkZ58yJsZAAGYBwNR2BE/AH/iEYd7/PwdgAfL1/3NxRkahOH8vYEH8jcX9h8I7wcOvtigk7qzhIIrRP6kheij5InzPmgOAwCGJp47O9pV39Co+sYGHXn0LF1yycUWZ1BdXb2WRtpu4L6rq0NTJ03RsOX71JNP+fSsI448Uica6GcKFUtTtu/aqVNPO0033PAha88Gn50SjkY0eaRl+oya7du36+GHH1G/pfnmt76mY448VP1WCD803hZUEvpLf8gSSiihhBJKKKGE/gcROlh1dbUvqy4x3R5CJ/xzKOp76O+RXAclX3OMyrMRtC+vNb0femnuK8o03fr0k090AwDxsyz9iy/M1SOPPKZrbrhOJx5/rOtoLAYeqaqFPcSCPr548TLfXf/A6VM9fN26Tbr/V/f73l/HHXe8nnj8cf3yV/dp3OSJOv2cs7QnM10XnH++Kg07MBS5cf1WLVm2TMdYWdM9D9Ox94SBrUjUzZVTq0u36akPPvCw65xnnX2m8ovytGDRfK1es0bnnHW6li1aqKeefkJjJ5WppaXZdPNhjSotdl2bzc2ZDVtUVKy0vtQh4Z65EdPe/xSKseMMAAcII8n8RvoguD/VyBAVZBryndL/abn9YaI4oLw1rWqbmvXGwsUqL6/wNdu+27kBBUZkI7iOLgIqrg4ozc8BEYAlBcRih+SKP37EGZkWf4gwAAQvSwT9DoBScQnnOeysHvKH6JiMhBIPP8IiyMWP8rnHP/LOPWVwjWHUj3v8Y3rywxGGH0CbPHH4URco5hXLiP4Q9YtlMFpLh2QTtkGsWPYx4PzK9tZWB62jR5f52v1+B41h1Jp1/2kGsgDLjbX1eu3lV7z8cQb+mTIPH86LyYFE8Es6/BiZplyfZWEvFyKL09Ppu5zuQL6AbQfaqd5FXUnHlZFtXij4GVU8SpVlxdq4dbvuuPMTWr58ua699loH/7QNGxL29wfwT5khfbZqa2vto7HY5cDGgD6dPiXXcDxhaBevr8mFNeyMurOfAYYP+ie9YNheDqa7k09+XrDwsU8FvHI0HmV6m9kfPFBPyojEKDxpmb4e60gciBkWpGWUHvlyJKLniwHGPqbcx/0JICRFD4z9xP3xsIDw5vIY8oSYyo/sySeWRTTS4QdRh5g/+VI2xg2+CfjTl+L7Qt0xtPC+4Ec48vO+Z/nznnBef58bADrU1t6uFutnzW2tOuXUU3TG6WdY2kH7OPZ42+3YWaU+u582ZarPDnj+hRe1ZtUqHTN7tk468UQ124e1asd2d+9573t12eWX+49am+UH+M/K5OSJcALHKkv36GOP2Ud4lL73vW/rgPEVGjBZIBW+M0E6CSWUUEIJJZRQQv//JWZh/vSnP9Vhhx2mc845J+X7Hyd0vah3ou9xRZ+N/lCL6XCvvz7PT3CqrBirnr5urX5rncaPn6h8w3ZdvT0aN2as0H5XLV+lf/z+P+qYc0/X9dd90EF6RAPs94TGxuA2eTc3tekHP/gnzZgxQ1dfc6XFoH7duvfn96qstNQHsF5//XW98NorOvvCC/TNb35Dazdu1NiKck0oK9ubN9Rq+man8VFu/umms4ID9hLPbONvDDbUNOnHP/qxVqxcqQ9+6P068eRj9fgTj6p6V7WOnXO05s59Xlu2bVJ6bpp27trpWAW9HlGgW6Mru+s3zXukUg64+FOU0ch4NADEfCJx3vjbfRDifnFSV2j/slH0I0fOsF3/KwwATDHPNFnUNDVp3huLTHEf7cAaEJFGRVMyg6coUDoD05ZZ4uDgyJ5HOoAXaaKMRqblGsPotDFvrhGQ0bGxCMW13RHIcU/6CIZi/lyjgYA45Mc1AiaIMAAKceExlo2jPFxMAx+RT/y5QvgRhqMMroHXfQYA8gZUwzP3+NNygGlAKkYANm1j6rePvBs45Li+gvw8CvA1/8MGOikzLdPyKipQU0OTlnO0hYG2cgPRrPcnLww1vPzM0Aib2oXOzoj4wCAyCUsYGO329eTWlvAEyO41cIh846gzfBIXXonPBn59/b32OKSyslJNmzTNN4H7yU9/5rywUeEtt9zicgcMMkuANUCx/oBw/NetW4foVFlZ6RvRuUHC4qSnh7X1sVz8uMa2o/68o74HQmxr+zBwGgEyJz5xIXiAbwwQ1A1jC+v8+ahkGZjHoEC7UhbWUUbJ4/F7UGw7HPlC3CNb2hEX+xJ+8EV6N1KkDAMxbVgSEJZd8C+u/+d+75GEVo8w7Z93wHiz9GHDxVCfKA/6F98A6heXHnh/sryYik96ZEH+IU7oOxgG6O+s7eKIQJYDYADYsWuX3bfp3HPP1amnnO77BiDP7p4u1dgHlRkAY8sr1NHRpeeeflrbNm/VUUcdqSOOPFzNln5r1Tb1mIyvu/56nXTSSdq2bZv6evstXVjSA7W1t2nt+vV67LHHdfgRM/Wtb3xZJbl5PhMgw6pHff7S37GEEkoooYQSSiih/0nEwObPTGc+4sgjfJTcEMefpQFF3RBqaKjXsmVv6qDp03Xg9APdD6rasUv3//p+9z/2hDliuS86XZ/p+xs2b9H4CeN11nEneNzFry/Sd//mOzr6gjN9D69880Ov3L5ju4oKC/2IbivUR9SXL1ul3/72eavHSTrt9JM8/eDgkB594DGtWrXSZxwwqPn0Ky9q1nFz9Pd//z3VNTf74NC0seWGdYbU2dHpG0uv37RZ7d2dOv6Y2UJzNJV2LzkWBopYNV949iU9bbooo/tlY4p1zPFHWr3r1G/lZOVk6q11q02H7VL3QK8PdDGLOQxooh+n8rWbvTMAIsXR9j9EDgxGNBgN6Iq7ZTAyC+5HPpP/25YFWBYYCSJxtz8PIw0ATqT38iEDGH793bQv9z+ODGY5zwZ/tL2mToutMxUXlzjwAFAwKglPjF7yjKMOsAeQgj+MAMgDBxEngqEAiAI4BqhAsW74RTDNfezY3HMFUERgFR1+gKtYFn6AHvzjS+Ftk0oXn0fmQRgOfwdMI8Jj2gj68QNMwRNx46hrzDfGJwxHWAyHYn04Ug9AjcxIM23KZJWWjvKPA8A9y4Af9Rqy66ChKZOcjzwzK6CpuVHzXnvNOny/r50HXANcqXMcbYdPawgvD3mSV0bGPplAvnTFiPIBsOwbAK/wRHLW3FhVgnM+ra5WX/Kfavw+/8LL+upXv2bhe3TjjTfq8ssu9zrv2LnD82QJAAYAeKLcLVu2uCP9xIkTHfzH9sbBM1fSQtlZOQ6MIWQCU8OhCQPPqbrF+KEdgz+OOkAxHKJu8Bvu9xmNuJKeYy3p27E/xHjMKqG9Yv4YFGL/jekj4M7JznGDC3nszwNpaSdc7F/RL8ogLSP0kbi+P85Mwg8jA5lioPOTC+zejUZeVuizbjCyfGnLyFM0CtC/fCYAewLYx5GlGNuqqtxocd75F2jWMUertblFe1LvNgYbruVlY9TR1qZnn3lG6zds0Nnnnmt9YIrvC8ImgPTTW2+9VQfYj87Wbds02B+MK0FWw2prbvMZIk888YTOOfdsffHzdys3J8sNHRbDfkwwihnFpkrJLaGEEkoooYQSSuj/BRqpi6H7RB2PK34tBoAffeQ3OuyII3XCCbMtBXGCjkg4FK+/i4i7P5Gmvb1Nv/zFr1RX06jLLr/EgP041dU3qqauTmvXrlBbW5MOnnmQDj/6aJWMKtHcV17R8hUrNfmAGXr3Oedr5tRpevSXD+rH//pjnXDZBbrz7rtUTL69PdpVvUvjKytVlF8gduTq7OzSIw89pnGV4zVx2iTXXw856ADnpbGhWfNfe0PNjU2qMR1zydqVOuK4Y3TDLTdrxaqVamtt1knHnqCmmgYNdPb46VG1BuILSgp12pmnq8j0UWqIQ/tlz4HMtAw1VDfoRz/+udKzMzRlaoV212xXe2ejmprq9NbatapvqDe8Wmx4x/TpHGbpGtYy0MCGhMz4DXJmtmz/vj0AIu2/BOB3Cdmv9hdCU/9b3AhOIkUwvZf8Yb8892votxkALMiNBiPixPDo93aOSbJffqnrH0vwDDDMMlls3L5Ty958088BLykuCZlRvg9epjo1HumhAwMyfAOyPoBRCHc/eyEAH9HBO44wXAQpuAi8wohpMB6MTDcSLBEXkBNfHAAH/gBM4sU0AUyFkVLyxQ+KV9KQJ0Q6nrnGNBBxiePtTGX3I+KNDIv1wB8+IlFfnumEEPyzGV6OddY8A8p0TEaF2ejN05KnNXpWeraKCgvsBW/Vc8/91jdyO2Dagc4T8QDZ8AjfONafA+gJ39tXDaRF2TEq7b0llQbiPoRlWHpGcC3OMGHmLIO0tD0qrxirirISrVizTnfd+Qnf3f/uu+/Wu971bnsRO/w4OfoJcmYZQ1FBoXJyc/Sm9SOmggP6OVaSkX5mK3hZVi5X0kTZIyPWGLGsgRkJ8GKtrIE91rdMJrE9Yptg4YvAHYd0fQbEiDoCnolLG+CHs0c3MkQeeMG8Hc2P/EgX2xGQyii7JzJyY4LFgYhDXyVv7uEBivzEjfmI4/lZvv3EHwizRaivz0bxP/oT7xY8Wt6D9OPwLvUP9Hs75mRlK4clDBYH+dDeQWbW/pmhvZjfFOtOGOCfMizA/dh/AQDf1NSk+vo6CtW7LrxQRx5xhOpqa32mAvGrtm6TfUp9X4rtVVV68skn/SSBM844QxPGj1ddQ4NWrlnt+1R84pN3q7S0TDU1td63KR/CIMCMgzcxAvzmN7rxw9fptpuv97oiUwwa3iZBtN6HEkoooYQSSiihhP5fIHQ7KOo98TkS/q0tLXrg/kc1fuIEXXzxBa7xua5GVEvGYNzvI9dv0ZXMjcw/lrlt63Y9/ugTPshD3Ord1RpbOdb04UG1dTRSmnpNjy42XRydu7G5SctXvaUPfuA6fez9N+kHf//3evw3T2raMUfoU1/8vDIG9miBgfnyigqdevIpMgRl5Q7pxRfnqrO9U1defplaOzp17y/vVUlRsc4660xNmjxe819dqCefeFxr1q9VVnGOjj7peGUXF+iZZ55RkZX9ybs/qUMqp6k0J1+PPfy4nnjqSc068Vhddf21WrB0sSZMmKSDJk1RYU6uioxPBsSeeewZ/ewn9+qEU4/ToUdM1ZYt67V6zTJt37HFdXHwBTNdu7q7TN83OZrOzoyENNNtMQzkWlk+UI3m/KcaAMI0guC3f0Nbc5hYg9If6e2pw3NQ7wN5FvspuiMfPT4dY0QZrI2IzxAbgo0k4oyktz/9YcIAMGidJtsEt2VXtZYuX6ExY8eGQOMlJztX2ZnZPmIIbyjvAA5AjIMsu2alBzANYIl+UOQb/9iJIeJwjx9AhSvAA38AIRT9ARURwEU/rvjFfGN5PMMjjnQQeeKc9xHpuZInabniRsbzehnYhOApAmniEYfw6GIZ5ImLo/MxXwhwy6gy8TmjfWCgN2xiB/8GVJEveQDWMu3K0YudXV1asPANdXa2a9LEySouKvH8yJ98Ii84e7B2sXxSZQKGmd7Py+FtZuUTLfAS+j31dFkwMSYdIwwjzABy7H2c3Z+nSZMmavXq1frSl7+sVvtw3PbRj+ryK67wtd+1Bv4BjZxCQB0KDOTzzqxcuUIbNmzwl5MZC8gtgv3YRlBc+++8mRzY+4Cp/nFDPix4rPH3UW9LE3gNID3KALnFdvE8AZaWL4Db90AwvgihRK/3cGjn2G7hFQ8fZG9X8/MZGZ5nANJxHwDK8BF5kni7BePJXpBv93vbw2jv8YmpfoE/vJEXH68Y399BDF/EMQezPspPXtYf+gb6tcfakun5xrGXB18Q9xhJQv6UE8pmcz7aHyOAy8z4IC6ne3S2d/hsAH4Isq3NrrjyCvv4TnA/8m1rbVd9bZ2KigpVUlCkTZs36zdPPOEyP/nkk30Tx932I7Ni1SrNmHmI7vrE3SaLbO3atTPUy+qdYd8EjoZhecGLL76oNxYt0KfuvlPvtR/AMI8ifKsQf2i5hBJKKKGEEkooof83KOp6bOyNzlVYWBR0OtPH0O8gnp995gWtWrVa7774PB15+BGu84WU6EBo27+bXG9M6bdQLDMSYZ0dXVo8f7GeePg3GhjsV3rukOG6Ho2uLFLfYI/P0szIytTsOXNU39CghQuX6XOf/4IuPPNd+vLnP6eNW7eqYvoUHXzYoRruG9CWjVtdl3z/1R/QSUcfr5auds2fv0AzDz5UB0yeZOmX6qtf+aq2Wbrzzz1Pd3/qU3r04Qf11G8eV+9gr/JKcpVbVqg9hinQbWccdrjuvP0TmlEy3pfffvueb+tXDz6g8y57tw48dLqef/VVlVeO17RJk3XEoYdpzuw52rZuszJ6BvTmomWq2rlVm7atUnNLnXLz0k1vzVB+YYHppNk+qNVlWCk9I0tAGZY6dNgzy3MLTH8FXxQYRvl3SwAMAqTuAu1rkkCxWfAfKXQEHsLeHp84b/cJADsSd4Y/9hK3e0fAjLjdYx6xXP7PSNkYYgd4O8cB8IykEdn/UUSZwT4ibdlZreUrVomj2Ril5kxxP5LNOjIgK9QPEBMAvAMs7i0tAI8OD4AgHgA4gj7icsWP8JA25BnBGGl4hly+qTT4x/sIpKI/99DIKwAz5kdZkZ8Yf6SDCAcYkQ4/nmN49IMiH+QNz9EwgSMMcES4g0yjWG6sZ9iQb99od0F+ro+Yk8Yiasi+FYDL7LQM5VnH7Wjv1OLFi6ycXj/qj/PbMwwQM4pOflHeDmItD9qFaehRNvbP7sMSAF//bx4AzFhHiPQ8U5dwysOAd1A25qOtptrL+Pjjj+vv/u7vzE/65Kfu1vnnn+99gzPmScvIPrzAF3GWL19mQHCXRo8erSlTprhcIOJEniF4hCgn3oPGOXaO+gC6WRNP34ptgj/3GIsi6I4yD3IH5IYZIjENxIZ+yId/GENiXsgqpKeN9hmCINoqGHHCO4ahIRJh7p8ql/yIS/n0B39f7GPr72bIznkCiEMYAXypg4X5PgD2h3EIgwiiwABEnsFQMOwGN94yOCCdGzksrfc/6mmgO7YpsgmbYob3jLbtto9hT3ePx0FunW3t/oPFmv7aulpVjKv0dh03bpzvGdBncTBSNdTVqcC+BWNHj9GqlSs1d+5c70PHH3usG3Z2VO/S6rVrdPIpp+qWj94m9rWort7t5Wam2ftq/Pf29dpHu0VPPvuM1q1bbT8aX9S7zjx9rxEgtNpeMSWUUEIJJZRQQgn9l1DUI9+Jfl/YSFqyZKk2bdroehS6L+nYfBmdl1mtW7fs0L33/UqFRdm69IrLdeCUaepnsMQ0IFP7/oD+M6zt23dq48aNOuig6X4GfvBFp7X/0QlN52yubdbD9z2inp4u7W7cqr6hLuWPylTPQKcv5WXpNqeFdff0+JF6Bx96qLJMT3v60d9ogoH6UeVjDAcM+ozd4lHFemvtBh15+NG64YM3avuOatNrs9Xf26/WljbNf22+H0feZDigvqZWJ512mup279KO7VtMgR1We2+ruof7NW3mDI0tH2v64hRdful7NGviIZq36A399dfvUV5BvqZOn6au3k4VlBSrs7tLzaaXsu/ZrFlzNOfQo3T2sSfogZ/9UvPeeE0bt60zfbbL8itSZk6a70WFvoucqVt6erYbAAYGDCOYDsvyXnRhNrtmH7C0AZMUDROJaah/CsXpvxCdgqd9uf37RqSBRoZzv3/8P9y1AkW+A9w2svI9faqD8kdpe8P/SAKHAA45p3vDth160xT98opyB25YgBw09BkYc0BhuaebnwFFK9UUfO5Nye/p9niAO644gBFXgAyNFEHSyDjcUy8cL0oEZFyJjz9x8COcae/kEcAeIghxoxvpj4PwIw+uOPKFYr5QvEa+IMIjH4TjD+ACQPFMXtEPgteYPpYD+PIRWM8jzC4AZONfVFqkfAPP3gDU08IBgyXFxW7RemXuy35l4zz4oO7wFPkCeHOFF/yQD8CdtS8YFnxU2PiCF2QWXay3g02LQbjnaaAWXjAacARkSXGuXpu3WLff/nGr06A+//kv6LRTT/VdNjEAkEdWTpbXoSi/0KowpDdXrNCWbVs0/cDpfuRJ3J8g8p2VmW31tLaIYBreDXhHinIlLhTbwkKcX8AwiDEA5WBDHRoMYNhu/f2kTqHvcKV/Uqdg6OBD6WnsnrxpG9ozygQ/2ohwpstDyIwpREzRD20Y+iVxfbTd7jGIsQYJHqgbYeTLRwdeKd8/QM5oIOrpDtlnhXb0cMuP0xlI5/LgG+V12WdRxj8uTyAPPnK0EeJhE0Tixnj0NefHPobwhKGHYwGZlgbIb25uUntHlyZPmaIzzzpbpWPK1NLU7BsJNjY2+AkOY8eMVWF+gZYtW6qX5s71vnbO2edo9JjRWrtmjdbbD9Nl9qN29bXXqrm1xdOls5Rk2Opj/PeanBvrG/TQQw/5LIPvff9vddiMyRqAT5Oht7nVN6GEEkoooYQSSui/ioK+FHTMQGCScBd1RfRA18/Q+UboKoMWkSOOV65aowcfeEA3ffjDmnbAVNO1hvTwgw9r4vgJOvXMk02natHPf/FL7W7Y7WvyL7viSpUUlPgAcEobDvn/Dtpetct31+dovzlzjtGRRx1u+nWO67Pwa9xrT98e7dhQpWVLl+r1RXPVvadJuUVsKt6v/gFwCOA44DA24evo7PBNvZnBW1pS6ptns1cZ+uceq6OplKqoqNSESZNMD2wwPNKpslFjdOGFl2py5SQdMHWqdm3foZdfnKvFi+art9/0vOYGdfV0qWdPtwYyejVx+hTX+3u6e/WRm2/RibNP0g9/8EMtWrRU73nvVb6Gf+H8BcZfnx+B3ma6KTNej5g9Wzff/BHNPvhQPfbLX2uVYYvWrmY1N3GCGpuAc8R1jzq6GNgy/GQ6qYFY4z0MtKKjd1oYMwO4x6X1G2IdKWRT+1N3fxx5Rgg7lUcQ/e+mEP72GOSxlyyb/dOP5IiwCOhjur0A33jg7i9pANjkewCs0Ljx43zE2Q0e9i/Np/QCVuiqAcTCTnpaapp7ircIhiFemghY8OdFwnEf6wIgIR7PYeRy387u+MU0ADWADPcQ+RKXtMQnLnlxZRdKwokbrzg6fQSkMQ3EfTQ+EB8X25d7/KMjLkRaHPHIN4bxPLJ+EPeRD0anAWuswe5jmkxeru+KybKOzPRMPzaNEdh58+b5CDsfD+oD8AREUgb5UA73lM0V6x7HdQxY3pSPAYDjBC2my9WYeFudcKSN93z4+g0gcioBm/WVjynV628s1Ff+6ssu4y9+8Yu+zmdb1XY1GLgjDQYIDABFeQXq6er2DTk2bdmsHKvTuMpxLmvKZMNCePQyM7PChnkpedGffLp9ihfIN8Sz/oYfXRn5xRFvqwVVsTTIPc428QAfVSdPuizk7539YzMRrnH3fQxWEHEh5Bnby9PbPX6RAMyUTRggmnDqFdIFI4Mf12dy96n2/o5Qzr6ZCiypgAn4JW0sg2c3WqSmAVEG7zHT/am7kwWxHMGNBPYXeDT+qJP5Q+RJHybf6MjbI1kaZAsf7CdAHQDkTM/HyNFpPwItLa1236PRY8fovHddYD8IBWo1P3hgj4famlqNK69wA9WiRYu01H5gsBKzHAAeVq5cqV01u3XNNdfooosvVrXds9Orb+pomewZ2ON9lJkh9953n/2olOu73/maKkeXacDkx/cjMyW3hBJKKKGEEkooof8qQo/r6uz2GZWlpcWuQ0HoVgsWLHT96eRTTvGBCoDytqptKi0brcrysFya5bAvvPiin3c/ZgwzAKTHH3lCq1es0odu/JDGjinTD/7P/9GmHVuUnpOhE045Ue+78hrlZRhwHVHWOxHBBLG2fdGixdq0aYvKSstMV5+gSVMnK78o3/U/NOjmXY169jdP6rGnHlRGwYCy8w1/ZKWrq7tTe6yO2Zm5PsM7IzvsMcVeW9S9s63DB3TLRo+xq9RiemG26er9fYOuH3JiWKbpc+ed+y599KMf05i8Mc7bgIHxBYZX7r3vlxocGnQDAEtL0zIMj2T0q6DUeLMyGQC79JLLVL1jtx594FEVFhVr6rQDfDBxx46dlndqwNU0xqJRxSopLdX1N3xY5556mha98obJ8mE1NNeqrbXF8Aa8gSGsfNO5B835/lomKOQ0PJTmWAg/2g1y3DTSAODKtN/98eSgIkUBcL+dYH4k8TQyTfDY9+zY5Z3bfC9FQB87ZHymptz9uQYAco1WrA3btmvFKjb3ClNYEJ6P+tsfQAXwETYgo/78lyFWVfBSAKxJA9hwfswRP4KeMEIdeKOh6Xw4iDQ40uP2giMaLZWW5wBqgixISzhlQBgIAFzEwS/mDRGPMNbDQ5RFPOpHXtyTPuZFOPekIS1xiIt/3MkeivGJAyGDaBDwzpzij3T4Uw+AMcCrt69buRafBmADQEbuoYULF7qBoHzMWDfCEN+NMZYXsiAfHPfki3OyNmBElXoz5d9YtjgGsK180kb5USdcKlEqbNCBYXFxoed9//0P6Omnn9LECeP1uc99TkceeaTvDs+mf+SHUcLrk5NtL2OX1q5ao8aGBhUWF6nADRYB+Md2Jg3xB/vDmnQALLxRLoYK5IZ86WNMMact8COP2BZh1J8rLz6VM3lbWuQW28PlnRaXntAOfFRCH4dC7wvtAY848kYupPVQe8af8vHDMhn3VbD/PA/vp0ROXd3PHPG5Z0YA5Ov5zYe2IIx05MP93mfqlRb2rIh9NivD+k6qf8Y+Srp4b4Jy2ZE3V2Yo8CGnHhB1IC/2AIh5wCEy8aM1ra0B5LQF70RHW3vYGLCxUUfNnuXT2DDMYD0lzx1V29Xe2u6zUSAMVOzwz5KBOXPmuPwXLV7shpCPffzj5jdbVZamu7vPl6348ZPGN2WtW7deDz74gGbNPkJf+8qXVFaYH74/SA7hJZRQQgkllFBCCf0XELoYOtOLL7ysDRs26ppr36eyslGpUGnjhs164KGHxH5Hl112ifp6+vRv//pvliZDZ55xugHxSnV0d+m1N97QjEMO1glHz3FVZveuWn3/b7+vUSVlOuaoI7Rw8TztbqpRx2CvJk6dqs9/9osqzS103QhyHfN3UOQR/a+5uVWvvDxP69evV+WYCg1lpWnaodN1xokn+rn+b85fom9+6680lN2tvGLTC4eD3s2pYJmZ4LB0ZeeG5djobBzb19vV63rzzJmHqXTUaG2q2qouwyl5OXmmW+aosaXZ2Zw162jDA0cpN69AaQa0a3dVa/WbKw1w9yvfdDmw4Vvr15ou2WBAb4+y8jJVkFPgx0SjDdfV1pm+2aHiklGm86KfBtzleMJ02B7TS8cZ7sgrKNCkSZN0ximn6bWXX9EWa5f8vByXa/XOnY6LsrKZCV3o0/6bjT9mDpiYfJCvv29AhniCvmyE/PYaAIIaDxT40yiC+Zh+fzKVPhVjH+3/HEfLI5kM/yiKFflLGwAQHg1jfUirraOvWrtWleMqXWAARR9stDi4MM3YAL0JjunmBkF91LO/r9d5IA3AIwLgSM6fOcIioOMZkAXhR1qudMIYhzrjT0eNYXQUKOYR4+CPH/dRVqTDL1IMxz+mjXGjP9eR95RLnAikIngmPc/UiXgAONLEvEkXAR1XHPlwZU3QAVMn24ehxMFlQW6euk2GCwz819TUqLy8XEWFBqYNAMed8yOvdHzkQBlRBoA6GTAetityd/lZIwFACYfwQ0Y8wy80ZJ0PfqHKygoVFeTq8cce1+e/8AVNmzZNn/70pzV9+nSfBt7RbuDf8mDTDUbo8/LzNLBnQGtWr1ZjXb2PCLP2qWhUiY8gRznCj7eZidmns1uviWUOG2tRZrF+9o+Qvf4xnyA/+mu6Ackukzd90+o3on1JT9YxHZSdHc76J33sl8QbyZvLa0TfwY80XN2YYICc6fZQ2MchtG9og3CFZ6440pE3+cUwZljEMqFYZ2TqGwNamJdv4B4jW+TFW8/r9fa+DFEniDLoizGP6E980nHygI/+u0HAPpIWziweAL6D/IE9vulfU2uLf48OnnGwTjv9NCs7zX8Ehuy9r7YPPXEB/ewfMH/+fJ8NMOPgGTrphJN8HdaS5ctUNrpMd9x5pyZNnqLt23dYOSY3a+g04wuLLEaAxUuW6KHHHtGF7z5Pf/XFzyrX+i3fLspLKKGEEkoooYQS+s8mdCzXw0xXWr1qnQ9uFOQX+Jn9BxwwzYBujumCWfrtb1/S/GVLdO0H3q9DpkzSAw89ptdeedXx17D6NGrMaHUbCL78PVfqlNknuCYzNDCkX/3yfq1dsVaDfT0aHOpWW1+bGno6deGll+r6D9yggd4+FRjARuf7Q4RuF3VAjACvvfyaXn/ldbW2tikjP0cXX3GJTjh+jmqrdugf/vab6ktrU8GobAPV3Wpv73Q9kSnyhUVFBrDzVFdX58tA0bvSTEdDtx07plyjRpWpqnqH58teTyUlpWqyeB2d7XZfotKyUnX3mi7X3aMxFrfMwDx6HceV51q+HAve0d6urFzTbTNNaTc59HT2q5X1/exxlwm2szINQ0bde8BwFTgGPZuBxKKiErVwPLXpqh2dnYaXpum4Y+b4flTP//Z5n6HKqWe5hp2GLZ8mixv2/zI5DZq+bbrmcHpKpzZP1833oF0b/T5Fk+b0qzfsfkQmI9JyNzIn7vdP807PMWff5Tt1H4DCHyZmC8e48PJ2SBB4+FOI0lkCwDT0N9eu04ZNWzTVhB3AuZWQDvjtM1AD+M4MRoE9THtGsefFYbQyCDoCYsiBh93Hl4tr9COPWAfSRbAEiMafezpGdHvra1fK4Eqa2Hkgb69UWYSNBHYxDCIt/gA7/GJekW/qHeOTBwTfxCcveIx5Rd6hCNDgj3so5gPFujPFv91ehBKmudiLyLF5TMde89ZanwozduwY6/zFxmO68g1kMw3HR3uHgwwoAwf5cRfGf1pmhrcH/g6IrUymolOyy8CAN/EAzDzDs2/kaHHsf1WUV/hUpp/+5Of67ne/o5mHHqLPfvbTmjx5qgM/1gohi6zcMPuA6f+04fp169VYX+/TkUYb8BtVWupyQobIhn7CtH/KpP6UGXn3epg//T/WCbDI8R1Mefed9y0PJ6uIT/G3evg7Q/0cNNM3OSEitAWiDh+WMCOEMvcM9fo1hFn8/nCiBG0RR92pUyg/hJEXG2ASDu+42BeQOWUzC4GPFQYAprrHekWeeSYdssAhc8LIP+aJn+dtMmOJTagXPwT0S9IHowSO/Jw32tmuUV7RGAHve/udyYXeEuptFSeuyZPdVzl2cs8ejAHBmAWox6LNsoCa2hrVW3v2WbzZc47R6Wecbh/6XvXbj1R/V59/2JHJhIkTvR//9plntGXTZh01a5aOPvooP3921eo1GltRqVtvu1Vl9qO42/KEMqxdaEdOBaAN5tqP17PPPq3bb79ZH/7gNW6EhFe+b8l+AAkllFBCCSWU0H82uY5kBJ56Y95C/dM//psqKstVOX6cDj7kIF16+bv00tzX9JvnntPV11yjE2cdrl/87Jd6c+kyHXHE4Zq/aJ7WbdqoaYdM15e/8hXNmHig67WDvYN69cU3tNFw1StzX9BQer/SCzLUZwD45ttv18knner7fFUY2M1jjyj/e2cayePA8ICfvMbebK+9+LpWr1qt5196QS0G0KccNEUzDp6ihnoD8O21ysnL8l34+02PMwXSl+AyiMiMAAb20APRw9GtXf+2OPyZ9u16Z35BgUoM8A/0DTjoZtkyfsOmU6ab/lpcWOjH7XW2tqumZrcfFw3OyDRwnmOOUX1fctrV7aA8HO8t10WREbor+ip6PDOiOUKcjQh9wMzwg88KNr7QlS+59DIddMB0/eq+X6ummrrlGY/D6usNmAvEQ3zwKHgobnqOQ7B/sgEgBT/2EsIZSYCnkT7vlGvILRD3we0rA734T6G/tAHAYBMzin0JwHLrqOs3btLEiZMclAA0OFsRAVKkH3uWZp2F3RPsGeF7bUJ19gIaByqWxmWI8I3wh7zO5mgwQAvEPWmIQ3xARjQSxPQxP9JwT8flOjJfwkhHGP4R5Mf8oVgmabn3EV7jGweRlvvIDw6wRR4QLw/PpMNBlAGR30gZxDKhkc9Y3fYMDWiUAX02W1vx5pu+OVp5ZaWB6VLPn+nrvAwRTNOyjLwTRifHYgdYHDQQinNAb/mHF8D8zHGsnh+pZ+T8Wzbw6vLt74Mpn21AP37ogQf1yCOP67DDDtVffeVLGjeuQtu3bzeg16Vce+nzcpkKFDYfxGCxcNEiN2Qw8h/3XYhyASwjB9LAs/Nl5Wfgn22yZhQdMG99x2WVAvc+HZ5ebWLimQ0C4RcwbDd+77IxPggPbRv6IH0RwMwbgQ8yI+7wMO2NrAD9ARBHXoNcA9F2I8O4py/gYtuPLM/uLE2/fVyZqRD6eexTxINiX6T+I/tX7AcxDfljAWaHVsof3MNpDLG8Pb7UgvTIDZmYxDw9ciYvlwnh5rgftI8n/jGM4yHjEYPwBw/MoIj8uWHAQD79EgMArqW1RWecfZbOPOusYIk10E6/2bxls5WT5ZbhhroGPfbwwxa/TsfMma2jjz5Wu3bvtr6xWEfMOlIfv/NOa1Np567qMMV/BHV39evhhx/UmrWr9OnPfFKXXXC2SdTI6oz42JMkoYQSSiihhBJK6D+L0LNw6Eo11fX6v//wI61c8abpKL06aMY03XjTB/XEM0/rtYUL9enPfVaXnHumPvHxu1RbvVuf/+IX9Mb81/Xks09pIH2Pbrn9Nl1xwRWOy5h1uXDeMhVk5eqRB+/Xxi3rlFloOlxxoY4//TTlFRZrzKjROuekk1WQnesa0u/SetAD0Q0joTuj7ULDPdI//d9/1sOPPaaWjkaNHV+i/OIM09faLdag68rsC8ba/ziIi+EB3Y86U2rAcvswHE89fb1uHAgGgH61tbUbSM82PJCnNIvH0lNOeQKj5Jne39Lc7CcM5BlGYpaz7+tk+TIbAMMAwN73DjNeGGRC9/WyDLOgm7PUgBnG3AP6KZtw9E700crKcSovK/clGRzxB+Zhqj/8c1y9TNd3ndbio+9yvD1yi/r7/0gDgGUa7vnj+Q+Ql5lKQ+k030h6Jx5+HzGiyrRfFPTla9drw6aNKiou9o0ferq7rawALrxRhgzgZmRZmQEk+S7nlhYjAZ0AvmKjAgS54heBSeQ7jrhyJV4ETqEzhJF3HA2HP3GJE/OIcor3hI28J54DG3NQzD/Gw9FRIlijHPygCJBw3EOE0QnJFxf3EuCe9NQ98ksdIt/4jaw7V8JIUzKqSMWFRVq57E0D2lWaNHmyW9KIj1xzcw302cvqgDo7y4C0AUjvLiEfRsmdBwNjTKnh5cJg40cBGlCkYwCoeUkD8LNyDajGevqLbTzk20fhO9/+jn1A/kknn3KaPnH3JzR58kRt2bJRHR2dvgQBHqhjoQF6LIds+sb0oVJG/UeNcgMAcZAR9XYgDvKjf9JBUt26f3DAXvywHj3KhPpy9baxuFjveHkZEQf4IgvikCf5kBVp2XU/yhYKebHUIPSDaCxxw4j90c+pOsfj4Y/zeKk+Ct9cY/tBMR60r48hP7gwebpFhXxC3BgPvsibe/yRC47+QB6xD8QrYfFjzDPGBYrAmBPT0n6k5QM+NBD6rf3z9iAfC7L04YOZbeX7rv++WWfgg29Z7I8Yl0jDO0CeyJzpXN093e6HYaehvt5H/y+65GLNmj1bjU1NHrfNfjiY2p9jsuZ0gBr7EZz70ot6a91anX7G2Tr08CN8/f/69et02hmn66ZbPuIf78a6Bi8zvids1NLc3KL77/+1b6jz9b/+ss477aRwPKDxjEEyoYQSSiihhBJK6D+L0JFcD0rN6KzZ3aTHHn5cq5evdj20cmK5Glqatau+Rh/9+G2aMW2q/ubr31RLY5NmHjrT9LR+vbVxrW/wN+fEY/SZz3xexfkFWrJ0udKGcnTBGefqFz/6iZ599ikNmYraMtCt0RPGqaunT1ddeZXef/FlcPHv8OQ7EUs3TZ1z/be1tUPr123QxHHjVV9Tr8WLF2veglfUO9ihprY6y7HH6mO6H/qU6X0Ro6FPQlFnRY8MM0/DDGgcAL2jq9MHfQuKi3zmJsdJo+f78eXppscZI4D7kC7T80WW7N3FXmDZhhXZI6yuttYNAMQnb1/iamlA466bmvOZvEgAHd3yQI8F1EeemcHayfn+bZ0++MngYtCzwQm5pvNmm05p+KI3GADIg43RmaULBoL+bAPA/uRTcUfk9U65htwCcR9cLCMAF57j3x/qAv9ZSwDiDIDNW6tUXl5pvAXrCZYhnANipmWbMBlhxA/BchRDmBIdplCThnuuruhb3vCLH1caO/pxxQEKcMTB0fhcaWD8Ie8Q1hkg8vWOaI54XAknL8JieaQlDH/KjWXGcAh/CP/oR12JQ/nRGEB4dDEfOnysI4708T7Wn7SxkxPuFirzGz2m1Df/W7t6jdpb2xxIY1mjzMB7WHeOsQHAlpuTZ+Xuy987J5a93FxlZNkLZX7IJ9aBK9NwyA9+sbzxxlE+1rMp9hEDFn73O9/Vz378E805Zo6+8PkvaYyB+q3bNhv4bzd+7EW2DxmGCF7qdgNynAcPlZWVKa+wwMtkXRBypl4AdT4mvBvWEsZr6K88M73fuDe50AdMHoB15GT1dCOF+WPZjHKjnlF2kQijn0W5ZmWH/kJcymGKfthkMBg/srOwetKH+KggC/py+ADGjwvhsc+RT+xzhOEfPjTInTYExGP0on9QV2snXxawr+/EfCDyiLzF/CD8Yt+hvPjsYXymrIyYJ0RdCefKch3y4p4rFIwEwTDANyKGwQ+bo3CN5Q0NYQzDABCssFhbsfB22gefOH09vfbj0qL6hgZvjyvee5UOnDFDrcwEsHQYCHYZyKdvVJZX2A9mtR5//DHtrK7RueedrylTp2nL5k1at369Lr7sUl19zdV+kgCzXJAllRscoF2H/WSAX/3q1xq0H9G//e43dfj0qRowOfM94i+hhBJKKKGEEkroP4vQi5xMeXK9YyhNvV19mjf3DS17c5WGTSUsKC3S6Wedrtrdu32dfb8B+LfWvaXeng519LarunGHsvIzNePgmcrJy9GSJW+qfOwkXXzWRVq+YLE2blivvOJ81XQ2afT4Sk2aMk13fuxOTa8Ab5l+avr8O2k8rtOl9Lw1a1brySef0RFHHq2DZhzkz+nwbDoT+tamzWtNd2tUa1uT6cam/5p+zODggOl16JNxWSn58Uy2QccNx3VTFhtEd/Z0+wyAHMMKeUWFpqebvm35MDMcAD88nKkewyZM72eQzSCCwQv017ABOHVDD92+bZuqTcfDoGAFelrKQfdjE0D0ckTPs+9VZdgSfZg8aAeWMoNdMrOy1Wt8dbV3+YaFLA9g5jOzb7Ozc00GGVYeg3jo5FYpqxi4Fp2d/KlvmlUu1cqB3vaQIkbdosBxI5XskfHdLxUv5fPvwPg7EXnEfMJ9eIr3lEcv8AqZH/xAsRx8vYMa8X+4+49RrOegCZ8ptys3bvJdMCdOmOibKxhc8Yah0wBCvZH2GMiwK+lwAZQEYBEBSuSVqwMM84/WIRwdDz8HG9aoEUhHinnhIqiB6Dj4kWcEPBGsEYfp+VAEYZRPOOAU4DEyLuH4AQLJl7gxXiyP+Dj8Is8Q9xDpCI88QfAExTxj3LAuJWwGyOg5x9gRUltT46PV7GjPqDxlxfJoXGRNJ3aLlpXhvJmjW+DXZ3VlbQ3r+ZkVwMvu/Fh5bMwWZYQjKS9TBbu528O9v7xXv3niCZ191lm6++67lW8fpx3bd3h7wgMGAHgrLipSXW2Nli1d4rMLpk6bqoKCQp+ZwAkF1BOHxY6PASCRDwX88aISRv+Bd3qG183u2f3eYlhfDy8tIkxLCyPUxEWmdknJnfrbFZlafIg4rG8yr1TckIZySUh/5QMRDFWc6EC7w0Ew3vCxIe9owAptZXmazOhD8O3yNgrtwnF6cfQdf3tvTK7ZqVkKxI/9IabBj74Axb5E2pg3jn0eQv3pQ9E/yMWXRxhfhAVeU7IjQ7tibCEO+fHzQe3SqDfvpF0hu/O+5O+v1S1Ykfe9l729PdZOg25sYtYHH3X2QGhsbPTTH5gFcvmVV2j8pEnq7O70fFsamrVrx06NKi7RZPPfuGmjHnzgQfvx6Ndpp5+u8vHjtW7dOl9G8uGbbtKpZ5ymWuv3/GjQj7Mzs/yHxqrgae/7xX1+LMw37vmyxo8d5cYpfkA8gv3j3UgooT+G4vuVUEIJJZRQQn+I9v1mmN6IXoV2bo8LX1qg++57WM0drSoYXaQh85558CGaddSR6mCQZMcubTA9p76hWn1D3Wof6DTw3KGs/GwVFI/S7Dkn6YSjT9SCua9qwatvOK7qHR7QmKmTdMX7rtblZ5239xS2dHQ+9B77v7cvrM1nDb1ptkGvsz/26fqXf/6RDj/8cF148QV+NN5m05+2V203XFGtPCs3Jyfd9KwuZWQadssc8uW+gwBl0z/JM+iW1BRdk1zTNZzOU5rP0GXDb59RTPmmx7PhN7ovDryEDtvW2qH2NpYYGNZBd840/T83bBCOTp6Tw1Lhbp9J7qdAEdPKZL8sE7TpmgyEMnAGTjJcB24xndU3GSwtdV20p4fBz4Db4L3bnjus3IFelogPmIzCABb6N7zSbuim6NsslfUyqZ3r9XZnjYzPXnrbQ4pGGgAYtXSl3DvG2ykq8PsUDcT4h2lkmdynVHkn7lxxtxuypUHwo4xYio/+7X0izn+cIv/gBDrE4jVvadPGjaooL9dAv4FvGsiAZagiI5UB6CATXGgcnkMdXPDmIiF4yqABoZHAnPQxfmwWNrsjr/jMNfIYDQixMSEADHniADY8Ezfmy/Ro0hEew2LZPHOlo3Ef+aZOsQzCIy+k845oLwTx8ec+yiG+GKSNeUHEIcx5N1kCmJlePZzGKGeGWpubHVSzboZOPLJ+sTw6AWA5hlMmfQDrnL1x3vHpN/7hStWPeJn2csErcsDQYi3iu/3zYn3mM5/Ra6+8ossvv1yf+MTdKiws0JaqzR5v75p+42uUfcSaGxs07/V56uzq8KPgMCJEGYej+mjTdN+YhPXmrPXP8GUL6b4RCP0GCjyF9gc4hzX/YXkCHxdmJliFPD+IekCxD9h/ez+GpPePxkCY/r53qn8qjcc34gMXZUY+3g6pZ+KEfkAbYyjgPvWxMiJOTBfj0s+4x48RdMA0fjwjD8LiM1f6Hv4j+aL8mA+O8uAf66j3Ia7mYh5R1p7WrqQnlac1x0wPwDLfBovl7NMfCKcPIWf2hPBlIPZ9gxfuMTpQJ9aqUW8MIhiNmELV093jBoCGhgY/mYLd/S++9BJNmjpFjQ2NVlaGh+3eVa0xo8do7NixWrtqtV547jl1WX877qSTVVlRoSVLl/qxl7ffeYeOnn20dtXsNrn1Oo98rHknWK6wcP4iPfzgI5pz3Bzd89df0OiiAg0YTz5zZDjIyf4llNAfpPi+JpRQQgkllNAfS64J2n/gIahtd6t+9M8/0+NPPaGsghy1dLTp2uuu05XvvUIb1q7RBtN5qnfsUkPdLrV1t2gomxH0bu3J3KOiinIdfsxxuvGa69XX0qm//uJXDaxv0dhx5RqyvK790I16z3kX+VR1NLpMK9hH8123atKCRQs11nQoNljOZXmr0aJFy/Xcs89qd80u0+v2qKmlTl3d7Trn7DN16GEztWz5Ir344guuzw0NDyg3N9P1u4HBiFPiYBWqo+mle4LBY89wmBHax15P6LWmIzKgGE8hy8nN8hnKAHGMA5xC0NXZ5WEB95iuarokm0OjU4bBG9M/M5mlTXjAVqzzZxCtq8swCRtyW819I3njt3hUsSqsvuiD7FGA4SIuQcavx9KwEWFfN4PGYUl32Bcr09oNDLRv9jZ6LzjC8Ve24S/7+4MGACL5NRWNK86Vb/uLo/EQhRC2T9H40w0A70R0hggWiBuVfVqMa3CxzPD8H6VQP7vx3iDNX75CO7Zv97W9vT1YaAKIADQEcLRvp38aM4ISnr3R7R5+Q0OHDktYrE8EyZDvem5XeCANYaQPnSkYDmK62Mm4Bp6D3KPDH0f8mB/38BTD8I+8x3T4QdzjH3mNjvDojyEhUgwDLBMWwHXgk7xi+bFMwtMzQkvhj2wOOeRgB+hN9Q0GhAyMWpooO/IZWQfuAXGWud8z8u4WSqNh82dqPdP0g5UuTLGmbF5CT2vp2F9g4sRxampq0Ve/+lU98sijuviii3T99de7xW3Hjh3+oQDck4ZrUWGhA7yVb67QkAHGUWPK/IUkPLZjrA98sls8EqUP9+9J9RGLG2lkHyEd+xpgEeXlR468rOwzwewFZnPgAPp8iKifj+DbS82mhBDWQ0aSkSz5unzsoxblhxwwTFAWLsoWQj7E4QpfkOdhNQhZcf92IwTx8YdXruRHeKxXvA9lB9lHv1hOvCeMewwINBT9K6xVIh4WWmtDniw9H1YIg4czR16pfP1Db2EcRwMod0tyqh/uLdPisPyBdWOx/pbCgTj9M/KJo26U09/bbz8sXf4hbmpsdCMAu+Je8Z73aFRZadgTwHJhbf/u3TX24a5U6agSrbRvyDNPP62iklKdfPJJXt6KFSvtuVg33/IRTZg0SdW7q52vyAvl9ll5r70yT48//oTed/Xl+uQnbleWiXEPbW7yYXpcQgn9MUS/j+9vQgkllFBCCf0p1N7aqabaJlWUVmr7lir98F9/aAqdVNtUr/zSUbr19o9qeE+/fv2LX2r3zmo/5m84zYB2+qDSAdP2N1SYpcbObr3vkiv0kQ/eoH/9xx/q+Rde9JFyDACXXHWVrrzwMo0pKPMyDSq7Hrhzx25t3LhJj//mUU2cMkm333G7r6dHTyzIyVfVti369a/v1VsbVqmnr1PtHU0665zT9ZGPfESNjfX6/ve+p43rN6Di2W8hA7mm09nvIb+I6Oo+qGhPYdZparaqnzY25PgA3MdsZX5DwQau55o2ymAfejiDQ2wIiK7KTF/00e6eLt8PgKXMDthNn2NPLowMwGZ0zDDLOVO96JZd3VYOGImwTN8Ae1RpieujDDwhBzbZJj94YEZqmxsdug2LmJ6awqYRr4ANBvYEvIU+mZvaQB0MAT+us5tiEBBfiqjUSBqpOJAJxDNTcUfODIj+b1c0LF7q7vfR20v0NnobwdN+bO4r0/6ikSI0579P/6dQKCfkMGiXBUuW+ZrciRMm+HRu6xbmiBN4iiAh3keK/gGQhCuOhoF3GiU2DGlx0T/WjZF4wnkmHR0VB0iIaegUhEd/HHG5kpZ7OmvMYyTA4JmOwJVw8qNTECemCS9GMFoQL/JDHK4xH4h78oBiOTzHekaHH2mQB/ny8jS3NGvc+Ar7UEgd9iL51BzyTfENxTxJRx6+oUVKrgA6DAD0uJ7+PndQrIvXx/76TKahjpkaO3a0vXzD+td//Vc99/wLuubqq3XHbR8Ta3N2797tss22lwnZ8uIwFWdX1S4tXbLETysYzZr/koK9G/7BJ+VwTz2RT9pwkC2zElhzBN/s/k+4E/KiLsYTyxYGBi1s2NLZhy2CX9bnMz0IYBzqjuEotItPv8fSyAcNkGwfMAwA8AFRV1xsT8pn51Om2EP4+Qh6Ss7wjiM+z4FPZnZgKEgZqlIyJSze08bB2BLW7lNl+NkrB3PwTp6kwT98aPe1b4xL/UhPPiMdFK98f8zX6xaJ0fPYF1gLxWkSTP3nbRrki2t3fLPgdZCpUu4XPsTkS1oI4xQyj8sCcD6zwtqGOHx4Wfvf2dGu6poazTzsMF1w4buVYX2kz/oyvG3butV+OJo0/cADvb2XLFyil1+aa318vI4/7jjvC6vWrvFZAh+59RaVjh6t2rravTxQryzfMGZQzzz7jN5441XdcON1uunG9/s7Ytwq0w0A4VuRUEK/j+jfvFsJJZRQQgkl9McSehb/mhvatHXddvX3mO6kQa1avVrFxUV6ae6LWm8A/KwLztG0aVO08a11qq2uVbGB+j17erR551Z193YpuzBDA5mmm5lOPG58pe669WNat3y16TYLfEO98gOm6AM3fVgVpWM0vmyCstIM05g+z0Dbm8vX6IUXnje9vkuVE8pNL8/Urt07NXZ0ma57//vVYyD4W/d8Q1u2b1BhcZ4GhnqVW5Cjc88+1/LuU31tjYHlRp9+X1dbZ/qX6c3og6bboWtxTU8znToNHRV913Row3ssl21tbfcZwgxIAq7BAfyeMuU+6LKM8neZX1gm7DNVTW4McE6dOlmTJk3Wxo0bfXkoM38HB02irqsG7MQc1b6+Qdf9w8aD6HUMAIfNBRmEZGZBX79hlz19PkAI9oCn9vYOP+OfXPbYlfzBK67joq8aJ2AD9MTi4sK9g8romcyC/ncGAEBVVBQQChQVdK9VikhmqrFlG5T7SG+7978/n97GoFHgah+luPuLlBWJMinn1QWL/Uiv8ZXjrQCAUjAAANCQC45OgKPuPMdOFcGRAwgTOM+EB7AUwBT+hCPPGCf6ERd/DAER6ONiu0CUQ3hsRq7RERY7N44ySU8YeRMW8428xTjEj3WKvNCxCMeftIRFP+65Eg8HjbyHIkimfOoIYY0CcAGWTLwOljherSBlpfKR/BRv8EFayuSZEV8anbIDRfCInADcvFRh9BaZm6d3FsLGj6tQVdUOfeVLX/Id/D9gH5HbbrvNR9oZ2YU/P7ezINfry2wB1m4vMyDH0oCDph/kfGXZSxotbvAV28+5sfJifSmTsGG7Rn79mTrZfZQdoNTT20cyAG7Cw3IA8seq18/Hwj4KfET4YzTcc7T/mLJEnhBtRF7IJMgu7BORYs+JvsNocgzDWbbeLkwXgncI+eGCbINhCEe+FMyHi/jUgbpiGWUpDIRfJPKjrsHIQN/hgxf7JPlYX8y0fmjgl7xD/kGWxPGTDKycUK/Qz2M4FJ7hMdQfWQSeQj8mlqew/1heA6gPKa2O9iGPszOQB/sAdHV1BZlZPNZxIQOmdGEEYOM/NgVkOv8hM2fqjDPOcKstswRYN1a9q9rX9I8bN86na732yqv2Y/eGpkyZoqOPPtqPh1m1epWOPOoo3XzrLcwO8+MGqRvW5sx0k1NWrpoam/Xoww9r6fI39bnPfUpXX/4u9Rl/fPThnfZLvXH+f0J/WQo9bCRFn9hz/kzarw8nlFBCCSWU0H8XRb0KAunxy8TI9c4ttVo8f4mmTZ6qts5WHX/KHC1YvFAvvfSaDjvycB04Y7rr8Lmmq44ywLlk8Rt68qnfaPXaZSoqLdCYyrE+GMOs1qmmB5WVlLpOBRzvtzIrJ0zUiSecqFNnnWbg1LAGJgArvGrTTn3jG/fo2JPn6IhZh+rXD91rutduVVaUa86xszVsIPeZp5/SoAH/ouJ855mNqHfX7FZDfaPGjx+n0tIS1+8Z4OO31vUs0+vQgRlgGx5C3w0gHvA9bPoXvKFTE7+wqMgH+9CNAc9gFnbYD0tJOQ3OdHjXmYNuP2Z0iemFh/hO/YsWL/FR+qKiYtdHWYbb2dmzd9QeXR4AxKbf6Juuu7rsg46L3s+eVBbTDQDMOoZYmkpali1QLno1eiD6JnUjE9d7rQzXx01/9pkBPqjY+84zAPbz8sR+pXgLi0y5Xyos0shn4r899D9Gb+cGHt9OYVz4L0dgDsMwXs7ri5a4Up6bnWeKeItbaagiBgDqSmdxIGfyiM8RzEXgwZU4dBzuIfxx+Mf45MFzpJjXyPDQaa1zpOSPRYdnXIwTgRN5RQBFR46gibhQLAsATmeIFNPDH9cIDKHIN8/kCW+xfDofeRIOkTaGQfCHDACyuJg/V9LlGdiGx37jxWq8Ny/SxfgxHxzrXHwZgBHhgFDW7vgz4JJlAZYHQJ20vKi5+XkqH1OmXdXV+vznv6iXX3hJN918kz74wQ+6lW3nrp3OQ7G9qEyr5zhBZAz4f3P5crfIsct7Tm6OlxEpAmJc4CWA1L3r2O3l8/gYAoxvKNYdvvlwEI9dQ/1j4L2a9rQ4WCTJ08KdrI7InvQQZZEPbRtlxEvOrfvbczAWYAQyHoYx/mBtDB/BNCsTWRMPYwm50makJTzek38sF38o9LdQHiPmzEjg40I48bxuzl/gkw9n7DeUiQEgrHcKPwoyXowh++iHzVWwaMIn5UAYF1xWqfRhs8FoqApGBAwnXp6FB/8hZRkfAH4CSMeeDBagYU4rMD+kwxov6hr4Du/M3o9x6sMc+ed9aW5u9uUAXActbMbBB+vkk09Wek6WT+fq6+lTbW2tz0iosD7DSQKvvvaq96MJEyZo1pGz1NjSpI2bN+kkS3ftBz7gebOPALWlLnzYrceoobZeDz70qLZt36q//btv6uRjjhJvJK3NbrcZJjP6y1/mi5vQSAo9bx/RV6C/mKz39u2k7RJKKKGEEvrvo326VtD/0EPCc7raWzq18PUl2rx2i3ILc3TRFReqtr5OW7ZWaeZhh+jRxx4xHJumO27/mAryc/XKqy9q6eKFqqpar1211co03Wg4Y1ht7W1qa23T2PJyTZo0UWnZmWppaVfVjh163zXX6q7r7qZEc+la99Z6Pf7QY3r66Sd17ElHK6cgx/SmagPjOebytX1nlep21xngLk2tyw+DR+1tbNpsupRVJ890eUA+4L987FhlM1uzt9v0OfNjnX/fgKue6JboqUjANG+vv4+UmyxY7w9+wQjAc2NTo2MnIvtseM6ON0J+6PhloxhxDwM4rO9H72T2bV5+get1jQ0tPvuZaqKfc3w5J3ahP8M/xCCn65+Wp+ulVi6Da44l7R6jAP5x6UA8hQtejCXTC4P+S3rcgJWDjkmhvk+ZeYbWTpFXnMqYd1RI9l7tLyo/+yXbSzEuRPx9T/9xeueS9tFfooyR5FWzTIGt8xYu9h3qR5eOtoYI0zYCuAnANsopNEIADNwDUKKfgyuLB2ggDY0XiTjkF0E+zwBI4kQZ4w+wjKCHZ1wEmrgYBi+4GJ88cDEsXuEDIg5EHPLBH36IE/1IQ70iEQ4Rh/sgj33gCYrlxjx5iQgbWTZhxEEuhJWNLfO27O3qskKCXMk7xo/5xfKQDue6c48/gI/1N/RRRmzZ9RJAyhSd4uISt5pVVALEenTPN7/po7EfveVWfeCDH/CRXt/t3/p+vk+RNzCfk60cA5ibN2/W2rVrvE3GVY7za2wjeMNRPnzgoozhF/OlxzGefY8H88JoQXwH40Zho8eUIcTagzLT0+xDadLwehpPAQwzYo4BAX9kgbTSgoGBdrT0TF0iH9IB8j2GxePj7ccoWv/1jwOMODGqHoxSGE9Ii/PnFE+xbqRxHlP1wy8Q+YW7GIcr4TEOzzEMP94L5BLihj5FdQb2hHVOTFvyIzatnvBIHIu6Ny0OvvjCBKNPYMDLtDrSF+KMBOePJQF2xY+ohOeYPLOx2sKD5R33nIAinzjvby63fdZZrvQZ+nVLS4ufXMGGgWzqd9KpJ4s3pKer26dvsZzEmNT4iko3DLz44otasGCBjjr8SM059lhV1+zWmrfW6oILL/QNKNtaW9XS2uJGCtqNzNhMcvOWKv38Fz/zH7hv/809OvSAyeo2vrJMcPQRjByh5RL6S1LoWfuI7wv0l/l1M/L+G/pcQgkllFBCCf13E7pP1IdcN7Qrv1E1O+v0L//wI6196y2NnzhJpWWlmjJtsvoGevTQI/erp69bt952s+nbuXpj3msaVzFGkyaP0/KVb2pL1RalZ2f4psjMokQnRC/n+Gz2Nuro7taHP3yzLjjtXcrLydfWLdv0g3/8oUYVcu5+p95ctUQ7d++w/MZo4iQG4rJVW1ej1qY2i5/nz+i56MFRV2TtO2v4Wcvf3d2lkpJRVma+6XVhwGrI9GHwQjyCL+p3nEQAf66/Rx3e9EYAOPo4GiWngY0ePdp1R98jqrPL9ULKzs+Dl2wV5BX5htHsC8Wxz4xDdXf3qdvX/AcDC3/oe775oJUTdeUwe9kSwAt6h/lRNoNcNA37XAUdlSikAVeh02Z6nowLEY6DQATck7frz5bobfpNgFWBYsSomJAhFBWg/ZI6xbiQM5C6/3No/1L+Enn+PqJa4A6wwmtLlvmU8IkTJiknm6neYfo7kkKAyIBn6k3n4D4KO8onNkAErg52LC3XkUAIouPhNzJtjDcyHwAfjvjEBRzGvPAn/2ggwD8Cfe7xjxvX4eA7XiO4C50s3OMIJw/8IAAy5cIPFOPFNFEuhFMe8bmnfPKiDoRTjm+q1tSkrJywlIDpPHk5Yeo9m93FEXPS4CDyT70Sng9yoGcwtQZAHXnoszB2cScvjmabP3++fvSjH/mL+NFbb9VVV13l62hqa2ucrzCdH0sdu/qna9fO7Vq/foO99HkaP358OOLP4gH+yZMN+fZu6mdlAsadN2SDIc2BOiPgaT6FfNDENQxvKbnF9uQKYB8cClN6/GwVrwP7Quw7tYG6ZWSEpReQx7WuE9shXuGfOJQb/XiGL6bYO88WxscHcEkc4nocu1I3+IZIw0eVj06MR18IbcFHhzYPcQkjHWli2bRP9A950tfje0OqmNbSpJvzJ+QY+IaIO5IfHIRcaHv4hR/8iYdlNsoVIiVh+BHGUZHeBg7sQ1sxNY2yfabF8B6XO8WQn/vb/+zTwJR/iDphAMA1W//luECWhMyeM1tHHT1bg33hfeRHYfv2Kusbmd6HMBi88PwLWr5kiU488UQdMesobdi4UXUN9br6mmt0ztlna1tVldrtxyrXfgSH7EfCp2WkZWn1mjW6995faMKE8frOd7+qSZXl6qcPmDxzUnwm9Jel0NP2Ufjq0Iv/QtJO9WX6U0IJJZRQQgn9d1LU3zivvqW9TdNnzAibS6Mjma7XVNOkp554RosWLNOBB87QjBnTtWjJG6ptrFZ17Q6l5ZgebvpTX0+X6SqVKikuUkZOhto629TV3+NT19Gj4uDfsOmkprmpYvwEnXHmWdrTN6jczFzV7Ki18DS9771X6eVXXtATv3nYR/7Z7T87F500XW1tza5jDfs0ePZFG7A4BaajMlN5wLEHU+17esJMZgD1qFElyrH0w8PpPhrP7ABmA3A0NoNPrrunVFXHUyYLRuMdeDOwZDJAl2RDvqlTp/qsAE4BYPYm2ILBq2xLV1RYrNLSMp9hsGvXTr+yhDcc58dmgQE3uX6cyRIA0/FNZzQPB/fMUMUo4Pqu8ZKOHm56Hjqpzw7G3/WQgBXQof1q+jPtlGZ1iwP65MkMAGKj46L/vs0AwK2l3XtPw1AQlf1d5GlGqEgIKjAU//9/j5AI+ja1evn1N9TQ2OhTePv7rHG8EwCOPGqQT+rBGzH1PNIPGfFMOp6RK0BrLzixsNgJiDsSuOAHuZzNxWeABZ05gh78yYd0vFj4QzG/mJ40AKBY3shySE++pOcZHmM9IsACcBHGM24fEAzrxsmP8DgDgTgQ/uSHi2vm4YdnPgK8NDl52fYyGq8GhBkFZ2d/OnEoKxggvGvbM/mR3l9O1pFbmWF2Bq0WZjyw/p8ZAWxUgpVu65YtuuNjt2vt2rf8jP8rrrzcgRtLPJgt4EfupXjHarhp02bt3LHdp+2wWdvo0WVhh0+jKBvWpDtflg7w78sSUh2f0Wt/CRmhtWdeujByTzvRLhEAU6cAsFmDhD9TgciT9NSV+od2tHwJH7J2sJT+TOZWAn2TDyvWzNjesX2558PHBw6QHfyszXm3ycMy4aPFx4dQr4/VhXTwwMcmTOePFsQwo4C6hD4S+g9yj7KJjry8ECPfXMVnPtBe+wwIEHV34wbWW2/HwAc8QPATKfZpr58F7526ZX70Ya4hWXg3/KNpTxhvSLvHArGODtu9T6UiHfzYlSn71Bd5dnf3ePtZQXuNDb19vb62nx+KaADo7upSR2en7w+AHE897XQdefQse+7waWdMR6vbtdvfEXZwpb//9plntWXLZh0z+xhNnjJZa9evc55v/sjNOvTww7StarvxEN976wcWxjqylStW6le/vE9zTj5eX/va51Wal6MB45dNAfkZhaxGtIjfJfT7KUhsJOGzT277h/ODGijE8e49gmjDkUT3gfh2/TH0TrH+PY/709tjxLLiuxPewYQSSiihhBL63RR/M1paW/XPP/wXJuPqlttu1djSUT4rmvBs+z0Z7BvSjk071NvVo+1Vu1S1o0rNnQ2qqt5oemSfMrIMTwz1qbW1WfV1dSofV6FRZSXq6uny8+rZNb+rp9t1rwzT99F/GWCbccjBqq9pVFtru4/qjx49VgceeICWLV2gmt07NWXKBA3296qnjw2Xgz7a29ttfAW8ymxN12X3hIFU9FGq1NsTTh/jpxCdHv/MjGwH/62tbZZXlulbnGDW6/o2eh+8Qb6+3zAC+fPTyu8reh0DlOz7xDJUcAxr7ykjlst6fdMATN/rdP2RI/8G+8OoPgYA4uEcF5juy680vFOs/2LbDVfioLOCU9CxPWYIsH/oyODIMECHerJXZyeShRHuurQlcf3X46EDk3OK/NYjBaZwrsB7Se9MxB1JxP3dsf/fIBRtk6kL/PkX5qrdlPrRo8eYws8U4LgGOkxDjjKKFMFHVLhoLMJxdAiIBnC5WhzCRzryBOjgeCZOjI/Db+TVGzXVVlB8JhyK9/CMi2m4h8gbUAPhH6/w4R3FXKwP96Hu+9aFx3j4x2fyi/GoM/f4UzbpuMcvAmf4Y1pN5YQKt0qxCaD10AC8LA1GAab60zBAnHC8n4HBFF/EwVrnI9cOJq0P2n0E/5MnT9Zbb72lL33xi9q4fr3uuusuXXzxxWpublFt3W7nkfJJk+8j/xnavHmLpyGM2RKxTTBe8IyRwGXJK0OJds+RHqwtwh8X2igjnEnvPFofgG8jgDYfvOwczu6nfYNxBPlYRZ0XZBTalTYkHVeOF0S2/UrLIIz3DaAe2pZ9BkgX2hT5hA8B8QDvtAkGADdADAB2Q/+gXPIlDWWSBw4KPBhXtI3FIb/IW2z/feGhz3BPvsgs7PYf0ob6YVwK+0UQHsrjPaIs+LMo1qCEYWTw0pGzd8+wzIG0kMvXPoqURx5uKDI5IhW+TfwYEIZxxjJ3uYY+g1Egww0A9C/i87EPBg4+trRJWPpCfIwyOAi/XgP9bABD/ZnyhcNwFpYD1Fpth/Suiy7S4Uce7scDwkNPW5d27tzps17GjBmj5qZmPfv0M/ajVq3ZR8/W2Ipyrd+40b89H77pJh18yKHaXVvjZVjHDvxboNVQLz73gh75zZO6+tor9InbP6Isqx9SRnQYAawW/q4gr4R+P4XevY/ibxp9ArIvoF8jxfchkvenEbR/OEoKMWJ+f4jeKdb+PO5P+/8O86sNRV725zGhhBJKKKGE9ifXg+z3omr7Dj3xxFPKN3138oEH6thjZ6vHgCsb/JUU5Cnd1EN0tuqNu/Tbp1/S9p071NBWK9OIVFSQY8A4V21dLab/NKiurtZ+oYZUUFzg+2ehMvYYYO41XWqPKdHZBozRx9rb2g1Y92nCuEmqqBjnOnFNzW7Po6erQ7k5GRpVUmj8DftSXozxnGjlP28o40bomOioQe+F0FM5Vpm17/LRespCFUWfz87O9VF5Bg9ZYlu9e6fpc51WN35FTfcz/dXvTc/031P7BxDfq+uaY3CPwR1+ZzEEUDbr/xns6ujodj0U8E9+YEgG+CIF3RWdf5/+6bNTLS/K44903CMP9GJon56Bfhp1fROEszjsM47BTMgWPljigC5OOvjm+jsNAP5sf0GJ/N0U40aC0f/XVQ2TWTAAWKM9bYo21pLx4yaYEAF9oRPQWAgxdLZ9gIl7HEp7BLoQfnuFbjLGn7TEGekX4xJGfPwBDA7urPEhLEwRYBLundOuPO8DRsEvxotxI9GJ9k9PeRDP8EJ5OO4Jhy8cafePDygijJcAinIh3kg5cCUdLtbdpwLZy1xWPto6vsnIXo5cA4i0ARTL5kVj1DXm63naPfE4Y9+nz6TyZSd29m2oKC/3Xf5//vOfq7p6t+74+O269NJL/VxNwBpc5RjPAM2C/HxvfDb827Jli9eTKT6xTuSNPHxKkdWP0XNY9PIMANIupCEc2RKHt2HIIg0OGd8Wn3LY0C+u/+dDkeX9ClAL4KWtAvglD2RLfWO+ETibtwmGjmphbhwIxiYcgYDVIHNG8oO/y9D8wofRmPI5TsFYEfyDXKEYF8IPR33IJ8o+3se4MT75xTYPcTEIjHxXgts/bTjm0D5aqXeL948PIvH4zGAEwljCBxkLKmGUBR/Ihg9r6FOh78Z+akV4OcTHD8I/y+TGFCrEiFz5luHv5ZljVgFygveYL3xDGHDYwAU+qRcj/8wEaGtr87VtO3ft8nVmF11yiaYeOE0tzS1ucSWsqqrKDU2VYyu0y340mQnAuv/jjz9RRSXFfjxggf1I3X7HXZowaaIvB6DOtDM/JHRazpR9+LHHNG/+PH38jtv0ofe/9/9j7z/gLDuKu3+4Juc8O7OzOQetcs4JI5RJkjBIQgQRDSKYjEkGDDy2//YDNsZgkkASSTnntKusXa1WWm3OMzs55/j+vtW3Z+7e1a4Ej5/38xhu3TlzzulQXV1d3V3V6fgAAHxSNtlA4UZgKM00HAxCiU5Bap/GQPDBwOUlCZC1ZMDXr0S4/xulkkpzaJmmaEmlMQ1pSEMa0pAGILn3cF1J/UVHZ4/0mj576JFH7c7777U3nnOOnfWGsy0nN9umV1YY0yxoSDs27rSNL22xtS+us2eef1J6yKDlF2ZZQWGudXS3SxfvscGhfp/YycnLsUw/qE66Y6b0L+lYDLBzYj+9Vmdnh3eWn7zmU7bikEPtscce8zOT2tpbbHx0WHShg2daLlsGJtB4puwe+jh0MfQwgAOivRtU5lDb2AaAXlgmHSs7O0/6WFaYzMsJn/vDDsHw37Jlk3/Dn09fwwvw+l1pAjyjRwY9NgwOBH0zL0wODYb0GQBgdWtvT3/CP0z2YYhzsdoV3Oi+IR101KDvR12a/AAxf6Qbw0S60EHZJsHkoJzczW0h5TdbfC4uKpE7vO2aTCteB9gCEJSF8P+Pgz8lzv9rgLDAB2ZH73vwYRuW4TG9ts5XAOTlFTiTKTwKgkKgcHmOhRYBNyCymMKksIgDOL+n2O/++GFsAPhFA4M7gD8Xbr7kRGFj2oRHUGK8aIRx4R7pBYgfZzejoRSNo5iPGJZ7PBMAv5ivGCcaW5EGLtziLDkQBRiaeI6jZYTFaMIYZwsARmC2Kk1pUbHP9IdZ2cQgBrgom0T+AnWUk9KlMknYg1E74Sd21k6bZs88+ZR95KMfUdgM++znPmvnvOlNfigbJ7cHOsJWBVYAwJMXX3zRBwdY8s+n/1iShB95IRzpkn7MexaDAIl8cIcH4OHOu29JEKHDchtyA1Z+MuJIG1y+TIk8qJ5j1LLvnO+Q0kCSj5BeKC9wBv4zGCB+KgjfSBVngju0qEHlMJE4aARdTiejlypWRjg5KRX8DDpw2j5AeSXHgT7upAuEwYdwhkDI15Q88kw80ok8oMEJ+RtVvLB6IfIk8oV8YZTDIPDSmPIdVs4oYHUCaRMWwB8gncgLgHvgUfDnnYswyAWJuB93vfOMDI7ScIvGcXCJh15I+ot5GEqcu8BqAk9LzINW5JNP/DFogJHFoAT1KKaLLMfBoIY9e6xiWrVddPFFVjO9Th1qF2zwA/52bt9htVXTbFplpW3ZtNluufUW375x1tlnS44z7bkX1tisOXPtC1/+kssHBwUi2XS5Gci4Osy9zY12621329p1a+17//RtO+fU42wIupQPSpUrcC8NBwP4mwySlEl58rvKIxmiX4QooxH2809cgMv/a5SKpHQfmgiNrCXDviH2hxg+0pJKYxrSkIY0pCENEdCC6FfQbQb7h+yVDZuss6PLHlv5uHUM9NgFF11kZ556smGdYFxmKsKIwo0PjVqRjOjtO3bZK6+st3XrnrNnX1hl+YXS5ydGpO+0qwuV7ieFhC8EZOWgrwoJ+pe6JZmvUq+kW0n/RW/i03mXvu1S6d1FPhH3wAMP2vbtmy1POm9xUZ7ijlhudrC/6N+Crhom4pgECnYNq2Fzvd8Luq3sDWlEDA4wIca2goryWte5WXWAPlzfUO/nvbFtE7tgfCJssY5f4IJW778TOAH80ftwI0+kDxehyZfkS9dH1w2TfEzLZNjw0Ih0PexARRCzYx+NfsnkH+/kJbqDC5p5xY300F3ZKkta4Pev06nXz5JOH8Ogy+ZLb8eYZSCHrQ7QiX/Evc8AAOACkFAe/tIARpD/yIFhFd6jj6+yrp5uMTZblaFbrhg6FEYwgCicyNRkozcUWjCoecedi7D4cSE83HGPwHssIJ4jLuJFYYsGT8SPsEQa8E8GwuKPe7wIB0RcGEtcsUJFHLhRIYGYfoQYBzeuaDhFmvEjXQC/mI9oRHLhxoU/aRaWFIYRsoEhG1VFylGFxygFb7yYRWV/PnHIBqNqfLOTgQK2AEA6J27y3c8nVq6yr3z579zY/9u//Vs7++yzrGFvvQz8NqcDw55KxzIg4IUXXvDZ2VmzZvkAAGkzUEFYrpgPaI35YYWMS4vShz6WantFT7zDSee3nuOBgTQ6GLvgowEgz8hV3MMTDvIIBrDHlURG3uNPfJWS4+DgExpsGg74zeEiI6w20M+XHmO7jItmGiKFp3GMy9vdABY/cYu4GaBg6wR8hT7yCA34Jec/eUAg+vEOQEsc4MEPtvAc4wQIsoI/hnmoG7hLrhUGuiJu7qTrvgk33pEF546Mc9yd/w6USIKvWMPEV0DC8I6BHff7C5l4G+pFIqrzgNUm4RyCUA4MAuJHGjTygwP9Ia4u9vPD+1gnmOVnRUtPV5ftrq+XIT/bLrnkUisqL7POrk6X1QZ1NC31jf5JyWnV1fbKyy/bnbff6YNenAnAAMXza1+0k0452T744Q9ZX3+/n1fhW0HIq36ZExnqsJrtZ9f+yvqH+uz/+9d/tBULZtmgyl+tkJcvLBGnnB/890wkYOrpfy5QQv/dEOpskIcgV/sOAEydARCAurQv7EuV40g8A9TLg8Gr5Yk6ngxB8gMEbJKIBN7gw/+pdFJTPDgFaUhDGtKQhv9ToO2PusmUfvJ/BvRN4OLzdY2NzVZXVyP9CcM46EURYi8Ve4J4AdEN/aW5OXx2ePr0WukKAda+uN5+/KMfS1/Ls0zpwUefdIxdeNEFsoVYhp9vZYUFSn/cOpvbrL253XKzcq2vvcdKiops266ttmbd07Zw6XzbtnOj3XbnzTL8x1xvZ1VlOIfJrF860qDsC9ejpf9BO3ou7yVFLPNHf5xwo3xsfNjKy0usuEi6+viI9GjZIGPB/vCVnVkscQ+2iGdMmWe7pDQ7XwlQVlqujjfbWpRXvrVfXlZuA/3D1twinUru9PEDA5zfNOwrN+lwR4YHfSUxKy/5IhjAtmToJDzl6vq00yCCJoJuL2cC+nZc8oJh7jqE6EFfR39Ed0UpnUjq2NGbyQv40CfBg76MLo2OwZfnhkQTei1pc45BSQmrGXL8jIGB/kEP57pxQubQUcPAytSXyqJMAvsNAPwlAxVG7FGBhWrCyMqDjz7myjejUYxSeeG5wRH2WcM+CgxDOTKWi4KPRgGMj3cMneSCIC4FhQGFG4VNmGT36Ec8jFYMU/yJHw2viDdeMX58hx7C8gwtXLy7gCocF3FwJ60YNxmS/YmHPzyIblw8ExfgPQ4g4A69QAyLHzwCD7QUlZbIVxWEb3OqcaAyYAzTCEScMTx3GkBOzocfkZeV1VVqJIp9Jv+nP/0vL8kvfvFLdtxxx1lDQ70qSpeH5wIPS4DIA9sE6mWs8Y7xz500wcsd/hKHZ65JfqrS06DxzD7zTNxUkTES3MAmzwrv/vgpT3JIlJ/47O8YBQzmhAZPweUfDOcwIhjKnou0iQtAmx9uJzdJnbtBF4b+uIx83DCuMyfC4AyAG6OFESIu+Okz8KKB5Um4xziUFQCfQrjwTvqxTCP/KWdmyYmKXMaBCcoK+gHiw4t4IGCWeMAARcwfOLKT+A3vAQbeaEi9wVc8CpdGllzBNwAcLpty4xnyQjkRiolz5VHxWbkBQHeUxxDeuYb5DKGeJ794VjmA2/MqGocGB5xW4iLLXKzKYZS5r7fXujs6bW+jDH0Z7kuWLbNzLzzfCouLrK29TeWeZTu37bSe7m6bOb3OitSYb3h5vd11112+8uTwww6zrt4+27h5s1345ovt7Ze8XfHafXUKnRE05GXyZY0J27hlq/3sZz+3mll19q3vfM3mTq9x2p2fyguSJar1ozxDmQJTT/9zIZT6fy8g3XALgM+vCYl6EiGVr6k4Yr36Y+BgdIAtDCqEnouQ9GNA7Mv2bcn3pzENaUhDGtLw3wvoBrTd9MXAn9L2p4Kfk5SRZS0trXbdddfLcJ9mb3rTuX64MPre9l27rLOn25YtXernUqEa0RtIC0T12Qcam1rs2muvdZ3lzDPPtBOOP84N9S3bd9iPvv9DO+6EE61P+tz2PdvsxJOPtc1bd0jHGbYLz32TLZu/yHGMyrjs7x2yjWs32Jpn11p7Z7cNjHTY6WefZE89/5jdcc8tVl5V7HoYxjQ6U3fPgM9Ks+IVPS+LAQzhirrU8NCA5wUdEv2XAwULC/OsML9AupxCZmDYyn4QLvQzvpZEL+e6HHq1bDW0H3RP8JeVl8vYzvQBE/b7s0KYJfHtre3SLwvEu3IrLGKrL6uHc628osy3CrS1tdqmjZucZvRVyjL2xehepEeZuq7lOmWG9SpvPFMeIb8cUjhMBDfeyZ9PzrGlgLvCIhbBNkBeHL0g6LnwAD2XAwoHBsN5U9gns2fPsYL8Quvp6bOurp7wJQTFDXps0F0ZX2AiK9A6RXu8pwcAksAFUAJAMfCfUZp7E1sAaqdNlyCFEx0xcFimDedgHwUE8MyF0EXDAaBAECAMqNgg8B7DEy66eaFJGrjzHp+Jy8U7FQngGYhxAa9kCf94J80goMF4RXgYaAAfcYOhFlYlYGxxj2GJxwWu5PdIdxx44J3n4M5gRxggIO0Yl/BcuJM2QBw+AdjU1Gw5+WGAgmUrVHQMavKFG8Az+CJEGjAuKTRGDaurquyOO+6wb37zmzZj5kz70pe/ZCeccIIvJWKfNrP90fhnMIWy4tOAzNrypYCysjJ3hwcRSJN0gMgngPSJj5zgD33klS8BxH33nBw6PBIHXOAJI4IqmxzCBOOVBoClO2SCGV6W6YfKHwYM4j6jyGsucGM0swSdvUqUIWk4LvYCST7jOQDQyaEnDDboUUmCM8hEBOinjMADjjCSGTou0sKP98h/wvMeZQLgnQEZ+eoZnk3xLfKQuzfwifIHiO+4HaeJX/LXFd1jWiFt5NL8AD74HBpl0g508Qx/42mpjP6Sp0yVET5+oAu8F25GsjGm4Rv4KY/I6wLJH+lRvrG84TX59XoldCzZJy+Ewx08fNKScKxg6VEH09ndFWb71ZEsO+QQO+fccyxH8keHS9yGPQ0ejvMA+PTl6tWr7dFHH/VBKA4BbOtotz0NDXb5FZfbmW842wepkGNodFoyQwezZvUau+43N9iKYw63b33z61ZdXGCSTBn+kin4kXhOhn3f/mcCpfrfDUiSWmZ/Ri5SAb4nQ2qIVL7uh+NPYPyr0REBdKoVEDaJmoHHSCeuUzU9wJ9AQhrSkIY0pOEgENvp/fqIA7j/aRCMRK577rnPVq16wo4//ni7+OILfOLhut/+xg3jd73rXVZRWuZn2GQpXVa37tq520486QTpLBP+XXq+dHXrrTfbtu1b3WB9wxve4DrKtq3b7Fc//7m9/wMfsLaeTvvtjb+xQw5dYgWFxdKld1lleaVd/d6rbW7NDO8v6V9Q/Z545Dn77a9+Y08+84gtWj7POnqbbWisz6pqyn0wAt2JT+W1tnWKF0m2hHRS+lz4w8SZz3SPMdkU9DJWADCZVJifZ3nCwSAFk1wYw+hfzOL75+9ECP0dujErAAB06FzpVlnZudbRwRZNvh6QqedOjz99+nTfdlBdXSVDfUBu3Ta9rtbfN23aZOvWrXOdC/0dgEZoj3YNeQj6mPR7ueflFVpNTa3T1dba5sY5nxr3vMqNr0iFOAFfiAse6J0aLOJ9kkeKx1cHyDPvCxcudFulWXYTAwDogP39g0EoBAyC+CoDFQ6qcRwAiDApj3qYcv0LBwQ5DgAgRMOS6HsfeMgVvOLiEjESIxYBUIVS2VE4sUJzD8ZTMHQpfAoqGg8YbxFwIwwXcbgDCFR8Ji7PGBXgIj53ryyJuKSFG2GiOwYL7wB+GBmRxmh4RQEjbMTBc0wbtyjcUTwifuJCC/6RHiDmlTsGduQFtMRVDQDxoiGLP/dw+Eaf5apSe76Ekm9oYgiDk8tp8bIJNIGHJfMUFoJeU1tjNdXT7K477rKvfOXv3ND/2898xj/F1pAwmmg02I9OXE4CZbb2ueee8y0CLPtnAADa8Y9XzFd4hlehkeLybQei1Y16f1fllmHH7HCs3P65OWjXPfKYOwDdfM6PNEaGE0v7PXwoA/YdMQjC0h947Ut/9INGIOKVpz87jyWTNHTwDjn1/fcS7GR+c0YAQL7Ai1vMJ2FoyKI7DJbTJM9JI+aF8OSHi4EL+AM5Me0wGDCVdgRwR9qJC5AS75EGZuoDruxJvnGFuAxAhAEF4mC00+EhG/hzjUjWkb2YzgTf0qeB1V9vooyUovszugqNyXRxQi0rOfLFa5HhDTstKeXvYcdIL+QN+ojLM7LMHfzDA4PW299nnd3d1kyn19JsJ55yip1x1pmOk1FhBgo4K6C/Vx3RtBqnma0oa1av9n1qCxYt8kEAViG988or7LDDD/PPVpLO2ITqljq28RHlb3TCVj7ymP3h1tvs/Le/2T77qQ8rX5n+2R6GAeFvGGKaguTn/6kAH/+7gX6AegYgC68FEymMlLQnngKk4mAv4R8LB6MDdJ6m/wXkMTzyPOmfBPu+pSENaUhDGv47gLaXdhdgoJ895eXlFa4T/3fAhPp9mnf03717m+wn//kL6SoZduVV77SW5ka75fbbZRyW2/kXnG/Lli7zvoz2H2P0t7/5rR2y4hCn5/77H/BVsfPnz7PNmzfY6jWr7ZhjjvEvF23dutmef+ppO/XMU20kY0xG8BorLM2300473ZYuPcJuv/UeW7x4iR122OHWKCOUyY3DFi5zXWPLuq32sY993F7atNYWLZtt5dUllpHN+Wm5YdKjvsH6BobEj1zpKOjw2AlRt8rwQ7k5NJvVAehVABM3TLwWFeRZRWmpcOW73oXujs4UP8GNvgjv0ZWxI9AnKQ9WcGZkyYYa4yDmXmvc2+wTfbNmzbDKynKrnlZtbW3twsc2S7PSsmKfFGxsbHT86JrQysQS+h0Qvj6AbuuvChcO+KuuqvGvxmHoc75AW2u7DwK4Ls7EnPJKHAYtfFtAQtcIBn/ss3kQP6SDRh0TewXgXDKMf+jCrnEaVMIMAIyPMaASeAZZDByQZ+QloRI4TOoHekhy/ssGGBGXbMO8QRXmPaokbgjkF1hfz4DvH4HBYbl0AISDQnLFP2GUREMGgZwyXMJhevhHQY3CxJ13AD8aC3AQL96JF2evAdx81jQRJ7pHAB9xSJ/nSFM0qHiPtPFMfPxotJLjcuedcFRgBC/i55k4AIMLPEdcseIQLz7jzzv5w5gEB3eWPZdXVbqUDspwmvA0QjzCh/ypkicM66l8ZfpSnfnz5/thIf/4v/6Xz55+/vOft0WLF9meBhlXff1OE0Y/pcynARlwYLaVTwHOnTvHG0zSKCws8HQY7YPX0EdcGhyMXPIY3birbgWIbnqkTKCLtHw5Eoan6IUn4GDvEoUWvt9JWMkLjYFiI18Yt+SbAYLwyT6FF35wsJrAZ/7FR9IHmIlmZBB+sBpiXHidDvEN8nKVF/hFHMLQGMJ/8ksY6I7+3GmYoTWGIR2nJ5EHLtzj2Qngg1/yFq7ESgXFIe/kyePonTj4Y47gDvmxHnEQH3wijDd03qhxC3kk7djYQg/vpDc1KEMgIuCvcPjrB924k37YmsAAiPLNYAq8ZqBB9AuFlwu0Un7UKgZv+N6/85EwwuVbAeQPXvgOkDb1wo3+hJvvu1I9AifxeyWDjU2NfhjkyaeebMced5zCI+uqawq/edNmehCrnT7dD4lZuXKVrX7uef+E5az5c23Hzp3+OUk+D8h3ctkXF0+bzc2SYqEyH+jus4cfftzuevh+u+r9V9oH33e5G7NePiIyS/lh5QPpxeu1AJYeDF4PjmQ4OL5EASZBKn7KPRk49yMZvDNNSSTWkwj74UzcI7hsJbnu55+4T0IKQjjsYRIBwRVqZIBx1ffQRb8KKI6K8lVgv1QngeChVAPwFGc/omuiGk1CcnhgKr/7xktDGtKQhjT8adCnfp++HD3n9NNP89W3se2P2nrs07ijf7wa4Bf7MfQJWmz01G1bd9q3v/U96SbjMsjn20TmiO2s323T6mrsiivfbcvnL/Y4pEDsl19+xXVeBiUeX/W49LEce/d7rpSx2mu/+uWvrKW52T/DBxl9PZ2ygfqssKxIkUetS3GWLlsmHeTDtvLxp+3hhx6xwqJSa2/rtJzcfPvrv36HvfmN51lXa6d99EMfs3XrV1vNzAorKpOen42OmyV9Z8hnw/t1J0/onq4XSv+N+ipu2FzeC0sxc73V9TQmE/OspFj0KGBff69PhAQ9FR0o8kieYhGHJTtO6aHozRMZQY/HHti1a69dffX77dw3nWNbtm2xO26/1Rr2ythnS0J+juvTg4P9Cb036Mh8/YAVpdAWJpDiYEDQ/aGTAYA88YJJNNzQ99vbOnyW3gcAGJVQePLG6k0A2YDscAV9mTtbi2N4eOQ6tZd9nLwlPPoq5wqge2KH0bPjoUd0gCAqzmv9hRf+hxf05MRTGhycHTBaz339gz4AwHcrUcwZZeGgBwy0eAggAoJBALhxdYBnwgHg55mCjIVJ4VLg+FGw0T9WjtgoRH/eoxv+VADeSYc7bgCGGEZsMi34JceJxc+dd+KQbnSPtEd//CKt3KEzphsv3IiDv1de+btA6+KZuISJfnwBALxlFeVeMVStLE/08aUFwsWLAzRo9DCyGKSgceDAPxrV3/3ud/aLX/7Clh9yiH3t61+zGXUzbMeO7WogWPYfTvEnDQx8RvZWrlzpo2eVlZW+QiHmB6MWfIRltI+RRUb6aGBoLHGPhjFxJhKVkHzD60n3xKX673gw2okb+YMc+af/pJkHaXOxc+N9NDGqAD2YCoz46s3f+QmtA/gBeCK0Mi7VqAq3G8CGsc3y8DHhVGOhH2m7QSpaAD9ERf64g4uyoEwCv0M5kSb4o0xG+XRaEvRkqWEkj5THsDoPGnj4XVBYGPIqd+giLgAfAz+hXblPpM1+KXgEcMKpY/d0yCthg2zDf5cHORKeMHEgAVojjhiRH2cAEI74DqKJWf24TcJHiEULbuCd0DPc9XR0nxB94ApphcE8wiGL3MnH8OCgDyxFueaQmyF1UEMDg95Rdff1WlNLiwz5bDviyCPt6COPcV4yeMBo8e7tO0RkplVX11hPd689+fjj6rBftkVLF9vM2bNt8+bNVj1tmn34bz5q5ZUVtmvnLh+sgC/keWJkws8IuOu+e+2JZ56xz3z+k/bOt11sgwxC6cpTpwTdtBxZQXT2MTZ5THp1SAQ7IKSGfy04GD7KiTJPBtwOBl424XESKI9kIM/8cOV/Ks2hNkxBavxUGFcZJYOkN/EUQDXC7/vgSUo0FXvMs7vrn9OzD5H4pFI5Ban5AV+22pdkYJAxGfb1nYJISyrONKQhDWlIwx8PzDg/+ODDvqT81FNPdrdR9Q31DQ2uj06rqETLm+wYMPSSgX6EPixC6FboDzJ8Of4r6zeovc+yG3//exsc77WMPOlvsoev/sCHraqwWkZrgdsv5SWF1tXJJMHDdv31v7ThsQE77/yL7M1ve6tVVJbYow8/YrffepvwrbfLr3inlZUX289+9mPrH+yxwtIiGb6yRaS7MdvPVwJeemm99fUOSefocJ2nvLTMzjz9LOlKZg/efZ/lFUovzRm1kfEBy8mT8Z1fIH3T3ABntSsQ84bBHPOIG7ork0XoUa5Dqo9Fx0J/Q8cbGQ2f2yOO64TodeJL0M30SJcsHQ+90AcP1OPpVX7BYGZ15bvedbnyXWkbN2ywO+643eNxAODoGJ/17rGBwV7XD7H3fOVw4hPdoY/kCoY6Ohun/BOWycuMDGiUTSd/zuji60/hs3/0uqGco14T8s5bYiWuwkR9zr88kNA1c2VbsI2DFaOsdsUdutDlMfzD6uHIn9C7+8TYWEgzyExIMwC8kb+Ynez6Fw+wwxkiZnf39ts99z8oQybfamprxVEM2CCcfK99sqAwYsRMhBWgEMCDPwUVBDgAz/gTFsWfwo1FwB1/7vhHQ4tn3OIz7hgeMT3cwYlbEIxgyOHOFcNEPJEmaI8CA078oj8GXDR08Y/uxAEXbvjFgYQYhjvAc8QfeBQqM8/EicA7p6jz+bTsXAm8DJV8Gdx5Obkur+zxdlA2mOkkbeIAzPxzCuZNN93ke/4XLFxon/7M39qsmTNt165dPkjAMh9owDgnT11dHbZx4yZfRl1dXT15HgL0+qCC7oQHaDxIizLHgOPgNnHODV32jpMPGhSA5UpUQtKgUefu/HB/8V64Ap/C4XgcPIKhQKOAO+mQV05dxZ934geehTRw56KhwZ/yCHxmJQUypLCinRJneXloEFQ+WaFRBOJseYyrP9EY0iLfUUZC2CBLAOnyDoR4QR6hg08PslQKeWYrBTxlcIV3cNJIYagik1FunQ4/RyPQAeA/osbMafNamCBa/k6LLvCQAQYUOEch8CGcP0F5EQ5+Qhtlg38oT+EQHRj5uOUoz0FWxT+Vqxv8iTzR8JJ0jA/EARGAgQpo4mLFhZeHcDGYQt7iAAB1alByM6CLjqG3r9eaZaDvbWry/J1+5pl2xBFH+IoHcAyovdkpo57BIT472tXRbg899JDv3Vu2bJl34hs3b7J5Cxb4py0ZOOGTluQPulnvj1t7R4f9VsrA9h1b7dv/+A92yrFH2rDcsxUkdl8HGgAIkvb6ISn664JEsq8K8CRQNwVBDqaAt4PhAGI5RXDeJICnVJqTTWvHL5lMhmQeAZKwxFOA16LntSEk4Hj0z+/7pOlUhcdXgZCnfYlMDIFNglrnxFOA1PAxR9F9X980pCENaUjDHwtRp+DAuwcffMQH+peuWG6HH7Lcbr/rbt/ud/HFF9ohy5a7PkP47IRO+WrA5JVUHCuVQU7YCRn+qCh9nYP2ja9+1Zo66q1vtMMGx4fs4rddZls27LE925qtqqLKqkpL/Zvwjz/+sA2N9FhFdYn3dceddIKdedbpdvttt/t2RPTxt7/trZZfkGe/+MXPpeP0W3F5kQxjs/qGRuuRbldRXun6EfoPS89HpO/0dPX44XtY2qNDI7Z4yQLpo+htw1Ig4YPCD2JcS5dO5DH21Ux8yXFSd4uz3ehSuHMsFjqu+yV0Lc5aYjDA9+YLDXnx+PqhbzNLjz6EGzo7fMMQHx0Z8yX6rOrm/DEmbdDvi4sLfZCG7RTdPRjtA67/kWbQI9E1g+6KzUfa+E2MoydOrfT2M7jUA0MP9FP2o6Po6eRtKs9AkA9dyh96J7o0+hz6LIHBSdrYEaPoz9IVSQPwbbCyOTjUG10/Tn55fvmhY4u2yfR0T0ra8aQHAFIAdohvKo0MG5ARdfd997s2RIF3dfZ64boDI1KJZR6M2mAgUXDEpwB45w5EvyhIAH7xikIN8ExYLgqIC5wuaIk7QgEQBsDQ8MKUXwwPPsJFg8vzlQjDM3G4ENBIB4YIYQCMtwiE5wIIB87keFzki7ipV8xLvEgTeriYXWdJDrO9vOcV5AeaSVuFkC2eswSGxsIPe1O2qbw0lLNmzbT5c2fbzbfeYX/3d1/2/Uhf/NKXfC/Prl07vWFiuZB/0kOAUcrs6NatW5z2OPPPjH889I98QCN0hxFI8Yo8JwxkPYks8Qde6hpmub1ciRt5yYUxFxoJyiDwk/h8om90dNArO0beuBpLX6ornIzisUSdz9NxcCC0RVooMyo3ZcJ2gDjAEA4lQX6QNcoGWjiLggGPQshUeNzDkv+YP+iN+RVqDxfLEOAeyzykHWQUWpIHAsizD950dzlvt+/Y7lsp3nD22VY3Y0Y4EA9+qIHCQAZHlEUaWU+bxfawNNFQkRaNLPF4h4/cI5AmQDn4YIDqIvRw0eCy4oEwkZcUoOeVkEoQGacThg7KGB4yAJCdF87YCOUXtnD46gzRQ+Ob7Y03jX2oR8kDEFDnWxjIiPLkh1ImgLMIWAEATRxc2N7Zbm0y0Fvb262ktMxOPe00P623r6/XhkeHra93QPK7x5eRTauqtJamZntAbdCuHTvtiKOOsJKyUlu7bp2dfsYZdtV73+ufFWQfHOUqipW8ykt01tc32C9++Wsbz820b/2vb9ihc2fZsOjDTzlxfrwaBIkPoKx42IPBwX33hyns+4NKWvj2xRjKfiqWf+oz8eyQJBsHAy877siYnpOBuhyBJ0lkeEkAOs2+sC/36HyTIa4OI01PN4XGlOCJPCc4r7DkMSVG4p4EOCXwhNhTSJOwTUKQ0ilILX8kB4h4prClIQ1pSEMa/jRAf0GfyLaVjz+lPvlaO+HUE+09V14pXaDT/v3ff2i5eVl+iN/JJ59shdKHX61vpg+hL0HPQhesrKzA1WfU9+zeaw/f/5A9+8wqm8gesrbePVY3b6Z95JrPqr8rsscefNp6ZbtUFZfaIw88aGvXPG9HHLPcsnLHbN3LL/KVaFu2Ypm1NrdYrnQidCD268e+Cx1JSVpv36D1yHgXAZajcAMD/T5ho85D6myW9Ut3mV493Xq6e6xDOkllRZl/tk9qkmUX5diw8Pb29ruOEyEMtqPDhXfSDPdgxKI3Bd3RlUSfwAm9E6uLw6Sl67aKxwQPthhdHSsE+Ny1b90EuTpdumG2IGCcjwyPSm/t8bTQpTHOC2Qv5ObJzpCGMTwy6Ho0+h1pBV0b3S8xeeVkQhf6IROhbBdmwk56oWzEwsJi50+Xyhi9HzMgi7OxiCbw3pi+XrgsI/EZdaXHAdW5yg96J/pk0HEDuLEvfkdZCLpo1JHRNYLkoENDoK8GJutkXOB3CtuJD3psegAgBWBHVMB6VXAPPPiwP/PZCAwZjDaMCyo1BgZKPYYgRkM0rqhAFBAFgQDjBwSjLczUu8Iu/7gKIAhaCIM7F4KNO8/c8XP6dEV/ZrYpSJ7BSXoxbd7xB2IxRwMsvhOWCyAO7m7gJPyT37nAH2knn3HVAThi2jEOz/jjzjsQ7+SbkSuSHpJBhlHLpzpYnsM31vnGuZLwRiMCS4eYWea0UhrBZ555xm677VZbtGiRfeELX7TKqgrbuRPjf8gNey4MYrYAYIw++eQTzqfZs2e7gc1edwYWwjaJcYWbMrrJH5WEvUnhcBFOIg088HMIRDfh4BJlg3uIM8VrKmYEeIE/hi8DBOwRp9J6o4WxqQaICj0iP/IMbsIlUE3ylUZllMZN8ULjidyQLuczUBaSTZkw3uCJyMD7sLcd49jpFC4GXSLd8By+UFYAz1zIG1csP9wiX1mSRFm0trS6QVOqskO2Nm7c6KsBTjnpZDvyqCNtoH/AB3QoBw6sowFnJBNWeR708zRGwrYRyiRII9xP8FHhkBPyQCPHM3Uv8tnzIPrgERCfucdnfCJeDD5f8i93ZJh0QUp0aGJrhJ8PoDTiBRCftCg73z4hd3gJGYw2c/ghDfTQyLAaVsIGHKMMmNFwi//4sRWAzp+tEuUV5W7ML1iw0Lp7u4Vn3E+n3VNfb6VFxVZWXGztza125513+iE+Rx59pI2K9l31e+yCiy6yt771rX7AYFd3tyRBMqSydANXfxs377Bf/vpXVjtrmn37e39vc6qrEl8GEC9FX+QXwFO4Ak8PBNFAjLDv2/7vEQ6ONQKhUiigbJNcUvf8Y9C/HiCvUV5SgXoSAZkbo/CSYMo/SKQ4HF4TkBw6OY1JXqXgC5DKqcS75/f1A8kRkwHqZEB9SoZkPsHCmAOnUV6sDgFDMi+A+LavaxrSkIY0pCH0CKHl9Pur9DHYCiwJf+H5F+0f/+lf7JQzTrUPffj93g9f/7vf2wMP3GsLlyywq97zXptRXae2OvR4bgSjQyYaX/p19u+zj//Qw1ZYRXmZG+W//+1N9sTjK6VDZ1lHb6ONjHdbcU2x1S1YZFdc/lFbUD7XD+cDvv+9f7Obb7nJps+utOy8Mavfu8e6+7v9MOqqCrlJJ0SvY3KkpLg0ZEsEcCr/AF9eYmJM+jB6zbB0GWazMI77ZSuVlpTaGWeeKf280kqKSuzOO26zXTu2W2lpsWXkYpwrnnQgDGJm/HmOumXMZGCfuKqHqJ/QR2Hb7tO3en9Ov4c+KN1aVzgwm0/uDTm9ROfd7TH1eKE/VjwlB/0jo+ALK18DzoTer/466Na4BRaQttt8rkOHcEwMUq7YImHCLsdGpIPTh3IOGVtg+VQjehsTfPGT3Zwv4HmEKtEcxiyUnvrwnPw8ty+gD703GPmEhxBRkrgcj/ywSQBWKQcaEyvQSQG+6i/yjbyEgZCgC3GlBwBeBcRLZ1aXjJd77rvfiiTM06fXuQFEwbgwysjCcGIfN7O4GK0ARhVCHdnKMxcQmY5QOh4lwjuGFxeCGsPh78IoYNYSHOCOgD9XxMcdQxZBjO4RP3doxx8cyXgQlhguDj7EZ+IALuy6onFMfO4Absn+kS4AvEB0J4+4cRE/Qw0CQdo7W2QMdVlWhoxSVaoCjHNwKp0c0QE98IY0ymVo1tbW+p7/733ve3biiSfa+973Pq9we/bsVji+K5o7aeCjGHPGwIYNr/gpnwweMOOPERuWzATaqUzwx2eElS75pyLmZOSqUDP84DiMD/yyxRdyFvlGfJ7ByZ18kr9YLtDgI4W6kyZu0Y/w4OQZqYorTHAPjQ1ygl8IR7x4RyYIh18YbCBMphqF4WBk6znioXHEaI6yAT95JrZQeR6iGwMogZ4AGMu8g5sZfxqbXPEXOlhZUTN9upWUlru80Hmse/FF27Zlq82YMcPqZtQpW2PW39fjM+80wpysT53xxo/WT25sqQnGfZBVeBnlDdoyoUfE0sjin6G4UwAfwxkMUfagjWfig5Mr8hs3IPAm1FXSiHmO5Ul8x6d0aYh5xg9gqRYDAWPwWe8MHLAqYarsg+FPHPg5RB0eGLJByWef2oqWtjbrZwClvc1Pvb3g4ott0cLFLqt0MI1NTdbS2GTlZeU+EFC/e7c9cP/9/jWAQw5dYb3C0d3dZ5dffrmdfOoptru+3pfgMTLvZ06QR9WnF55fbT//xU/tuLNOs7/76uetqqhQ7dt4+CIAvNA9rBvwbO4DdFH8IoQwqaH2fU8ulWSIePaPvy9I0pJS3B9S/QJNrw2UbYwbyznCeKJMI3hnvA8Ef2jD59Xoi9gpO6kiepqiKtTf5FgHp5oBqlQuUFYR/En1x2+TMrsvPrVoiacAHIgUwqoElB3VBsfjZS/nQOP+EMsLDuybQhrSkIY0/GVDaKelK6i/962EtLG6aK95Dnf0PrMtGzbZd771z+xltY984qN27BGH2i+v/aXdcectVj2zyt51xRV26tFnqH9Gr0N/QfeRkQkOpULfun7TJvvpT35uZ519tp133ht9MuCR+x+ytS+8aHvqt1lT8w7LzBmx/oxey6kosg99+DN25KITrTqn1NvvG375O7v7nrssp1C6ymiPtbQ2+8rDzOxM1+XQwzmEeP7c+Xb0kUfbE6ue8G2Go5xDpfxwBhGHaff09VpXT68b8ujD2eMZVibdeubcWVYoPFlSm1auetzaOqTfSJceHu2XTi0bRAYu/GLbqq/WlP4En+LlHHUWBt7Rr7mz4qDjAeHd/yXcJqxQ+mJVZYXrT2yTiBOr6EHobuht2RmyQ1ROYYWubDNdrt8JPB3ZdExQxT4P3Rs6COODCJmJFQnSr4oKioRjaoIX/JMHeY+O+EHjdTPmWLdoYdUG4LqZ8JM+nzjEzmS1L30v+iKpum0huplQgrSwuhCG6JbQI7y/Fl3wARxA0DnRdcOEset/wsjqhBAZCOmgv0d7IT0A8CrA6d8Ye3wu7PY777aSsjIrktEYhCUjsURDBYNSxciSOJjrB0QEo4MCjEZafOYehZqLcFz4RYMDwyYWJH7c8YtC6LTpnlxkoaDDIAFCyjv+8U54KkPECT4gxiMM/ghy9MPwAiK+SDP++EEn8SJ+/HDnioMMMX3ceE++8ANHTl6+UkGtHvOGB6Gk8uVgmPMkIwt8ALj49MWSJUvs9ttvt6997Ws+8/+pT31KDVex7ZaBRMWjccJ4D8Z8tg8KcHga6fKZP+4AgwAAeKEfwHiLfCCcjyqqUjPKNqIKO0CjonJ3I1S4SUdkepw4uMHSbUZJSR88uOEP+KACeBN8jLwgTKSLLRE0+rF88KOBiPwmLld8D3HD8n7KC7dgVAcI8UP+wEk6hInyxDuDHlE2Ynkm459Q+jRMjEi2qDFjhpqMF5cU+yn1hUUldv8DD7gcXXjhhZ7f9evXq1Na68bM0UcebjOm1/hSdVZijKmcoJHG2w1ldQQxT5ys72Ugf191IXoIE2nH6GbkGV6yhwva8Qt0B37jBn+RMXCQfZct3YnHRXrkATfi+FkNibj+7v6BZyEuYRRe5Y8f+YJOlljRCujVm1lkEFrICwe2EIYL+WA7AHvN4BP3jvYOa2lr9YMB2bpy0VvebHV1dc4neMKJvK3ymz6t1opluG/dvM3uvOMOH5BZvny59fYPWJ/aqKuvvtoOPeJw272nPnRUohOafYuD8nj/fffZH+64zc5/84X2+c9cY3nirW9lcX45FyYNvCnJAZQvz9UUeB+UBKSVDNTbVIg4+J8SfT+AbweDiRT0qfQcCDyYcDsNKThSD/V7NSAeLRW1cv8kp1wgf4qbCUBI9gH89udTBNJJ5XsyeHklMkE4f9qnHHCbio9P5uQAgPwkv8wyOR55Bv/904tlmywfaUhDGtKQhgCprWaYOaZdDa0lBid6Ce+d0pt+/MOf2/OrV1tpbZmdevqJ1tKwxxoad9ue1npbceih9tlPfF79c74M5hHXXeis+CSxLyvPzbMNW7fazTffbls2b7LDDl1hs2bMsJkzaq1EBud11//Sduxcb9m5w9bc02JltdPspBNPt8GBTDvh2NPsqKVH2DbF371tu23YsNaefn6VNTe3SQ/P8+/KDwwM+RlEA/1DtmDufDvnnDfaqscetRfWrrG8onzXzVg9y3fz9zY32t7GJukRMmylsxbmMqGWaYPSbdBvhgeZ/BjxJfWsQB0aYd9/hg8yoMdhuKJDscSdO/04M9ZTOidsDDz0fksOGNjoX66TKR6dret+uqorK8WHOun7e3wSCj0o6mHQxaee6bxxcx2N58Q7OEK6oTQJH/Q80sJ+YlKHFd5hwgvbgTB9feFwZ4QAmtE5yYtvYZYMFMguoSfGmKfP5WtcubmEEc7BAZWx8iB3Mp/paTOIIDtAuALtQY+bpImEIFo3+mskLeHt9JMPcESAz+iA0Aa+cCYC+qwwuU6LHuDcTUMy+KiKZK+9u9fulvJcXFyiAspUBRnwCg8j+W5lFsaFVN4JKvkEi2vFWLGTwoL53N1IJI4KwAsxIdTMUPOOoALg9/B5YZsASlcYVUQYAz6f+VT8WGRuECFccuMZ4JkrGC4IRHDDPwoJF/GgCT/SxQ+3iDu5AgHEYZCB8BFPvBMvGs+kQ7wYnyvSCEQecB/wrROjll+QbWXlZTatutY/Z8Ln09CZM7LCbDqCyrcv2bf//PPP23/8xw/d8Lzmmk+4GyOU7AfKywufpoO38H3btm22adNGr7QcTheNcvx9YEEkUamh2Y1C0cXoWKTTl9+MjIdROhlNg+RR+UEIyBMPlA3vrDxgaVMsT8ow8jVeyA+NI+6k6Q2G+BdPjvdyp1LqisYtyLkTH14iA8SHh9BMWKHQnSsMLODPaCtpRMNX0d2d1RFknOcwGsggVCibKF9c0IUf6WZkh4adkUxkIF8NYHFxqXcGNID33nuf/eAH/2bdXV32gQ9+UNcHrLSsTLzf5J/AGezrtgvPfZMtWbLUunu6fY8Yn6OjvpAGeST/0MjAgI8MSy7cAVrU6PmyOL0iL5yCGraGTNFJo05eyRenw0JnXAHi8id3ckk+wr6wYGT5QJEaScKAGx6QZ/zhb+Ax3BHogfpII408sBQuDFaRAwqAIKF+6H+inQgXNPLu9QS5Vx77+vv8wL7GlibvTBcsWWJve9vbLV9l1NHZKQxmu3bs8HMA5s2Z63Xg6Sefsgfvv9+qq6ps7twF1iMcfB7wfe9/v81QnWhsbg6dkgBa86Q4DPT02V333W/3Pfqovfu9V9jfXH25qaazUUR08gvdRrymIOQjGVINbvKbDKkDAPDY7xSeYDwlPCGmQOWZkh5bFZJhIiV6ivcBgPo3dZctvA9MpDhQj5Lx8syl2uDvoVWdAmQw8sHjJvIaYb8sp/AoFVAiI98ChDq5DyS893NPwL45UDi9Rrp8IEsOuFErQJEafpLvhNWNcj041WlIQxrS8JcHtNa0jhhX3v/L7eX1693vkOXLg24vVwy67//Lj+yeO++y8dxxKyrNsYXzZtpoxrDtatpl82WEf/SDH7cXnl8rQ7be3vXOK62yuMrufOBO6+rstmOOPkF6g9lL6zfYtT//mbU2NtqiBQts6bJ5tmTpYnv2uSets6teutOgtXZ3mkkfLi0utrbOHisrq7RF8xbbrNrZli8d59FH7rc9DfXSHZjYzJBRW2Tl5ZV22qlnqa3Pspt+f5PV1lTa7p3brX+w1/IK8/ysp7LSMp9Ia2xusNb2Dqurm2HFZeXWUN/sKx4574i96kwY5eUz4YWONmKDI9LppYvRh/jKW9d1vWdzoxmDPuibYdUDuivgfii4Cgcfnb9yi31Z0BsnrFS6EZMkHCaOjgWgdwVQWPF+YlS46FsT+t8oboob9dwI6JDo0fmin2fwQDurF5gIRkfErUt8ZYk/tOIW9W3woVuPSG9Fvwzukg11qujfaF6DQwPiE5NaDGqQtp7ZTiB9zekTnT7BzE2+3s+Tb1ihO1GgmU8KxzyQNnwiLfQHPlmYl1vg230BvtDFFuKJyUONxE9Fnsp5GhywAVXe1tjWafc++IDvaamuqk4qYBWQLgwRCgR28qm2KEhcCEh8D8ZWMFQQzii0FKobHPphwBDHl/wocfYCgxiFEkUe4NRL0meJPLS4UAim7v7fhTcKZDQyY1rcoSc+4xf9MXYID0AL7txDZWC2PggdYbljzBIGf+LGfONG2jxzkRZ5xyiL/IAHfO5ubHzUOjraRPa4lZdVifoMb6CYYWfmHaHltH6W/T/33HP2la98xQ3Pa665xlcENDU1Ok4M/3D4XZgZxvh/6aWXZKgW+VJ0BgoizwgL8Mw3P3H3fMFwX9URaHRexiX5lInCAPgRnjzF94ib59gA8Q4QNpYDceAJ+Y/xIp4oFyTDczDuaRgDTwmHO3dwx/QIT1jnqXAjQ5QH4fAnLjRxkR6Af5QBTBviEg43tl2wyoV9/gDnErDkC5lnhcWMmbP8ADs+n/KHG2+0p5962s9zAD8n3Z95xhl+Sj2fZGRlxkMP3G9NDQ121pln2nHHHWf9fX1+6B389gEUAVRAK4NeniG5QA91jKVT1EenNZFvmjg/R4GyStQRwoeYyCeNaOg8uPDwrOLHD9yJPMMnZC3yFZ5HOQYiDspmKnwCb8LdE9a/EEcJKX0fGNSbl73CDIk/48LL+QJcDHKwd7+nt8fvTa1tftr/BRdd6GeOsHyM80X27Nqt+6DNnTPXRgaH7LFHHrG1a16wcrVLi5YstgYpAlXVVXb1hz9sRSWl1rC3wfkjroWBNLG0p7ffbrzjdnvq+Wfty1/7kr3ljadZX6J3YbsNgGTAHcBZlbjH51AuwT8CvI7AE2WxLyDPU3Gka6RAsoP45/+ngI5u3xD7woQ8p9zi076J4IpLpIM4ySAJSjwBSAcwlTMfiefuV6AxGfaJgZAl5XdfmMSYuL86gI/fPrx1vDzoT/eIIdRfktwXZ5yBiuBLBhOxAp1StNxdbQh3kEY/QZbC88wbafhAgfukIQ1pSEMaAN/y5W1thm3autVn6w9fscIeePhh26t++O1vf7sVcPaRmleC/ea6m+w//+NHNpE9bmUV+caK+NFs6ckZo1YkXbW8pMJeeWWz9LA8+8DVH/Itrv/8z/9sGzdukQ48S3psjfEt/ta9LdbR1GzNe+utf6hd+kKulZUXSXcbky7BpEKL9Q7KyBwbljGOXp9nIwPSOweZrFTbnjluldXTpAcW2Z69TVY3a7Z99SvflEE/y5578nn7/Kc+43FrplVID8y0gqI86SvSWdW/0wO2tLdY7fQ6e8Mbz9F7hj304GM+UTHYN+B6Ff1RfkG+9Mhs6x/os9HxYeWJbajSueTHBBWra6e2qTI5EnRb9KUw+RXsDAYHvHfSv3h2U7xIi62kBdL7Y/9EnKAXYz8kznhyPIovnYs0sKPYvkCYeLlmqDv40H8LiwrDSmG5gTxMTmHTQGOODQ4MW5Ovggj2Tk5u0JcB0ghbXLEZlZ7cpLHi4+HhA9ud8xTHV+yy3cA1MNGNDomw8CwaecIt6PKiBXJgiBv/6KFhAi3wXbEUDhuHQR0+T8g75yIw0Tg8wuoE7/GVRHoA4FXBeaurpbvHbr79dqutqfGluRiHzPxjgLOnOozUJIRHBeYGjAoe4B3gHf8YJrpTWDxjMGAIMNsd3DEe5S7jmDAIXDTawBHdlLDjBgfvMV3u0Z2LOLzHMJGWaNRHw5Qr0kN6YeYzGpgBR3RnVAs/AL94xx0DEohx4zPAOzh4J1pY6j5h3d2d1tPT6SsqaGCKVeloNHNUqWfMnOl7iO6++277wQ9+4Hv9P/ShD/nn//bu3SPDj6XopV6J+F4/NGD883kVoLy8zPNJ2tBO+jEffhCe3KHHRyzVUOZk5qiYEwMz0JkwLokT6Y93eMIz8R2n4sdRYC7KCsAP/nCP8bwME4Af4cEFJJcH4Qkb/WM54BbDcOEewoB/yrgFkssoykGMD072OvGMu9+VB8Jy4QYP4A/70efMmS23CXvgvgfs5ltudl4XFhdPfvOfQaGezi7VmWn2t5//nJ31hrPVSDbagw88ZFs2bbLTTz3NFi2ab+3qQFhaFfIu/CzvkqXKXjSWa2X7pw2Rx7ClIfKGOxcGboir/OvnTWciDHRQdvgBHifhDjCQ4TjFx/iuQg7PxBVegLzH9OBX5EkEBjwI74MY4E7QQxiWgY2qLrPHjTDUcT6VM6yG2Je9CV84FbfX96yxOoT9a8z8Lz1kmV345jeLpOzEdguzrVIuxkdGbXbdDG93HpGCsXrNatWHWpszb47t2rPbDllxmF1x1VXeqTY07hVN4mUWWzeUD+Fg+8Z1N95kDe1t9vdf/6KdfNShNqSyxrijzaED5FuzrqyQTTlP6CKuhyD/7jEFKa9yCDyfhCR+4ZMafGr5PbwN6UFJwiWk628BktA5EN7v/i/hmUrDfrCvfzJKnke8DifTkbgn8O8/iLEv7MeTBER5fC2IcpYaHjdkEdf9k0h1SU0r1Z+6wNCH2gy/QgzyzF0tVpADPfuKAX+aglTsaUhDGtLw5wix3Y/tcXt7p+s98+bN9c/GRSPslU3b7Kabb7ITTjjB94Bv377Njj/hONtdv8faWtqtpnKadXd2W29/v61c+bCtf+UFKy7NtxEbtu6uDukTMs5kmBcVlxrfzC8tKbfjjz/BHn98lfX1D9ncuQvt6OOOt3PPucDKisrtuSeetN/8+mfSK/qlf+VYUQmfsx613r426RRd1iW9onegVxSjr+fZ2NC4DffL8MxmEixfaWWTKdu5t8EWLFtuH/rAR2VgS2cuKLP6LbvsuedX28vrXrDh0V7fYlBaUmjZuazKHbSu/l4Z+IW2aMlSq5lWYw27GqTPjNm8ufP9QOO77rjDVq9e7atv+3r71JuMKU/S8ZTk6ISMdnXc2FCsBPAJT5kvTBCiK8WJKdet/I4eGvRV9LCok0VAH2bCMC8nHFCITcPMOvol535RbITh5H/iU57gpFjBGcGX1esd3OBgBQM2Qjj/iYlMJjrzhAMbS3IhPZj0WBHKytZ+zrhSYlzojhjfdJQcsDg6Dv1DvgqU/DHAwEQbz6SJvs6kL/YkSg179yfQSTNkV0A7K1c9vWBLEIxB+0zFJQ6yA125ufk+aFFSXCKdPaxs7enps15dQ4OyLRUfXkRZTg8AvArAENjDAMDtd9/jS0tgZH8fBSwGqsAlFS4ocSYVpkYIAhgYHcNEo4uwGKQUAOFgP8uBMTpJGQMuVIBgiFCICAjP+PmIIz8JCSUHzuA3tX+bezQ+eY5FzJ0rViSuKAiEizRGwwYgD8SJOOO38olHmjEvuBOPPAG4Rb4QjjjE35dnYYm2H3SXqbyqsrF8qF8NRqEaQPYaYcxwAvq11/7KjjzyCPvABz7gB/lx0vzo+Jgbnpwu71snxB/2OLH0HLr4VAojYaQd80o+oIn0caOk4zLx8IkNueidZf8TYg2VLmQo3MDF6J8PnsAbFGX9MPzhWU52nqdJHkkPN+5cUSZi/gHoifLCHXfiRP4DkWfcIz7oiOGS3eOgCngJE+MHujGyAy0AcQiHMYA/4bjU+rhh2tzc7KOG+YVFVlNT49somNG//rob7P77H/Ay51DGPOWXw2gwTJFXltA01NdbeVWlffLTn7LzzztXHVyPPfXEE+pQ1tnixQvt2GOPUvxB/w4rzGUAgE+vMOoc8hE6hkgrskUDh/yTRxpQ8hPzxo8/PztAjX84TCXk0fOlF0aPndeK724KG8su8oXBCPxiutx4ZpDAeSo3T1durFYgbejSg+PzbSM8E1d3tqbQeTgoDkvkMP6RNzo8lutzsb2CMyYYBNjb1GinnHGanfumc30AgK9k0JntlNLBqPG8ObP96wsPPfiQbdy4yWbOnuUH8LS0tNkpp51m77zicsfD5wbFSd+mMCHayX9DU7P99NpfWF5hgf3jP37bFsycboOUnWhlW4YPADjtgWQM/pCXhJsvV5uCGC4CdWYfeA1/WjPAg4kG7l4O+oW3feFA6KH/QLBvmrzsi2WqpgUQNxJPIVz0j2nsl8cUSOVJhChTB6M1FVLjHBDHaxXEfkRh4FO2kpBY5okLN1o2ovh7ojySYd+3NKQhDWn484PkdhddaM2aF2zDho3W2dmldjHLV+yNJmbZz3zD2XbDDb+1V15ZbzNn1llT415btHSRFZYXykiuVR/Od9xH7IhDVth9999lq554XPpeho2MD0uf3St9qE96bE6YdZehWVNTq3Sz7fnn11pBEYfKzbZLLrnUzj31TdYng/LO226zB++7UwYeBwlLnx0bkF4xKF1y3AqLCry/7+zpsoH+MRvo44td0rM5oFZ5QudgDzrbWvNlpGPI5+cX2t69TfalL3zR3nTKG6ynf8i++NnP2GMrH7TiUs7WkvEvHY0eEf1BirL1SZ9h5ru8rEz64Vw7+uhjraqyyv79+9/3FaIcGshZSP390umLpacXSL816UTSk9Cz0MXo55md908KqmPxM9bE71HpSHGlJecPhMGCYPhjSNMvoS9j8PKZZtzQo+OEH3lBv0Qf99W0MrBJC9zoyCQG7ljGqDa4488lVIEG6U5+8J/sQM7oglaiMMPOhCQ07N2719q7Ol1Pxc4BJ/0nhv8EyzBF9tjEiOXJxiktK7cixSUNdLv+hO00Oowth6yRR+mhsjMw6EWAyq8/6NeRB9CowHy9B+pJD3fK0G0ThSNv6PFd0r2ZUCbL6DKRh0B6AOBVAEaJv9bY3mkPPPKIFauCsIxjWAWEasTsHheCwQVDETyEhcKnYHFzg0HsRUAi03nnCkIYDA+MFQobpQrj0peEIDQC4jIjigA6PsVh5Cg/Jyw3icYkBQ4uLsIBzIbH4o3pAZEe3rkIzx03wkUaAd7JF35cUbBoQHBPThN/3DBs4jthIz4uZogDj+BHiMvoFQ0Yy54H2UMkHHNmzLLNWzfbf/7nf/oe/wsuuMAuvfQy5zOHpIG3RI0SwGgmRiGzpDu28y36sE+JTwtG3kBLNMq54nM4aCOq+DQA4gXsj7TLdqM8eIZulqRDH3khj6n5ZskReSTdmAaVm3vMO40e+aBMiQsQP/KKuIycRj/cAOLgRn5iIxeBODFvHAoY0wZn5AFAnBAmjAJCPyOJUX5472VvOqfUD3Bya55/0796Wo06vzVeHutefMlKSsp0FfsMN9LGqfzIpuNWx0irtLe5yfn46U99QmX3duvq6LIXVq+2devW2jHHHGWnyViFH91d3YoLbTRSgbcj6qy4g88Nf/1o8OE/nQGf1CMv0OvnBcgvlol/pk/lyAw/bvCAuNBHGRCPlSYY/r59QOXrX0ig8WfwR2GRJ+cJ7x4+8JJnLwddDAD57H+CzpiGDwAoHkAcLnn5IAKficGHWXloQWbggTfU3d3W2dVlza0t1trZYRdecJEdd+yxvhUAmeMLDHwNgNUxddPrfKXFbbfeZptUTxZLEclXZ0H8Cy++yN76trfZ9t27fEVBntoP8skIM18t2Lhpg/3sut/YguVL7e+//gWbWVNtI9AswiRBweDnSrSDU+8qhRRDMuV1P7vTR7STYHL72SQkyTh/QggvSZEyT8Uf/KaAMB4E2twl0BpBuRLO/RLdB1KScJh000Ok2WnkfnB0+9EcIZX2A0FMh/DESEYXZgiQ06m6DwRuJec9Na19iVJNcTySYE8njuvE8mdBGm5gQa5TgXD7u6YhDWlIw58P0BZz0UYy4YEO1NPTax3tPbZ+/UYrLCiUHsrMeLZd+s7LLE+61l1332uPPfaIG/XFpQU2Y061LVi0xGbOnC1dttFampps27atVllVLv0q27Zt2ez6Kvv4H37ofukvQ278F8vo37lzt+3Yuct1YykVNnvuHDv//LdYdWWdNezZLV14rz258lHRJ70xl8+VZ6vtHpeOybL9QhscHbbWvR1Ks8P6sV+YaBnEIB/0bYH9g0NWITr+6o1/5Trnyscet3PPP98++6kv2MsvvmL/8t3/5QMLw2NDMiTbpRPy7XwmEGXMythkfqxHukuBdO1ly5ZbeXmVbd+23Z57erX0pyzfgss5AXwiubWtSR2LdM1cdNCw0pO+Bf1tbDRMlqBvoXehY6EXofe4Dit9tqS42AcB0JkGExOR6Lbo+5ybxFeVmJThs9+sgt29e0+YwJJ9wESegoc+VRf+vIN7sr+V4h/9vb+UO/YAvq7P5zF5lC260D2zPN2yslLHgU1iic9AQx84Rpi4GRm2/ELZa+KPrzoV6tB3h/zG879YXYBiwQpzaKMXzlaes1SorBrNkU5NGAYM0IfR/1n1kC2E0I9eyuAEW0ewp6CJNJhkG+RARserXh/9KtFzu1zrX8h9GiYhMTjkhwDeeuedPhNdUVGuQpURLlsDxZ+ChHVcGB1ByQ/LvlHu9TL57m7yj2EAF26MlYSAs9QjKMvgw9BgWcewG8TQwqwmBkuMw/gAFYe4VBYEFCHgHeOPZ4A771yxqLkTxw0Z+UcDMcaHxogvxsct5he/uA0AHEDMR8TJhRvvuJMX3CK/AEY3OSm0q6vD+vp7nQd8S/SQpUttw/pX7Ctf+6qtf+UVe//73m+XXPJ2/1IAI680LPEkTvb8Q8+LL77oAwCcFcAFfVQ48hW3JvBM+oHusFQo7vnHzekT2wjDCgBAXNI7T6GSkRdGCaEh5hHgGRxACDPVsJBfnrkod3BR1r4U3O9hAIJwNB7EBRdXclx4yIXhCJCn6Bf5TOMQZ7Fj2cQBCN4Jy4w0jaQ3OgLIZqkT+5FoLAfUyHAiLCst6mbUeUP0wAMP2g3XX+97nmprpnvjzbkAnMjPYXsMatD4ejp69gZXNLAMjUNg3nfVVfaBq6/2rwA8/dST9rg6rXPeeI6uN3qZDvRzcJ14LJJpoJQVp3XS4BFe6gBl5fULY91pF49opAmmn4Nu/iUPD6u6RMOLGzIqd98HRvkoKLgYVADwi3WVtH3U2HELky5fBaD3UIYMyFBnQr3wxlgXfpQPddPTlT94WZ2SoUaYsmCQwMuVn/x8EEXvfOKPQwE5E2BPQ4M6nHw7T53x4Ycf7ofbDHDqv3je0twiYz/P5sycZbt27rRbb7tNnWurLVqwyDuM9o52u+wd77Azz/kr3xrQx6GLyLos2UzxjbbliWdfsF/89jd28hkn299/5YtWmp9jI6JHUux89dZDdCJHoSURr0VrqnWbauySJ0owPqUa/KHUpsDDhEe9JGKrTAMVKcgFuO/rGuJA2oGAXO0LKRhSaPQ0EkG4MyDozynxDgSvPQDwWnhC7lMBN2QJmaFckgHaXg/26KdaoD4kcAa6YrlDO0oZMws845YeAEhDGtLwlwq0t8BU+23W3NRmt916t3TSXjfc16xdbWeefYaddvLxtn7jFvv+D/63dXa02eBQr4zWYctWX14kgxHDm/3vhx52mM2cMcP1j2efesoWLJhni5cstj/84Xe2eeNG/wY/2yDRlzCupVFaTl6OlZaXysieprhzvAWurCy1u+68TXiGbVptuU2bVmEjGMjSFVhVPDohvaJzwFqbO62xpdV6B6Q/Dsp4zyuwM896g9VNn2lPPLXKdRVWOu/evctOOvUUu/zyd9tLz79sf7jud1ZdLdsna8yaWxqlo3RZj/TwgqIiPxx9p4xsgAEK7IS2tg7hKbYrr3i3b4ltbmmRXr7N5syeaU8+/YTVN+y2UtHMBKbP9ItGDGEGV4JhndDDxfNoRwHwgK990RdhZBMe3YwBAYxhBjw4JwnbCUCfYqDG7Q7ljQkm77MUnwt/jO2g6ykC/Z50fdd3vG+lnyX9UO5MoATago7HRF9hYb54wzkKudYrnY2vIZRLZ+agQICzzZjQotyGRkdky/X7Un7OiQAH2725o5vBCzFD76MKF74iMApN0tlnTK+z2dL1WBnN4ZDol+S5ID9PNCcGTkRnOPQ6U7T0ef6gGz8MfybF0GdHyayLc9Aj0gMAKeCCJ+YzA9LQ1m433Xqb73vGYIJTkjkXQhR+mB2NNZ65R4hsxfiM4QDu0cAAiBPjA7hzubBK4HiOxrUbikoiumEARoMDwM0NiwRu/GJY3AHuMQzuzOSTPnQCuMX4pBnDInAIOhUKN56hGeGN92hw8s4FXtyiAR6NVNwJX5AvI16M7h/odcOmpLjMZs+abVs2bbavfvkrtrd5r737Pe/xpdAYbS0tTYqX5WVBfDe6ZMRiBK1es8bT4cBAaCM9rkgLF+n7qKPuke/Z7NMRYLRy5gCVMMzeBn8ftVPcBOMTcUMewR/LkrAAgwPEh4+EwT3ecRMSpzmOLDJbzvIcftBHOPgb+RTSDmUR04hlx504MTzv+ktU+tAARD/w8Bwar7BCg2fy54auIg6NDMmAFN/Eh/y8QpulsujrG7AHH3nIblc9GFKnMnvmTOcDM82DHEopknImaDqDYQYNPPhIrnBNyJ/DcPp6+uxjH/+YffCDH7Tevh574MH7bPOGTfamN55jtbU11traEso0UWaMmAI0XLizDyqZH2GQLAxU4R7LIJlHXPDJcapcqD9ukOry2kDYRJgpII2ADx7p5jyOn/cj/Slek+MAMa3gRxmE8w244LMzR3mJAxDUIz4tyaAE8XjnznkArAag42+VIV9UWmwXXHihlIMl1tHa4Z0fgwH19fVWWV5h0yTvO7Zutztvv0187bf5CxZatzoj+PDBj33UDjvicNuxbbu3EcqZlApkVmWv9O5+8EG798FH7ZJL326f+Pj71K6FfND2sdWCMiVOMoRSnoL9jUPlnxtM4E2ylQz7xg7l4C1jIjwpxDLkP+klp0DbnIwjPvt9CsU+kBweSKU41T8VQk19/RAHAGI+UiE1T6nwagMIqbiSZc8h4Y+ry11KAjG0fBIPkmXdVPv9lbLmmTfuqrnuDpA2bjHNA+UrDWlIQxr+nMFXOSZ0kIcfeMweeXSlFZYU+2HU55//JvurN5xh9973kP3sZz+20rISa2ltsMzccV8ujm7VL+OvV308y9L5jHVZWbmtXbPaZs/mYOVi/4wdk1DeZ/cPY5L6tgDORiorL7E5C+ZJTy6wzvYu27WrXm0xkzojSqvYZ+oHBzmsWboc+73VTGNYDvZjH2RbnwzLsvIqy80vthkzZttRRx7jZwK8uG6d7dy1yw9n3rV7l1VWV9o1H/sbm1413b76xa/7152WHDJPtkKP9fR2+GTDiaedYmedfZbde8899tTTT1tBXrH3D2wRPeqoo+ynP/+x1dVOl56y1/7t335o27dts1c2vGLDY8NWNa3a8mWsKkJCH8/07aboQOhqQHL/5joV+qTCcmAxk0voMOhihI86MHovehfP9FHoU+g94ELH9a2h0iXBF+wY8GCPiVFiOrPp4Iz928REOMw7ujFhyZ046IMEY9UEdgdpZuUU2LRpNb4qgMObx8aHXAaGR4dt555d1ie9DvlBxyM8tgwX9JMGW6A5KLq9rVP5GLOikhJbuHCRHXvMMdbR3mZbN261tuYOL1fC+4SWdEhW6YbBCfI8Yt3dPYrPdoGwLZqJY9cJdCl5h8jf9ABACsAOlNJsle7mXbvtgYcettrptV5gLjBjMqrEeIaUECbCo+AjGDzHwgTiHXeeufCPV4yHEGO0BiGbUoCBGI+LcAgf/oGesckBBp65AzwTjjRIm4t3IOKPbuAkPCNqMV3cYzwqEH6puKlAEUfMR0yP9+QLt1ixic9zMHqCQcx5B4uXLLIjjzzaHrjvPvvOt/9BlTXLrvnEJ/wQubbWVjeIsFDCd/IzfWkRcWlU6usbrKK83MpKSp2PAGUDb2I+nFZdcU+REnWaGdnjzsz70DDLw8NqCow0/w6r0sBwFAYeJ3EzYw4dQql8T8225+bkeTzSI1wIE4zTYGwH/AGmaCMc7jF8LAMAN65kiH6kAW74GXARPpRDBMKAz/MrHoZDa4I8QDfP/YMD1tkto158yC3IV4c01/bsrrebbrrZ1jz3vPOgZto0b6wpQ8K1trWp0ZNxnjnVaDvdCkv58X3ZnNxs39u+i45N6f7N33zMrrrqShmr3fb4o4/Zls1bbLmMWw7TYR8VcsWWDpHqeYb2iBcgDwwuMILMCgbcnTe62FJBh0KenC8KR5l5eNFIOD5pmCk/lpSRhoOHCfwFH/G5yKfP1quzCeUHX110Jv0xyMEPz4PnFB+4fKmZfhh1YwoLPvyD/IfOimf4Ga84ANDW3m57GvaoY8izy6+43BbOX2CdXZwJMGTt7R2+GoMDeEqLim3zho32yMOPWo86cc4EAE9xeZl97JqP+4qYHTt3qt0Sr0Rg5NlA/6DddMtt9siTT9pHP/0Re99fv92NcWaGIRjjnvDJgPH62uC1xfk6xeQAcCMZoAiXRIxEHP5CPNJLTnPft/AeJEPP8F9AWSVDdI+wn3/ifiCYpO11QuoAwL6p8Z5CTwp6l/HE8+uFiII79Sx128OUf3jis5qE4Eo1/oObyl/3WH64H4i/aUhDGtLwlwD0nR1tHdbQ0GTPP/eCrXvpJcsr4EyoPKusLLNZs+fY7377e9u2bZPNmz9XjaV0XF0Y9Xw6OL8gz1fyMYiPjkn/xWpTtlPyffiy0hI79NDD7KV1L9vGlze4forOlp3HkKx0b/pl4XIdRToHnzWuq6uxispyGYmt1tHVJiLVyuuaXlfn/fzmjVt8RUHdzLk2Z+58Gx5h5WqW7dnVYLt3NKitRwccdb0DfebQww+xww5fZj2dffbME8/4FtyZc2eJ0lHr6e20bl0LFs2zSy+9xFatWmUPPfyInxPFVmnOHpo+vc4+9alr7JRTTrF7733AfvQfP7LWpmYxQHqPfqXSS4oKCn0Swvs65bGlpcVXYsJHaI76U9SX6M/8HZ1MF70Uq4AxwAHsDPQo7hGwW9CDSAN+5eWyRD7YHuhQTNYJpfBDmvisbg1eR/AVAAJ0u9DlBR0RfE6T4jlNesCN1RbR3sH4zpfuW1lV4YcetnW2y026qfLmaSsMX0WIn+v2vhUcoi03J98PUlywcLHNqJst3XvUnli5yuqlQ7NSloEOBhHYhl6i/HMOV6SL/PZLvvwz9aIbXjpuQaB5qh/nnh4ASAHYEQcANmzbYY+tXGnzFyxwgwHdSeXjAwB84ssZqHAo8QgChedGQ4KlMB/AnSsKR5x15TkKui/RkPAhDMTjAhcXwo4RgpsLsgyrKIQAz1z4RaOTC38unnHnisIW045xqBjB8A15AR8048/sP+GdlkRasWIRN+YBIAxAmslu5D36ES+848/n0Qb90JQ1q9faN//+771xuEaG4jnnvsmaZfy3tDQ7vmI1klRQPvOnHNi6F1/0xokvNFRVVfp+LHgDzTFfkcboRoNLviId5EtPfg91PCzrxzgjTd9mIToZRSMcZe+DCAk+hdghj5zqzoGOxI8DOuSTdIEwGomxOFWOcdSO+LjHK9IcaeQ5lhP+uHt+oFvPXCFN4gd3cEa/iDe87yuf/X391q4GimVKlPWsObNF97j97Kc/s8ceX+nfrWeEesny5b5Pfe9uGaVKg2VPvV3dfgAgX3AAN2kyus3+KMpoSLyAh+xjp3OAvo985IN21XuutGYZsE+uesI6Zeied845VsQ3a9vaAu0j4SBKOkD4CafBT7lwKZDnn6VYfB4TA57OAn4TPuQZ3gW+cxAeje4o5Sh3yg/+M3pKQwrA28hPLxt4nigD/fP0QMgKDrZLwD/CO8g/lhky7dsD5OYyr7t/9k90Us8DiDvygzbohW4uOq14vgZKwu49u61eMr5g8SI779zzrXb6dGtva/c8s7yuQ88106qttLjEXl77kj300MM+Y83hNGwpmLtgnl394Q9ZjjrWZiktmWRfNEIXZdjc3G7X/f4m27Rnq33lq1+wi848xfolwzlSSoDwfwqUk8RTAElT4ikAvoElkS/hFoHWLBlCCzEZWu/RMA3huCfHQKaSKaDWxvRiWXh5JUGqMexbGZJAVfK/FVIHAKhlXPvSPQX4JZPA874kKfQ+NMs3NY/6wSnu1JWE+T4JoaUCTbirdXb6wj5/ybb/T9AihmThwbO7eooH5G8a0pCGNPwlQH/fgN15x122Y/sue/75F13XGRllSXau1dZOs127dvnp/9OmVfq5VmXl7Fs3GYCtNqE2NTsnU318v7el6BjosrLV1B+zYnTCvx4wb8Fia29tV3/+ss++M6s9PIZulmPjCiPzQXH5opV0OnXQ8Xv1TU1N3q8zc1xTM80WLlrkRuO2rdt8dW2xrlEZvRVVM2zZ0iOML8KtfvZFG+4ftoVz54rWclu6dIm95c3n2x9u/IP9+Cc/tQ9+4IO2c+cOe+Ch+4W/QfrWoDoJNIxR39vP3nd0lorKStFe6nvasQ0OOWSZn3lw0423iIYGW7RwXpgMGhn0AwXpb9B36EqwA3q6e6XvsdKYvfLo6ejRQS+mt/FJet0zFNYHDvTMqgoGAOiP0AmjHeJ6ufgbaUGvc93YtZlg94BXyUlnlJN8MiZkd6njBlfo5qb0CfRI9NZAgf7LnQGW0MeK0oTOPyIbjZUJ4VBp9bCiP0vlnZObZYXKMwf/MThP2uAQWslG0CHZukumMlSgM2fMsuOPP164s61+d6OtX/ey7ZFckYeBwX7r6x0QzhxbumSR637oiT093SoHDhQc9Dz5pX48E4UvCZS0gLz5a3oAYD+gMCgcVahN23faI4895hWJ759zAMTEhM+FyDBwVckLHoECooEFS6Mg4sYF4BeFLwpBjMszF4eRYcgQJ+IAEPBQYRJGRQKIE40enoFkGjBKwEV83Gg0CBZpxQAhPu9UPC4EjXiRRsJx4RcNUK+k8kuOR3jeI27eY+XDH/eYf+IyIjZnzhxvQP/9335gv/j5tb7f5SMf+bAdf+xx1tre5oYj8UJjyex6lu+Z3rV7t+/5n6YKgLFZokaPMvK9NAL/PIfS9JE2DGfRwJ2K6fu/qf3kSRXO3xWO0Tkl5tU85k//JvlNWAZp4oBA5AsXYSMfKQuAvDqOpGdG7xidi/FQzamQ+FNGyeUYZYtw3KMfF26Rn5H3NHYY//AVPoGGO+G4kNdQRmHPPyOolA3fCOWUVpbdz5w1y3nws5/9wu697z6fNa6tm26Lly715Wc0cttf2WRNu+qtQHE5iK5Fhj18pow4KbVCnU9ZZbkNKa+MWI+PjFljfYOf4cAyM2Tu81/8nL31zW+1vQ319sC991qeyuayyy7zZVoMAmTEfAsv5cISMOcFP7GNfNBoMoIK4Bf5xt0P9RO/fPQ2+us+oo6WgRrKSsgdF3goT2SeMmD5Fs175HdyXeAibuDj1BI08MeLMJP1ROn7AZ7CRWIMaODvK0zEGz26jHnZe57CaoBA84SM/GbbU1/vblU1NfaWt7xVHXWZrxAgHxzW2N7a5lsBykvKbfVzz9s9993re/Jqa6fb4NCgLTlshX8ZgL6gQ4oF6VPuyH1ubqFt2bLDfnXDr61vuNe+/Z2/t+NXLLVBhfEOyikJQDz4lQwprwnz3bPE//3Cj07s6+BbMpJA0uJ3yjnA1BNAufCLoBQST6QZ3EO9SobU96n4wL5v+0Nq7NeChO0MIR431LwDA37J/vQvqeEn8xb/p+QRnpBa5A8rK5IhSL8ggceVHT3Sm4EpljPv0M9XWYDIff4fmL9pSEMa0vDnD+h+fb396ne77NlnX7CWpjb1n1tcNy0pLbI9e3ZZV0+H+n7pLdnjvlK1WvrQ7t3brLOnVe3wmPSgTu/nWcHIvvYxGZ8jo8PSn7KsWHpsaXmVlRQWW15Ovm3auMn3trerv+/u7bLMHBmT+TlWJf1qIgMdZ8gnPzhImfOY0MEw8iurKm3GjJnW0tpiA9K5MCxzsguss7vH3vb2v7Zjjj3J5s5cbDkZhdYv43t6dYW1tXfY+pdfscMOPUw6xD1259132uc//3nlp9O+8pUvSQ/ZYYVF+dJdZGyLD6EfUA+hu+/Pl8KA0U2fkZuvcMpjY1OLH2ZYWlqgfMqYz8rwc6akfLiehW6E/sXACvqOT7woP3ROnA/mEyZKRtoX6ppv5WQyJQyYBLsgnsUE0Ee5LoxdI50K3kxO4ig+XZgb6WOhLwtdGr3elKYT+zl0OeKRTshr+IIY4NtsRRphfYk9dIUkFDbRR04wcSUbKC/H8osKgm2isG4/uJ4oXYdgxCVN5QE9Nysj2CuD/SPW3NBqowOcI0Bec/zLDXNmz7ZjjzvOP7W9Z9dO27R5iw8AdHZ0SY7GlF8m44L+z6e1AeiJeQ1U6r8c0gMArwKooBT3ll177PFVq1Sx2dOB0cC+DQ48w3CcMoijAQDwHC8gCg9sxi0a5LgRlzsGBcKDnxeK3DDiEOpoeIyrYCNOGg9wxDR5Jgzu3LnAGdPlAjduhInxAPy8wsjAiIMEEV/0Iw534sUL2gGnXeEibtyj8UP6MS3uES+zzFw1MloYwbv++uvtpz/9qS1dssQ+99nP2SErVlhzU5PvFacgCmXMAHlqZBkN3b59h+81Ih1GYKENg4YyIw3cvCGBnwke6Cb+qSLmBaPXDWSQiscMDDATHJfyYzT68nJV1CwZbMyYBvdQeQJfQgXm2f0w7Dz9kF7Md4QQhxn50BgFPhI3+POOO2kEv4AbtwgRJ2HgdwwT77jHcorpccUwQDQ0QTsoXiIXfr6D+MUSf9K79da77Ld/+L03unxj/pBDD7UsNfxDasBZYp+vPGxe+5K17Njjn2Fs5xu2vQNWUlZqucWFVlxZYcXVlWa52W68j6vutDU2qTFrtKGeXuvWVVldY1/84ufs5FNPtk2vvGL33HmHLZq/0M4/9zzraGeGm+VhwdBn0Iblc9wx+MkLxiufrfM96OIjeZ/Qoy8VI+9q5OkoSN9n/+GF8k8Yyly10N0AH9SBR+4VyiDyEj4HGogYyoByowMKMkCphybUw+gR/vo+e8WF3wixx5a8UEe87FSfx5RHgEECDl7ED3y+FM9XCoSRbVZOsH+soXmvnwJ8yWWX+mh9e0u7Y2bfYKP4u3zZUiuS7D/y4MO2+tlnpSzk2/SZs9Sxt9npZ51p73jHO3y0mEMCyS/0knf6iFfWb7Rf/+4GK1K5fe8fvmUL59TaCOWtsh4T3eK+fvvKI7CvlAP7+qdCGBqbgsC51w+qfYmnA0MokylIpTkVCP9aYQ4G8CYZkk3vZB+e8XM+ukuAVHpRfvbFCO/5hefXAy7ZCbTgZ/YpGVB3wBTvQfpFn4K92taPNKQhDWlIA+3oVNu4dUODDfT0W03tNF8Z8PjKVdYlI3t4eMCKivOssJh94dXSr3usuWW3WtkR/zb/wKAMXhmI6KooJQMKzyfy0HH7pEsxuz5z1hyr31NvudIPurp6bVdDvZ/GXyBDcPasGaKEyYI+Gdu53mYXycgcGR6ynbt2u1HJrLzbGDK6ad2Hh9WvZGbbx675pPSoEnUSOXbCMadaKUsUBA8//oT98Ac/8tWDBaW5duyxx/iqhhtuuN6eefZpW7hojpVX8F3/bt+LzpZZjHfXk4bGPE/oMBjdpIdeA7fof3LywyfDmahDN+cwvC629aoHIhAGO3EB10vEYvTrqBNxoDQz2thdLJlgVSl9luPOyfWtFaPSp9CbcHM6hIQBBno4dL1oaEs1k4t0faWFHuT4RQNnAUQ9Oep/3NHvCcNsOrYBBAf9O+jq+IGRyQ/0Pp9kRXtGP1RfnpvPuVqhHNxKIA1PhnzwQG+L/ip7T/7YYkzc2Ij01IxsyysMK075YkS+dLpDDlnhqwTWvPCCH37OOAKn/0OTT3gJD3Rzh7bAzyCz8DC6u5/+QX0akiAUSRgAeOTxx70ijQyHPeso/T6CI2Hz2cmEcYjAMbMZIQpgFKDI9ChgvCNgVFBGD9mbjBujRGGGetyNMgxRRrggyg/MEL5kA5s7F4AxR+WKRYp76nMMHwU3ukML8YGYj+ge4yBg0Z3nmH4cOCAs+ebOe7x4j37gJt7cuXN96dC//eAH9sijj9pxxx5nH/3oh2zxosVu0BCOT6v4XnsZfgwUkM4LL6zxGeJCvU+rrPL8wg9oxx/DD355usqjG3a6kzY069XDTuZbjIWvbrD5fu4pvhaowaLaUN4s+6Zx4Z3Z1TwGHBSO8JE/ehUtHKAXlo9T7tR3Tg7FcA2z8oRlICjIDOkSCFqgy+OQZqJ8uHAjj/GddCNPAfwJz+U0QUgCCB9xRXfC9w1w4ny7zyKDmy9dsCLguuuus3vue9A/71I3b5bP/BcUF1lzd4eNS0bz8/KtWI3RWO+grX/+BRvq7g0HjSgvap1tQmVWNr3G8stLfQDAD2UZkDEvHnY0tVhHY7Ma/xEfBOBwzW9+6xt+GM5zTz3p+5wOWbbc5kk2WtoanU90kCyJH1KjSH2gfiDRWeyfUrmxX50ly+SPg3KyVC7ikvMff/bd+0wnZcQgAh2C7ooQDmDUz/0kY9Eo5h1/55tzjPrq/yfvPvCgizIgnIPi4BZlgaVhxI/lFfzVNkiOKHt4At34Ie/xmQ4AQ529XMgHbnwpYW/TXl/5cvRxx9qb33yxD1qxH5H8bt2yxff0L1+2zDu7lY88as8+t0YdYK5VVFd5h/nmt77F3vjGc3xbQR/nekCkgI6aqfjVa9fYz351rTqYQ+073/uG1ZQX2xDGv8KRQyRTHPA4ESJ/Xi8EiZ2CKQ7/afB6Yu9L8f5x4F9yvlLDvxYgX8kAvyKOZFw8v9oAQCrgn0wl2DJ9E2l8P3i+8QuSp+cYMCVB6JCUBnoURtLuQbISMpFazmlIQxrS8JcO9NGxMaWpHBqQvjs4bk1Nbfb4Y0/Zxlc2+ad6W1va1W9P2MDQgBWXFUpflU5qA9JPJiy/MMeNQpbU8+1/MGIoZudm2cg4h/x2uy67fPlhVinbY9eOnbZ503bfalmguHky+KfVVMluyLae3i6no6q60nVMtst2tHdI7xrzk/NZlo86w2fGu3v6bVC62OVXvc/eesk7LGs81wrySi0/K88KlaefX/dbu+3m2x1nVt6EHbJimW3dusU2bdxgyw9ZrjzkycjvUf8mI7VvyPeho1ew8pbP+DH7PzQYvoDE1k9YxaoE9CC2QqBjomtGfY778HCY2ETHcf0cxjqP0cXUj0lHcp0WHVPubn6Lr/hJZZvUeZnUIw58Ax92AXHRs7AJxkaZdEFHRoem59NPyRA/TuR4sgkIOpzC6AJfmNgjbNDHwAOg+vlMPs/CCT7XHzPCAABlmpktQ56VqgxeiBb/wnsij3x6GnzeEytDbl8KH/nLnMBuyJe9ESaD4Tt5Z3J4QOXY0LDX3dk2wSAStKRCzANXAKWTAOedMp6U7TQA8BE2bdqxyx5dudIWLFxoRYUc0sGSfxUQxk5CYQoCFGYIoyEWBGRqP3IQrnBFPyDOujt4+YdCwhAlbhwIwAjGyHEDVemkpsnFM25A8jNGHSNvAOnHwQOMzWhwcgdwj+8YWhhR4CIeaeJHfJ5j2Jin5HcgxsOPvDhOVVLC0KixhPmf/+mf7De/ucFOOulk+/jHP27T66ZbY1OTDwyQDt/2ZPmOjxgKx/PPP+/LyGtqOPSkwooLiyZn+0mPZTN855KK58aeKhSjftDG5SA+QlegcsKXhIfZ1mAEkA75o+HyvKiovFT0LxwqMqTGhFFOVg7Ao0w36EJ5yZCTP8AyJ98HlGhcAGikoKnkDPpAOxXY05Zf8A8DFJQZd+JGXsI7BkLIS3QDeMYvho95je684x5xQGubjH8+40ccymPWrFl2ww032I/+4z+sbvY8q5lRZ6XqZMqnVVvf8KD1jahhF1pozhUP82VYDnZ0W/0rWyxjeNRHqYfF+zw19EU11dYvxg1PjKkzUKOuRj6TbQ9Do9bb2m4dLW3i2Zg1NjbY2W84y771rW/S0tsq1bVNGzbaOee80WbPnul72gBoHhOPKRM6DkpKmVN9GPZ04Rp54purGD4YlS5vWTmhrCQDlOmoyodOJDM322c63fBNQKh7KgPdcYd3kX+enH7wEbyMKjNgEOJxF2/pWPTEigOfVdcvlA71KtRZJe44ePZOQ7TQPnApKW/coZcVBHSOyCXtAxeDXsh+w9691tzaYsefeIJdcMFFXr/YVgEOPpkJXQvmzfMVAysfXWXPPP2cVdfW+JJATpi97J1/bUcedaSfHxAH4/x03MxcG5ay8uTTT9lvfneTvfH8N9rffelTyn+mDVLfIVBA+IPBwX1hQeRKAvaLcHAMseb+d4LLxGvk62CAOuGQyFsyrmSsPCMtSEaqezKotqa4SZpU55JJfC0uSNITYfRff8HUnwLKERfqAWjhK/g9L0Tcl4A0pCENaUhDAoIBGPrzsWG2BQzoHSMt04b6B62lqdP27mX7XoM9rn74pZfXWXl5ibqIYSutyJPBXqbgI9bZJT1MRjWz6WguLJMfTgwCVFZW66qyJUuXWWV5jT39xNO27qXnraSi1AcB2DLAKgJ0gLDMnfij2Jiuk3rfLn2FQQgOYs7NLZDO1apGPse++rWv2/zZC23jhi22bMkhdtZpZ9vPf/lzu/vOu6Xn9trIqHS+/j6rr98tXTTX5syZZcUlhdJxpZ9I1+Lb8gwAoFPyfX7SQjdGp4Ae1B2+R88zEzcMUKDTovsQpru720Y4Kd+N+aCfMtkRnzmnKhjdIhd9iskc6c0+4cOlzgs9C70HnEy8uW4mXQYdlQm2cBge+vyEf4KPs558u+c42pnSwdhW3KCPhbIM+nJIFxsEnOj46IRsWUDP5Pwl9L2gM0oKnHb6WyaRsI1wDzoTAz1MTHEFe25qAIB4ymhiQojnoElAB3SSdllpuewaJl/ZHiybROGIFj9hiAyKxU4PcfADHHcCKJt4MRnJHX+u9ADAqwBsRTlat2mLrXziiXAIoATQJjCywrJ9vruJYFFYyRcCj1DyTDgKkTvg8VRo+EdDHEAB5RcPk4hCh2B4wyB/RIM7+GORIYwYB7iBC/eIHzcuILpHPyogz9BDPDewFBZ8uPFMONwx2qm4GD0cuCYyPQxLVGh08MMAj/iikR/zFvlAftmrz4F9La2t9t3vfMf3fp9x5pn2yU9+0pcdNTQ1Wq+MGTcyhSdHFYklzRxmtnr1aj90DkOVUy8Z2CAdwI1lVXxWUfD995geEPb6UE5ZXokz2RvDT+GcNvHZ+aRgcblQ+FNZqTKzBQAAJ40Tdxoq+BOB+ODDH0S8Uy5uFAoXM7LwljA0YvAx8oXTV8NSpxCHuLGsAGSBtIiPG3ExymjwGPEFB/4xHnwjHeJRLtx55wIYQIB3g5IrZKyiSkZ+aZk9+dRT9pOf/MQPdamdPtOmz5vjAwCZhfk2Ib72qhMRBd6Y54vXHAyYMzxhfQ3N1rO3hYbESqqrZPxX2kDWhHXL8FcNEV2qC/CBQQKxLGNg2Prau6yro0vl2W09ut73/vfZBz/wAWuTUfrwQw+5YX/ZZZd6+frBgfBB5Qa98AHeeanCJ+WdkVzcnGOSGRpaTpSlo/C22GVAjabKbZiDZcRvBhTElIBLd+IwGusH7iDnSgHeAmEWPsg3QPgo4zwHuSCG6pnC8eTyJnmKgwmUsUJ5GGSLuAxnU2ZeNvpjRQAygNwhOKTJwS5Dqmt+MODIkA8EcCZAS1urnXzqaXbuuedNdrqtKrvNmzdZeUmpLVq40Pq6eu2Rhx+zZ5591r8EkF9SpL4/26688kr/DjHbaBjUgsZsvpKAHIq/9z+yym6541a74r2X2998+D3OV+qV2DPZ6UVIWVnu+fujIMHT1wt/NP7XAaEM/zg6koFyTYbQYgRI9uEZP6Qg2T24AZIMeOx5TM4nEkP7E8Pt6/tqoJrhd5ctAQrPPiBkU/QEvnJnoMEhJpSGNKQhDWnYD8Ip8d5qHrT/2Lx2p61/mW/7V9qPf/xj27BhtR2yYrEtP2SB7WnYYfWt9f5JYL4CgI4yNDZkfX390h9yZHssso9dc43NnD7X7rr9TvvRD/+3jcuCLGRPeZ708zzsC7Xj0ic4VR6apFJM6ozYEIPSGzKkr2Rn56m/H7HOzm6rq63zT/exFXHhoiU2a95c65RuwRlOu7bv9C8MceAcX2vq6uq0EukOM2fOcP0R471Txv8gB84l+hcmv+ABehEXRi5ba/Okm6Nv5uQHvRQ9BV2mQ2mhm2Owh1n5hBGduGNE+9lPenf9Sc8sl+cTxTmcxUYPJ32FsOAMq2pzfIsB9gM6HJNFsVzYVjnIBN4AgwDS5dTzuT4m/PrThQGP3oxe5+sM3K7Ajoh0s8KS3NJzOl1SfnwCKOGPhkc8T1IMYIsqOmBuQa53tEzATIjf3jUrDmUWVhYzKMLB1ooYum2nm4lfDj7nEEH0aAYP8Ide8oB+CA9GpVszWRT4GOIHgJDAvyCjyEmwRyOv9xsA2OdFQNS/JIAd8IDRm+fXvmTPrVnjJ2+zBWBoCOMjVDgqGmFhZBQyChThn2Su3JP9MMZSDTIEDKMN/xg2+R7DU6EJE915xt0rm95JMwLPxMOPeKGChJlHnmMc4uOG0REh4kGw+DQcqw4ID8RRJ+LSuIzIMOGZi9UM4AM/aca0eMYQZSlSeUmFPffcs3bX3Xfajh3b7Pxzz7cPffjDVlZRYbvr99hAX4/lim5Og4de4mH8rFEZ8J1QjBgqOH5ccRCFsnJu6p4tXvrggSqWH4SRaKPJA5ef3i5Dkkoc3QHo5Rm+gZM8AaGYQlkSxg07HzSgjEMlTK413jjoF2gUbqHhHd74agS1YL4vfgx8obHwkVvhiemSTiwb3uFjpCekB78H/Bl6OZQl0BPiUDYR4mAPwBItnhlA4cA/9pHPUKP+7HOr7Wc//7l1dHb66gpOEuUQxdr5cyx3WhmjEF6OzEznFOSr48i1/o5uIRy0bhn/vY2tNqgOa9rMOquaO9P6s8atl5FpiSuylTUqORX9GLgZ/TJwO/qsX53IkBq1vU2Nvu/t69/8hp15+hm2ft1L9tCDD9nyJUvtjDNOs46ONjWSdCihbgEMqMCNyJPIcx+VxU1/IwpDmpQ0litxxgmOASs+ezz5w9vk51gO4rQwhgEzSlCkEsp5rFdPA4CfDNzReTP+Ay2MEIcyIFCoEyFsqA+EYdCPUV9m/JF5RqNHVI6UF2l4fNEdaAqDQ1x0ZIy882nMYcU56ZRT7JBDV3hdpb50d3bZrp27rLqy0mbWzbTmpmZ74P77/TOBnAcwqnzOnjPb3nf1+62yssLq9+wSHWofxFsGAPKyc62rd8BuvOk2e/KZZ+1vv/Apu+wtb7JB0T5BfUrkO0LWlOg7OI//CKDc/rvByygJopz83wKMdr8fIB2kCQklHArMgaiRlCcGVMSVBNIg2yE+spyQXP9/MEjl61TvEIC0kuG1MaYhDWlIQxoODGpzvdlVa53QReiL2PsNjPRP2E9+dK09+uDDvpR+4fxZtnvPDtuye6uVVhf4FwLcsONwv4khH6yvrZ1jRx5+tJ+PtXXLVvvVr38lQ7LPiov54hXnj6F0jEsvLraC/AI3xNEx0BXQIXxCAp1V/bqs6MTMfben09s9ID2QLavZ1rS3yebPn2/nnXeebdy4yV5+ab2VlJZYcVGxNUlHG+jvs+rqajeKe6V/DLB6eUS6HPoS+jA6kHQhdBAMcDoUjH+2jDJpMDKO/cSKZ1YPDNroULBD3MiHY+IV8ZnU4T3oYCI5qS+PehR6v/NWYdGjiMdFHOwDaOTLVvAg2lboywMy/jnAcXSQic5gCANT/XbQoXmPbujX9MFsa3BTYtIv0BVm+9HtiIs/b9J3s6XnsyVV8eEJePmCAgMyUo2lhirvudneL48OCfcw9mTIB8AKbM52oIzjZCaDAMHIZ/Ur/GRVQLBDp66YlwDQiowEW2MqX5Fn6QGAFHAmKtMU+lMyjF54cZ1/BYB9FuxzYW8NBcUSFZiZXNkQNK5YGAisV0IYLZzRSEOocCcuYWKhu7AlCgiIOHEnDPfkNACEg4oUCzdeMV7ye7xHwJ+L+LiTBvQQTv8kCyGP+JMcgx8YMdDFt9rBRB4IE+nhPeKLeaNCYliufPwJ+/u//4Ztl/H/jndcau+/6r1WXFJkW3fs8JlZ9tVz4B9xGTDolkH68ssv+3YBVgjgRuOCv6ere6QRNw4SgQzeSTvMvtJASuDFe1Yt4E5YrrBsSvlWeRKRWWMAP/bxU3EVwOsAFTkONFA541cFaIAiThobN+7lxrvTIdzwJjZEfF5NzYIaFBmALkvEnSojLiDyM8jOlEzgj7jgFvPJibNUcCDKF+48x8aSd8oN4xEjM1dGN1su9jY22r//6Me2u6HeKqorfb/4iBqjhj17rLii3OYsXWTjBbk2qMaH79UygOInI/QPWeeeRmvZs9e6Wtp8eRWHAM5ZvsRyyotNzayNqONjhpmZ+BzlOkckjnT22kB7lzI2Yb3qVHp7+/wThIesWG7/+L3vWXVFla1aucrWq94dceQRkiVT+bf78njOXoAfyImXjcA7EQIlnskv+SfvDAAgAzlezsh0GHH1cwDgs8JQVv51CL1jjHs56xn5UoBJ+WaFCfUXWcGfDj40xqGsgVhWU2WIWzDgSZ7lc4TnYjAFYAR+VJ0ishWXtNGegIvBN/jqh8LootwYxOGiHPlKxqA6gWWHLLeTTznZitVhs2Jl967d6tD3WoV4WVFWZY17G+zeu+9RWTdZ3axZbqQvWLDA3vPedzu/2GrhMiJa2DaRobw2NjXb9df93hpbWuxr3/6inXH8kdYrfoSWKgBS6QMsSRC67ykItWcKqK/JsO/b/rBv7P3hVePD+GSA+f8H8FqxX/cAgC5J3gHx4XewAQCeA64/Pj+pfE/F8cdjTEMa0pCGNKQC6iQNKt1QQhVwXaGttce62vplQHfZg/fdb83SvRrVT698epVvC8gvwViUbpnPWQADvj01J7dQukehnXDCCT77fuONN1pff5f6bXSYCSssLPCLiSXSc/3D+/LE9kHpB1nq4zOzcqVPYL+YdXd02gnHn2hHHXWsPbHqMWvYu106SlhZWlpWpjij/pWDcul/M+rqpMP1265dO10nQbcCJwYx+iS6DGm6TiP9gRl0N3gx+hPL79HL2AoaJjfgCcxhQgf7A90s6L3gR1+awgnn0JeUL/1DjwKi3RL7W8IHHSvYKtx5B1+0j0ibQQHOQGBFqEIqZqCbcCFNx+bx44Xezp28ojcRBnpiuOT4XIRjZQZbfLOka0In6UOP0y/ZYOXD+Mi4NGTyK2R6R78F5AJqj8M2D+ws3vvZwjA8FPIjO4xVA5H/wNQ98CQCfOWC1qiXomNGXmaMxZgJ2Df6/u9/7uAFCbP0/OyaF2312rW24tBDraSkVIZEngSZwqbgwiw34SOTPW6CndEvAgUAROUeiHFcOFQoGKC8R8EKhYRQhbS4cMM/4ufCOEAYwIfgcEWgsAmLX4yDP3f8uBAqLiAaT4wkQj1pcbHknAqLoUQDo0BUn4RfYq+M/Kj8kU6MdQx3TkG9//4H7etf+4Y3eH/9zsvsyivfZbnZubZnT71syQHLU9giCTsGW1FxkS/9fnndOqePkUf2qZOOG9min7Q8TfKiXy5L4pU2y2xIH7qcVxieHMAhiBWGK/ICNwCFmGe/WCauuBh5NHSkxd4u55feuYMfWlniAzCy5/HUCEY6HdTYYVSytJzKnquGm5YkJydfYTBi4WGgCZwxX/CRfEY6nQZw+Sc+qNCEoxzxDw1dzHMsw0hniJvpB8txQdv0GXU+6PL73//B7nnwQauZOcOKK8usiJP88/KtpX6vtTAqvHCBFU2vscEs0ZidaYXic8FYhvU2NFvH7r3W2tpirW3tjG756ou6+XNs2uyZZgW51js2ZAMqD4BzAzL6h6y3pV3yOmTTp9f6YYC7d+3yhq1/sM8uOPc8++LnvmBd6qBWPvqYj1Qfc+xRbjj396gBFA9pyBFMZvT9bIzJck4Yz87ncR99xqBioIGaRziMbgZkKJNMyXLcQhF5xmg1gSlr+I/MR9779hD5kQ6rSxTK/QD3Fz7uhAjvITx1lzvlE79rC5AeS/kmRlnCpU5acXwJIAMCyge4WRVAexEHABhMie9elp1dVq/61NTSZBe/+S126hmnW19frw30D1hHS6vtVhlOn15n06qqbdeOHXb3XfdYm8qqqmaa15NjjjvaLr/ick+rtbXVFRe2QTBExeh6Q0OTXX/D721wbNi+8Z2v2JGHLLIBr21wIbZtcDcZptq81wORh5MAs5IgFXsq/HGp/WnwWjS87gEA5dVXwgTn/QB5/b81AJAaI5VvfzzGNKQhDWlIQyokmvBE/z9mq5542jo72m3pskOlj2RbS2OL1e/ZbRteWe/teYP66c7ODqtv2mVDY31+PsDgcI919LRz4L10lRyrqan1pfRsASwpKZCew2z6oAz2Eu8P0AdIj2XwTGz53nf1N+gC2DN9fYPSvTusp6PPFixYYl/+wldsxowZ9qMf/0D62x4rKkI/GfPJBXRZqbmuv9fW1nhGOHwY/SMCekzUndFX0Lm40GvQdfhcNLoY3TsTLGxtCPSFyanAH/SkoO+SB2wO/PbRCfSIxoEehx99LPorabi3wsa08Yt339qbwIMug14+JPrHRtBvpDdjZ4M2ERc8qXo4aQRbKkzYxHN4iRf07pD3MAsPHumROaxCKPIBAPhOeYAfXnk4si5jn2X7PglEeiCWfoxeys0RK6UsXznCQEagC2CSKCsTnJQBeqIekiB5AIB8QH+80GnJlx/W6IMxSns0gdnT1RVNR9DiNoXuLwNgB3lHUVuzbr09/8ILVqeK0t3do4oRZlRhJro+S7xhKIYZ7jzDQypgcKd6CxBI/TAc4ogSfggGdypABC9s/eA7J7RzDwdchFl4hIyKzUsU9hAvCDECSUXh7nlBUgQxHH5c0T2GjxfgeBAuPRMPg8Pxy3CFtki7rDAPG+MBbtjIjzjwhPibNm3ykcvujh776Ec/Yu/460vVmPSpEWyQ0Tzmy9Ex2GRf+p5/vv3/3LPPiYYRmzVzplVWhdP+qUBULN//L37EA/ayKROlI274yCMDFCF/qgAZHNrGaCF5Z5l/KBf8uSJfKJ8YDjfPuy7wkxfcMPK8dDCShIPyCXtzFDqgcZwYfcSjRvkeHfijV8ptXA2zf+KDk0gzMPAxPgM9pEN58Ex8llZx9gRuEeCBN/KilXyEBirkJQCNTqjFNOCOJyFjlCk8YwvANDXst91+u916+22WW1xslXVq6PMkm7ns2yqwAvFt09qXxLRxW3j4CrPSIhuaGLWS7Hwb6eiytm273ZhvamtRpyU5EI3wo0qG/ZyF86y4psq6RoesZ7Df5UNNj42p/HvaOi1Lhvfi5ctsWmWlrXn2eWtubPLODKP+y1/4op1/3nn28osv2apVj9tRRx9pxx93nC9RI4/emcAjhSVflCllAB98wAY/8ZzG3+VA/PIvAVCwkg0OCuQEfHARn7Kis4z7vryjkHEMHvgM/0J50LmFkVyWsVGXo3xPFr7yCE7cuKjrsd4CyF70ozxYIkZM9op5p618kJeQL9VR0ULayE84eCesAoA2BgK62rv8LID6xr2+yua8Cy+0pcuW+sCAENgOddqNjc02W3VouhSILZs2+yAAcWpqa8WjMTv7jW+wSy65xHp6e6y1VQoHI9FKt7ig0D/Vs2HTFvvptTdYmcrzW9/5qq1YMNP6Q3YcElmbhESLNwnUl2SgniWDr75JAnjzfwqpGFJp/O+G1z8AQL+yP30R0gMAaUhDGtLwPw1CCw2gCrqOrL6gp6fXHnzwcVu77mVbcehSO/uss+zRR56x2266yxYunGNnnXWKLV08xxp3tth//vhXdsstt9rIxKDVzZ5mhSVZNjjcK32Fw43DOUDoAieeeKItWDTXtmzZ5GcoMXnCUnD0AfSGOXPm+H3Hjh2+ahGyOru7pG+P2Px5y60gv8ymVUy3pQuXSy/faFu2rrecXL481GdtrW2+spVJqtzE0nOMZ3T0XukePJM7Jr7QSaIOhc6CTjKlayqe+i90Tdd50dEyEitvpQOh1zi3JqIuFPTVoGcl9UwJXsY7OhH+6HpR9+KKcYhPGOyxiQz1lEoEe4qBBQqGQwfHR2UvSLcdGyWtqTTDFeyYiNfp1eWTO9CdIT2cONJZfOZef+ifgNOUm2VlTKBJh+bAvgGlBxHomH6In+xH/xKB4viMv/6UjG9vdcsfulEQnBawks4UX7lCXrnDQcKF9MEDvNoKAGgjD75qW+9+HkLCpskYUU58RjcB7P9FkS8tLXFCDjZj8ecGsFJFk1DUwgAAZwBUVFT6QXSDqkQUQCxQGIgiD/v4REfcz4KSDqMRUiqmK/sYKCosLz8KVHHwx8+FTwLLsnOQgReD1402VaxY+Lxj1PnSdaUEzgihkKeuKMRBYEAb3rliRYng+B0XlQWhC1f0A5INklgRwQV93HFjlMvzoov3urqZtm3bNvvYxz7m75/4xCfsTW96kxrGLmtsapAYc6p9sQzOcIo/jU5PV6e9rAazva3NVw8wOBDzkzzQQpxMCbvnDn9VHMLQ6LFUyg8rkz+jawwWECfO2IcZdHhCRQqV2ZfswAPFI+wUDwJeryP6oyFxnihhX+JEAyD3IAeBt5E3EQ95d9wC/HjGkHf8QuUDEwrL8nQ+V+JSqHDwlgrtAy8uO8Ir+jAGiQr90O6DQnLgwpilU+AZY5llZBis8AuDFENx9uzZtnnrFvvnf/0XP1F+wZIlll9dYcPCzcEzE2rIKgtLrGNXg2156RWbt3ih1ajDysrLtUzVgeaN26y9udWaFJe9YOSdPU1+MKSeGbSZsXCujRXlWd9gv/X39NmQ6s/EkBpQ5TtHeDhfYNaMGdbV1GprnnzGt3uwhWP5ihX2ve9+x4oK82zl4yutee9eu+CCC60gr0CNlnCMheXyYwyeIIfKP7XBy0SFQr5DOVAGgd+UlaRysozgqw8ciKccjoPsTIyo40AuhAdeEwbwUdsE7wFJg+NiTxl8z8wMp9MmHxxI+xAHJYjBMzLA5WUuoK4Qj8EfOkBO82WwirxRzzgIcWR8xGXWOx/KVnEYneeZ+HErAIfqMDPAkr03v+WtVlM33bqlHHDgzLYt261X/J85c5basQpbu3at3Xf3PTbQ22fTptfahDr7Cy680M459xxrbG62HnUO8BPKRwfH/HDAlc88a7/5/Y12xDFH2D9898tWWVJsvaIBfjlQLxKQqJEHhNQOCnAX/hE1WtOTkBp+yt/rA4X8/yeIZRdk7cAQhnWmgLdklyzRHXqKAMgUv5B38VW3ZBweEu8QKnFX3v0tADKZ/J4KB/ZJQxrSkIa/HIh9ORD7kNfdj8SoCk6bS3wuqRsy1EfDoD86pII8t+YVe+KJp+2YY4+0uhl1tmB2ra1et9E+9uFP+zL+L3/lc3bJ2y62/q4R27Jxl91289128023WXvXXquZUWmj1ifFUvoOm8YFA9LrptVMs8rKUuvq6ZT+MOwr/lBBMfDycgvs6GOOseLSIntq5Srr7eq1nMJC27xtk51yxpn2r9//sc0srbP29n67U2n947e/Kx1IeoYN+mF/F11wvrW1Ntvzzz1rddPrfA96j9wH0UOly2TKQJZ24noXejX6OPMm/rUw6Va+5x19VuHCDDO6T4YND43Y0Gi/667w2XnuGkZ4n+R9Urm4vg1vE+/JZQbniUM37Lq8XBhoiHjQ1+LXBVwHF72cCcXkRoYuBjLYlgpKLzu9o5sByX08E3SAbzmV8cwXFhhMcJ1fgI7J9ls+t8isf7RNyDurJdDFeR6S3uv5HoEfSbqk+OOH7uodFyYvycwkPwTQMxk+yT0VYhi/u46FBMLbEC8zK9gdfLI7TiJ5HsW4ifrGJmtpabEjDjvUVq99yRrq99h5573JGZt9kET/3IBiFbtdD2MA4IWX1tszz6+2xTKQfIZwAiMegaHggyDDSJ+hG1ch6weTESYU9GgQUwBcUXHHQPNlvwqLvw8oKA5hiIsbxgp3itVH0BIzgwAFKEcfJAAn7oQPRkVYzgzusIw5zGJGnDRQAO48R4FnFh1DI4ZzYdHd86fLl9grDPEibuJCS8QbaSEMUF1d40uLL774Yjv22GPt7/7uK76XqK2tRRVpxCrKK/x7/sQDZ3t7m61/6WU3XGpk/FPpkGD4wqiibs4HBlU8H2IOBtGw3EbV6IQZ9qmVDBi7VAIMp7BaIywDj/wiD2E0c9SNZU9LPGDWHc4TP+z9VgMMDaJRDJJ7GJSAH7hjhGK8gxNaI7gxR88gYMZYUb0RJC0GWtyYQ+oct+IiU/ACHOAlggDjGj/yBa+czzIW8U6WRSCscIhGbpApPvkXl2/NlNE9IfQ/+vGP7anVz1mtOqaK2mmWVVJoA+DlhFUZhYXiTZ5s2nVPPetyteKoI/1zLy27661jT6Of4trR1WXZMubhF3wEGCjLy83xVQDVs2f6QYCtaluYlYZHfLoxO1+4S4utVIYkKwr2bN5mWzZt8QGVAcW/5pqP25WXv9M2b9psT65c6StwFi1Y6HvZs1Q5i9SpKaOeJnUuQw1+kNcwKgwvvHOSfzDeYWcoF8qei/DwEUmhw4oDO+CDTgAeAv4FEEVHjuAyZSVJ83Lnm7KB9chpogEWcCftWP6kT3oAftT5ACgPtCHDqtKiQcFZhTCmtIZGw8g+5UgZ+MCA7tDFCO7A4IB/dpJBAEZ1+YJDterNO97511ZeWWFd3V02PDhsu3c3WEdHpy2YP9/5/+LaF+y+u+/1ZXnlVVV+HsQll11qJ518sjWIx8PC6TKGoIyqAxUvH3rkUfvDzTfbhW++0D732Y/5520GRdfYOHwOV8h/IlsHghQDnxYNF78U2Tv+1wnUUcorFVJdXouk1wOkFRBBY2iHDwSpYxjkKZmm1xwASLi9GiRCehgghjsQLyIc2CcNaUhDGv4ygD4m6gjJEPWD14QYTcGlqXu7Sh9P/9gpg/u4E46zmqpKy5d++shjT9uGjZtsxeHL/RC/Ohnu67fttptvvNVu/MPvrKS00N773vfaWaedbnNm1Xn/efNvH7Dbb73Ddu7aKv2qSUah9PlcpSMDDj1lIkO6jtQTZpk5HLm/nwEAdFLpROqXSopKPUxbUwsEStfKt+17dtlZf/VX9ndf+7Z1tvSYNHlr39tuH37/h6ytq8WKSgvsyCOPtv/4j3+3p5940r74+c9Jx8mRDlHuqw/4Mld//6Cv0EX/YDsD5w1VVVXI+M13GyBXujqHCg8N9dvQ8KCuMDkWvqwk+2acVa/oRPCaK+iLcTIuuVyi3uX6nesV0p1Syou+knj+qIfwC8/oLpRMTIOJGrZu+4QRBrgu+mRX+xI6WdSt95WLoCui17sdlRVsMzLhN/3Q6wvFAy7Sgz9MzKCfgROD33VA6VLM9PMcVwwH4z9JFsNryE8icx5eeiQQ3V4NwBHQhLSChhDw4JeRCQ7d8fawIU0/A+BhKdk93d120fnn+34VIp184nGkmEDzlwGwCNHBDCDfT69+wdasfdEWLl4UlmwkRq24KHiMCGewnMLIEMZzcEOYuGOoIgijCaFmtAwDEAUQYQEwXBgAQNkHwAvgT0HFuDzHOOMySjESWLYeBC0Ye6RLhQRXLOho8BCXKwq90y5/F3zoUTqkFeNgABMGNzeEdSc+lQF/7nGQgPR5jof0YVwzAIBR8ulPf9rOOussGXafsO3bt0G9FRUX+kw9RrDTLSF/8cUXrV+GzNzZc6ystDTM1gtXxBcMjaD6kh+fsVVcGmLZIe5H5Y55YFYWmgjrNGJY0RjAA/l7uh4+zMbi5nv8dRGfPOnB4/un5Zjl1Tv8Agc0MXCCG9IR+UD4MFiS68ZklAUatDBrLN6KTz6AoDzRWFHJCZOjhheDM+QXKaEMMczDwERYwaDM+ggsg03Eo0MIAzvkN8EiLys+2dLV0+10sXWCwxjvvOsuu+HG31lWYYFNm1FrRWrox9ShDAkXgw0YhGNqKQoyc6x/b6vt3rjFqioqraq8wnpbO6yxvsG6e3vUISm86MnOxGAOg1/IHatjqmum2fxFCyxP5dzU2uqz1LmlRZZVINxZGVYk459OMt+yLWNoxLZv3motTU3W191rdbW19t3vfsdqptXYujUvWEtLsy1dusRlvq+ny2sgKxXgCSO5fNKPU2ZpLOE1dDi//Y6chxl0ryPiNwM50AxvWQEwkZAdlweFizIDUEYqXl1hkAd3HwwUf5AnVmeEkeYwwBTrDsBz8oU78afcPJQPAFAnKEtRnGh/MmxE7tRl6IaucCYAdXjYB3R8EEB3zsvgoEy+/c+ZCisOP9ze/va3Oe/b2jokl+O2bdt2PwRnzuzZVlZSaqv5Gsddd7ucIYvTZ86wd1/1bluwcJHt3r3LV45QN7ImkCe2u4zZrbfdYXff/5C97+qr7CMfvsLG1akMjCKL8Jq66dk5OIQ17pMw2Rnyo2BTIRVfUhhx0OOlQqrLa5H0WhA6YCfS09s/xX3B7fgkSB0AoFZT6yNkiX8ewiOGtjkZiOtsSzAINhPU35KYdjDKDuyThjSkIQ1/WUD/63rUnwg0x+id9OFg2bxthx4yrbam2tZv2GgNDUySqO9VP5olQ/2cc86xHTt2+lbYiy6+yPbs2WM33HCDvfvKK+yqyy6xXvXpQwNDVpBbZI89tMr+44f/Yc2NDa77sC0gN086cJH0bd2xXCGdlYs52bIxpKfzRSH0027pT+jx7778Spszc7bdfvfdtl06QYV0KcvMtY3rN9tVf32FzaiqtX/9l+/bUccfYedffIGv1j36iCNtu/Lxy5/+3FatfNxntlcctsLqG+ptw/oNtrdhr3TzuXbJ2y/xyZ8XX3zBNm/ZKN1g2Pue4uIiK68ok42TYX0DfHEqsRwf3Ua6TNR7IsD/eMFEcOCP3opuia6ELuZ6WSLeJA51gEyWuQ4gvmdnoTGF+AGn+MSVgDjh5p9/ls6B7cDJ+9Aedb9Im+tajifokVxOR7biTaaDvYBehr7PFw+kr2ewGjSsfgBH0EdFsy6ew17/xICAIOBBeoIc6dXTihCfwQUk+0WINO9zd5yuJSTiwCWmukT/pFsIm9EzOjJx2223uWGwa+dOW7v6Rbvm4x+zhXNnm4oM9dwD/yUAbEak+GMW9rFVT9mGzZttxsyZMmD4hiTL/qPhFYxlINlQjbPfAAxGiKMg8+5Ml5/qhResx5EhxKFkFKFvI6AQBRRUEE5whXf8MPaY9eQZvOCh0kyFD0vl8Y8DAbhFwY4XwB1j1glSmGhscAcnAE4FdIMAt7gXGXdoIY0YB56wzBh+lZaWebinn37azj77bLvooov0Puh7UTjFFIOHk/DdKJNBt2PnVjdy+IQZp5kzG5+p/LnBpnvgYzCgyE8WI3y6M/vP8hn4ipHs9Ar4VAaVgPfJhkR0cg/APRiNgR+iQ4Yw4aGNSk6eYnrwgL1DcUk38ZJH6CIPAu8wSIOx74MLHjbwByMOdAwI+DJ00R7jMogUP70Ib8E9MhKWU0FD/GoAhwjCM9L3JeSJ+Bxsl5fH3vNsGa8cjJgbZFowffp0X+nzi1/+0l7esslq5s2yPIzyogIbVXo0EXxjlUEqmZ2WJ5ksHsmwtq27bUgdS0VhsfV1dltD4161MaJFeXD6VVYYct7Y687hgsUyKutqp1uBOoT+4cGwt6ko3wYZKxC9HPSYJ/qyxM8cdV6dre22Z/sOGxkYtK72DnvX5Zfb33z0b6x+1257+qmnbN682XbaqadYV0ebDNk+pUM9oWUNdTVT5QYP4B3lxQ/ewG9vrBP84Z07S8EYdEJuCE+nSSeDH+/wlnJm4AsxcZy6fNWG4jEASH6Vui7KJtTTCJQ7dZByBMBLmQTZpF3gmQ4GOlWm4g8j0qCkcyJPojjQlaDdR6/1TELUQ0aauRgE6OrstAEZ+G1trdbW0eHf+T/v4gu9THtUdnzClM8IMdi1YO48r1/PPPmUPfroI5ZXUGj5qpM1tTX27ve8x+bMn2sNTY3Oy8zEAAfbEzq7e+yG3/1B9Xudfe6Ln7JL3nKOnwegYGRJedClx4OBUKUAfE08Cpw9SZC6ZQB+RaA8pury/z2A/0Aou9cGOtlk4C3ZRSXtVwQGADxOYgAgiR0OxI3jJuQ39T1C8Hl1OLBPGtKQhjT8ZUDsM9BhOzs6XT8qLi6enEA5ENDcJrehvNO34jaovnWLDOdR4Z45vUY2w1bvr/lW/yOPPGp33HGnTZMBzqesX1y31t7/gffaMccca6tXr7Fjjj7Kqqsr7JZbbrEli5faGaedYdu3brM7brvDXnphnQ0NDluT9K3OrjabPrPKKqeViVZOmcdmCIbv3uYm3+ZXUFBkhx56mF1+xZV2/DHHydjfaN/6zndtb0urdfT02snCfe4bzrG/Ou1Mu/3Gm+03v/2dvf+j77P3v/sq6xqWHtE35J+k+8VPf27XX3utVU2rsvMvusAN3SOOPMoaG5qtuqLa3vrmC+zH/3mdffnLX5Q+MWyf+OQnpGP02K9+fa21tjXbrBnSKwtzfVVjJoa6OMWZAEF/DTqWZYQ+NepN6DzoX27U684hgthV6EwRcJ+6gj5N34weHVdt4kc/DT56WdLEpsrhwG3ZC4PSl1z/VrzBgSEfAEBHC+FDeUIfeBkAcFoFyEd2XqAH/KRP/iYY2KDPhiZfDTlln7A6NNgL4At6QVg1Skpc4CHF6AY/As3xGYj6R3xPBk83ERfwZ8eJrhJxyc35LbqmgjpkvLx128QnP/lJP5F9sL/fDjviMPvC5z9nNTLCWPAqU9MDgtef9qfhzwZgEeoXeWXW5pHHn7BtO3bZrNmz3Ajl2+1xT7AvC1dYDIpkIzu5MAjLjDO4EBrCEgaBIE4QJARn3GeSwzu8DkYq4RhYYMUAdwTVizORBu/xIjx3/BAYcOGGwMZKhB/uAGHjM+G4iEeYiM8rVwInI5kYhlQ2iHCjz8kI/KKCyMUb0/vvv99nJefPX+R7lFimVFVdadU11ZNGEQMDCu55571QRki7jJfGvY1WUlziaUA3fpEuaPKKmHDnPeaTHwNs/ukNN670ooqgqIo7NatLWJ4DTvIRKhj4AeK5P++63DWRNqOIGE4+Eyw+sJ0gyAIjsoH/yTzDnXu4QlrknzBcAGE8s0qJdDn4kMEDTAL2MU1IftQOuhsQ9viH5eJUcsIMjYYRRxpavtfKoIqfSaGIFZUV/m3U0pJSXzr/0MMP2/0PPGgDQ4NWNWeWTRTn2pjSHRG7RtQ6FOTkqZFQXkVwjnhRIKbm9AxZR32jG+uczcCnA1lyBr8l3Or4lDYDAMqGN/jKEkZNdVWVFZaVWkauyqYwx/pzM61PYeFBSVFx4JnozxTejOFR621qs/bmFl/SXltbZ9/85jdsjmh87NHHrKWxyS644HzLF+9HR4bCaKogygVl4WdjwGSBn2WhtAB44waWIMoLbiyBJ5+h7EMZOB8TOHkO5RMgDIiFOj4qnhOFkffQ8FMWYXAB/4gHABdkjamzAUfwo61Bnqmfoa5PTEB/ghL5M2bineIkHugK7YqvDJBMxPaHQQBWWbAVgBOB+TrD0mWH2NvfcZkfasgnF4cGBm3blm1q6/OsTvwdHhqwlY8/ZuteekmyUeSfR1y0fKm9573vtaKSIj+dWASIXqUrDvLVir2Sg9/95ve2p6XFPvfVL9i5px1lPcqPdKDQVqlY9JqgV/9CMXl+gGQD/tWAQRWiHQgCL6ZwxPI+GBCHK5TDgcMfKGXFTjy9PvCOfrLM9sXJGyxQiISDpECPxHE/aNR93xT1JlkOfhGf6o3joWR0HSRfwMF905CGNKThzx9iP8DW1EceeUT6TLf3azSfheoD+TTyoiULpX9Mi12Xt8VuGygu7SyGIysH89V34/fMM2vtuuuvs5deetnmzpvvKx+XLF7sffCNN93kh+vxGbeu7m71xUN26umn2Jy5s628vNS/u3/ffffY//7f37c3v/Uttnv3bhseHLVr/ubj9uxTz1r97npbKHwzZky3J1Y+Zquff9aOPf4IKy4p8FV/ra3NrssdecTRwt9jc2bPtave+z7rlsH/nz/8kV137XU2e9FiKywttPdc9R77xAc+6lMWX/ni1+3hRx+yU99wml16+Tv8TK7Olg475qhj7Labb7Vbb71ZOkO/tXV22Fve/ha79NJLpPNm27zZ82zb1p129fs+5HrmJW+71K64/F1WWlFszz23Ruldb+tf2hCWy8uCHB7uF9/QXcMkB/0QAwqhR9I7fZquaPhPDgLIjVl1dGJ0S2lqU/qVYqJnYm+wxYAwrrMrHhe6GIa46y3CwypOtpFi+Dc27nUdDJyertIDJ3HGRSZ+Q4McuKhUdOEOgD+nQHaKdGji+Krhcdl9CqNXn2AJn+ljSyzyJOqY+Juc/KP/ZhKYNKd0w2SIblFHjfBqYQHco99kmIRePAmub03FR1dIhozrbr5l4nvf+a6dfcaZdu4559ihhx1GwmbrAAD/9ElEQVRi02pqQjARkaW4XlT7xvuzBK/kzizlW/8ffGyV7VAFnDdvrhtPHLIBn1G6ObwrKP1BeAAXTgpbgUKBTxnVXMQjDIYKqRAv2T3eowDwjkDixhUFNgoUz7jzzB3DKjkuo5zcAQxnLvxinJgeBisCTlwu/IRcBuSU0YwQ+GEfekZJZwaTETXEArzQkisDggGAJ5980hvV448/UcZIh59WSqWvVSPGDCqNIMung1zJIBcuZlTZe9yrRox0wUfaQMwvtEIzF3Qqss+eh6X142G2VJyNeLmwAcEV8wDjfRlPIl2MZOJ7PoULvHEAgTC4M4jj+PTj3fksHOAlHHQxguijkMJPeG+45E8DQbr4E8dHGuWOm+dJfPC8CLirdBWGfAfjHl5nq+FEDpwGaPR8hAEIJNWDk7Aqexb++vH5vfaOdjf+WHExc8ZM27lzp/3Xf/3Edkqmy6sqLbes2LJ1yZq3wYwxG1YZFeUV+DYE8iSGWmlOvhVIhBq37LCRPvacD1r9nnrLFA84zR/6hpEx5cXPHxAdzBznZed4muOiPacozzJL8q1Hhu6Assp3+fNy8rycc0W2EPhAAJ8X3Ll1mzXJ2IdF73nPVXblu69Qh7PVnnv6GVu0cIHVTqu2QRmz8NEHaQSM8IIryn+8AMrBy1plTJ5imcJ7lxTRxzYG9ocBXgYqM8oQCA18kMVYblGQUAb4HivvLifCQRjS5NnlQvj8WTwKy+SntiOob9BdnYg6N4x68MRVC/j7KoAEHk+bkHrG+Mfgp62B18iGd1xyZ8sHfhwK2NreZmeedZad/VdvsMFhtQXqsDs6umzH1h1WXlLuAzS9fT1SYJ6x9evX+/eCc9TpHnfccXbFVVd6Wbe2tAo3bYT4OCH5Uweza8cu++X111u/aPnu975hxx6+2LrFr+Eh5BteBd4DKiZnl7PNIZTZgSBRbAcGjz6Fg/J8LXDOJWQl1ONXh+ijEvf7nwp0ssnpJQNv9MkKoSceJIW6EQfgTpQQO4LeEoNZeDoOXVMDADiH+BFSc7nvWxrSkIY0/OVBbJfpg+kvmxqbbav6w02bNvugAF/CKS+vtMOPOsyWLV8mPanciooKXP/PVRvb0dNnzzz7nC/hZ8tdeUWlrVnzgtXX1/vkSA7bQqUXNTU1ufHX1Nzk6fX29nh/Wlc3wy697DIZ7+02MNhvJ514osLs9a8xcWZPS2ubXXzBRfbVr3zdfvZfP7Pf//b39olPfcL++rJL7amnnrCf/Od/Ws30cuk+o7Zhw3qpbnn2d1/7qp100qnSu5+yX/z8Wj+Mma+Wbd++w1cFXPiWt9miJYutblqNFeSV2c5N2+1X0gOzcqWbFedZzcxp0g2G/fylWoVp3Ku8tLdYt/SsOfPn2wc//CFb/fwLtmf3Hps3e778m237jt32pS980ZYsXKp0ttuCxfOtRPn+9x/+zP6/f/5X36owMjpofdIvOIDOB/bVCYVuSn2Z39EXEo50cSob18ukA2WxykF6K3qe6z/6MQDgupHCSDNyXYor6n34Ed/7eMUblv7KO9uSWf3KasnGxkYPy9bHQrkD8IuVw0P9wz55glxQdhjwhEXPYnKjtLLESktL3T8ctM1kDjTHg585awybCTtANCRsj5gv8kvGo9uBINDvDNov3IHeJ933GwBI6A0JiHpGhIwLLnvHRGVZuX3329+2GdOq3NFXdAqhE6J7UHQD4wvzDr5U5n8ywCrMAnQtTvJ87KlnbOv2nf4d+kEp1cNDGNnMQGMETs2go/AD8As33hFKwAtGfxiHuEcBjQUW4wDJhYkbOBD+GCc+A8lxMBIwBoEpYyH4xSsOJET3iA9jgTv4ohsX6VChEHaMG4x/38+kO7iYdQwCHdJE6c9V/qhsLDOnUTj//ItszpzZamA3q5L12xFHHuGjoMzwUskRxbCUOmHAD3K4XzhXgHfoJD0GGOJ7zDfvPlqoH3S7gSZ3vmDhh7XJL4QL+de/EEcXvCJvyW7kDznHYI48oOJDC8YlOH2lh3DGBoHywT/yU3+KF+Lw7mcE6Jl08Iz040ZcwlB20A4+/BgoyckOo4hKhtRoMvxOvPyCPKeFRoeDWvhESxi4UNmpQWJgisNGOBixo7PD+lW+GHplZWXGVp/b77jdCkpKrVhX93C/lajO55aX2UBiAKCYAw7ViPkAzfCYlYmOwbZOa9tdb4VZYaBn585dMhz7/awA/96q8kBZUmeUIeVh3MrVUJaXV1i/Opb8siLLKi+yATXqQzKCfcmW8urnINAkycAsIr89A7b55fU26ANBvbZgwTz77nf/wVeHPP3kk9YnuZleO81n0vmUH+Xockva4g10UK48s/0hGN1hwGbC/cIgGae6su2GiN61iO4cBn0oQ+HzVSaK5+c7CJCPKGN+eTkhj6CgHYirbCinUDe9bEMB+rP7KQ74eUN22ZuvJ8keaYhvY0izgskPGUPSGTCj3gU5Rc5CfeNiwIz6Sx31wT6F7e3r9ZmB3p5ea2lr8U79nPPOtRNOOtE6VfcYJOto7bDdO/f4qpCqigrJSaetXr3aXn75ZZdZRt8vesvFdtHFF1u3OsTOzm6njbxD/XD/kG3cstV+8esbrLK2xv75X75q82bOsO6RkCffEuX5UN6VN56dBQ6BRwcCseePgkm0rwGBsyrfQJm7pULwi2H/dIBH3uYIQtlPAW+TAwA86O4DAITjDhXhMQn0lhgAiG0N4dMDAGlIQxrS8PohtsvxHvVJXtvbOuzuO++3hx5+1No7WtUPTlh5dbktWbbYDl1xqC1etMiefuY52y1jn36ySnpVS0urT4j4gLyQYCdxmDFfv+JTfGwxWL58qR224jA79aSTpIdM2GOPrbJ1L66VDtOrfnzUZtTVWHNrsx+gLLXO5i9YYPPnLbBHHnzEXlq7zi551ztt7uxZNnfOLGtvbbFnnntSuuigjPBtNk3626c/+1k7++w32rPPPmcf+9jH1fd3WDY6Tl6+vUl9//uu/htbvGCxVcjIve43t9o3v/otK5aePX/RHKuaWWkD0gMXzp9rA0N99uBDD/iABPk7641/Ze9+73ts7oL5dt+994uWl2z9ulfs8COOsI9//BM2u6LO+6kNO7fahlc2WHNTi/36l9f6igcOCNzb2GDd3V0KM+EGdlj9p/5LLI98p9/yS7+4VRbIzAlGOn7odPRf2KLofNgflE048DpchCMuZcAlVUlh9S43dC50PmwDCjpOhkJB3GJJGqPD4YBlMoV+5d/rV3nmiFcFbJMsyvPngX7Zgm7/MJFDGtjH6MCKmOiHWf7vRPCnNIMbtKEbBDpT++wIB3IHIq4IybjDQ+DrJKQMAHgRJEHG/BWHTrz7iivtS5//rOXAbDkyoUg0woIOcla/8KIbGkcffpi//zlCUMeVaxUSmVz55NO2bfsu/7Yjp5j3S/GF0UHQ4FQwChAahDIWHAKJ8AK4RXfiRcMPQAiJzztxXOnXO2GiYBOHMDEshgZ3gHg8x7COQ/ThRjwuwhCHO37JApMcJ7oDyXFxx+DkUDBfVq0rxkWYyTvv5IhRRA4OxNhkSdOaNWt99cTQ0IAde9zR9oEPfdCNFXgFTX4qpyoJbozOcfo/+SRd7uClIibTHnnjS2swqOTHu9Ot93He3Q2K5E5ZOnWh3AjvKwYcX3JeMF5CXpw2hXU6ZRiSbw5eC3wFz9QgCUA8bzASOGKYmF6knzDg5A6ueEEfI4oh/nAY4ZyQn+jAEOXkex+EEG7yRcOXk50vIxdjTbxAamW8+yAMS8plkGLE8c17Gj9O/t+9a7f95L9+4h3WNHUmBSznloE4kZ9tFepYRtTgYgwXqtNgQIbP0OVKxLP6hq21vsFqSsplpOdagzo/TpTnYD+2WyCv0I0x4va/0mRWfc7smc7nnoF+yyhQg6uOdLQ434YUCH4zu80XIPLV2mSrjMryi2zH+o22e+t2yxdtg2pkyetHPvohu+jCi2zDS6/Y9u1b1ZHN9+Vw/UPDLjeR//CQUqaRR66QCO6UMwMBjObC9wheHip/Dt+kziMzvjrFv90aZAVZQw6J5ys39KPhp8xyxGffmpNY1gWEJfpBFqn/oWxDe0DZMEBCuuANAxDI04h4iEwig6E+Roh5QB6IJxJdrsgvNKVuAYAfcTCAwzc5rbetvc3PZDjnTefY4UcfZV29feroRq2tuc32NjT6ip3amhrr6umxlY89ZhvXv+KyVlxaape98x122mmnWas6dPYYIhciQAwfVz0vsqdXP28/v+56O+bY4+3r3/iclZfmWe+wuES1ELFkJe79g3Yu8nEw8JmCxPOrw8HjvxqAkbJLfU6FA6V8oPAHgtc9AOAO1PUQx/3gle77pqi3RFsV5CDIS/IAQCogr8nw6jlLQxrSkIa/LIhtc2xLY+vIY1trp72w5gW74Tc32POrn7M+6a4V1VW+RW7x4sVWXlllWeq7Fy1c6HpuZ0e3790vLCqUvrvGWppbfMk5/TFn7px3wXl22hknW1VpmeUmGuEPf+CT9sCD99usWTOttLRIOtlea5FhX1ZZYQXCw7L7YekhdbUz1P9P2IB0mpZm9dVFBTazrs4a9u6W7jLms+uDom/atFo79dTTfdXfk6uespmza/27+43q48+76EL79rf+yaoKS40pii0bd9vD9z5uOepn77jrJiuqzreqmnIrVJ72ttTbS6+s9cmdwcFRKy4vtTPecLYtWrzInnxylT31xNPW3txuV3/wavu7r3/NXnn5Fdu8cbOtfHyV3XXHPVYkI7m4sMCqxS/Od2IbsG9pkH7CxCn6Nn0Z+o5/2Yq+LnEB6DJRZ0aZRIdCH/LJTdkfhELHR08bV7/pEw0KS5iIgzJFN6KIwzblUNbgJRz6XHyPYXkmAp9hR0/D3XHKsOfO55PZRtvd1+srLLFV0Ncx/plU8hWjKqcIoPNemewm9eTgTb4izRFS3wmTCq/mBky6/7ErAN79oQ9NvO9977XTjz/BUH37pLCjRJZLuJnHkYprmzZvtaeeetoOOeQQO/boI8SUKQUH9F4I/hYYC8TMpGbq/3UIs8oIpdlDEuydu+r9DAAEIysz1/0pdAw1WED+CBuMvmAgqxRUgcMBExj1cApDLhrQrrwLRywLjI9hKeU0GijfCB2VhpUGKN3goBJQgWgYMOrA50aEgLJgVhTcblzoymalQm6OC6fTJMMBg4QlQ2EVQ5gxBaIRyhJgGi/wc+I6nxnx/VH8VOYcVEhmMEJivqEVXJ5JXXkKX1lVbrfccrP98hfX+mn+LLshrYve+hYrVAOBEUyFKi4sTqRt3pjmZod8A+B0vIIoa8x4QzuNA8anH/gHERH0DD4aDuK6j/LPDz6yBF8Pznd44kuNFCTSgFuU5/gOpMoy9ISLuGowaADEE/IftxEQ1tOgbNRQAEQPeQFPaHyAGA46eA6DBCEOy4oU0v2dPjU0yArvpAMuDFD8MH6HBiVDci4sKbaCwkKXgenTZ9idt9xmN91yk8/4l1ZXqzMpVgfRZB3dXVY1b7bllZf4595YkYGxzFxvzvC4dW7fY+MDQ3bCqSf7jPPaJ5+xMZXRrj1yF/3IIEYeueKzcXyZokid2Lx5c/zTMB39vdYqQ7RMnUJWVamNF+baoAxSFYYbn2wxyGXYe2DY1q9+wQ8hZHCgq6Xd+mXInqJ0P/u5z/kKnJfWvmglxUV2+GGHq4Ma8AEn+D/OJziVNoMRYobXFXjj5Yr8M0AgAhXEC8E5q3DUJ+pzKA0gGIexU4hXhFDvg/GNu9dNxeed9PBDfpNleBKHEuAzfiFeQjZ0J4yfJyIioiyHupXhK2pYyRC3m5BP0oj+4CQGuNj/z8yDXyoDBgH6enp9tQ2zEexde8tll9k8KS7dnZ2Or7WxxfbW7/UVTlUqn6amZnvowQd9eSP5qamttcsvv9IOP+pIa2pp9tUEWfqRHvWcfXCPPbrKfnfjHfamN59nn/vCR5SfTBsYon2g7Qp1BCK9DYHY2FEkwLNB2ehfyFfCIwGThvKfAKQJBOmcAgzuZHBeHgQYKEqG1wrvsw6e33C9GuDqrFC+JQaTtALMdEB1BPfxOiY3/TnehLsPHCTcIkT3g8HBfdOQhjSk4c8DYt8SIfTBoU8Nfriis7m3w6+uvd42bt7shmZjS5P0j0E3sDlkj8/von+zmpXD5RYsWGRnnX2WLVi4wD9dPNQ3YNt375AuaHbiSSeqP8i0bVu3y6Yqt3UvrLNrf3Kt9KQh2VNLrUf614YNrxgH7vXLmOezezTo6HJHHXO0LV2+3O6/517bsX2HaB33bQTDCoNujn3AJ6knZOxDEzYoWxKmVZbZyNiQ9Uhn+sKXv2xXvONqy1W/jTYdu9+Wxm77tx/+qz266kGrm1kjXW7E1q5ba0Pq09Fl0WN7e/tc98Bozi0IxjHAiob5C+fZs8+ssWeefF56XIkdcdhh0vXLrKykzIalL3a2hy8/7W1s9m2KYrjrC/AbuumBKAPKxW0UL4vQz7qb7gxioytRMJyFFTtun9jB37dU0sdSxiFuVmaOz/zjRj7oiwOEcPuWu/Dqjh+2RK50X3Q53HlnsMHtENk9voJb6aHbdbZ3GZ85ZLUjh/yFff6omqHfj+CoE+/IHJ13pDOkDz+nwpNuKgT6AiQ/T9EeALzoXKxGwDmi4vN/hOOCBuJxRT5k/OC/fjLxwfcjIGZrNr5iu6X8USCnn3qalRQUuND88Mc/tWeefdY+87eftkOXLfGZwgiUCe8vrF5js2fOkrFR6+4x0Zjg/xSAZioSe6nveegR3y+9YMGCIPwTGPHB8IqVAUjOY/SLRjJMR6jcIE2Eie4o8wCGCsIUGyYUeIB4EXDnHSME3IQhfIyD0sgsNTiZvfU8SIhFtMcfU+UbHuJMgEALAA7ikmeWwhCH2VLoIwyzyviFtElrwg0JDGzSZRUE7oSnwrBsXUF9BLChYY+PgB5zzDG2ZesW+/nPfm75istoWmdnh+KKMqXFYNOiRYvtzLPOtAXz5wX6RRf3KD+k5aA4LLFSym484e9Lt5VoNIzgEThptKCVhppw8NgNKaHhmYEN/xyj4rifcHCRAT811AdR4BPpBGMvyEA4yI8GkkEc55N+NFZxdJE0PIMC6AEvcXiezAsgcYiHhEQaiYWUEAd30gEj+Qs0hlUIuBHH44+JR3qmMQwzwP2BR/qVi9/dXb320//6L9u6c4fNXrbIMvPz3Vju6upUR9BsxRzQOGemjSl/YWZxwnKzcnzp/+71m/00/2NPO8npf+HxJ220u89nmPlEDY3YuAw9548oz8/Js4rKciuvrrDKulofVNj4ygYfiCisqbTRwhzrU2cjAmTMF1tlYYkVZWRb89ZdtnvzVps3f77j2rNjl4+Ks6Xkm9/8e1tx6KH+jdqeri47/PDDXXYwdnM4dU6NkKieLEcHlSttE2/kyVd96FnckpzDO73JH5lxOVPeSZdy8/eEuz8rPqXg5ZFwpwxIa0o+cddN4OWolyiT+BOWgQ0GAVlC5jP5btCHM0Hw51M5lCcDGPCabQuUIX9hgGnCFYBY9/38COEkLm4oAeDEnfh96sD59B+d1t69e624vMwufcc7bOasWb7fEf5wyBBlOW3aNB8U4n3lqpW2a9cu1fN8/wLKBz78IZs7b57vaxzo44CccSk+OahMNtg7aPc++Ijd+cB9dtXVV9qHP3Sl86pvEP4g05IP+JJgTmY2vlMg8t0r8pz3ZBBXE09/PAhb4v5/Bn/sAEDIcAh3oLC4uqQqqFfxJKAtT863e6uwXBb8PUQgPmVAOSanE3CnIE2Bg/umIQ1pSMOfB8T+lz6GfjHqv6nA7P+GVzZ6f9jU3GyV0mMXLlnoDS2D4t///vfVN4+6Ybts2XLhGrWNMvjZAnjNNR+3t735Yrv9zrvs2l9ea7v37rZ3/PWlNn/+Ahn/u+y/fvozxRv0pfil+SU2a+YMKy8ttpfXrbMVh6yw8y86z2686Ua79bablW6FlZWX++fH62bNtLtuu90H80vLymxQ+l1vb4frRazMQ3eorKpQHzVm/QwCSL/J44P9GeNWXTfd/vGf/8mOP/Q06xzssYlh6Uyi4cXV6/yTfs+tfsrue/AeKy0tVL7Y/95t2fl5ngb6CZ1TXV2dVU+rsYqqSj8vaM+e3dbc3KS88xnsAvnPtvPedJ51Sadf8/wLVphf6JPOPdItGUDo7ekXf7J8FSL6GmUQ9Cax1e/orkEXww9I7ssI4yCn6Oz6Fs/+jk4WekZ0WiYmOJeJMBMqnzBxOqXPvRpEOui3k2mIchPpycnCTXrd8Ljygo6lNPSOW1jaH+JyD9dU/+80O5VTaSRlwiGGTYWp8Ad+DrqmdNiM8PU3cDm6jGB/IPeEQTfFDzfP29suf8fE1e+/2opLS/wzFbm5LOGYZodL4S5S4M6+AfvMZz7rM0n//E//aLOm1/jnASOg9Ld0dNqvf/VrO+aoo+y4Y4/2pRQkMkXIq2fs/0WAZpZPU1x33fuAjJB2K5dBg9LOPg8+D+aGgocI+YoFwR2mMsIVjOcwCxgh+AWDFZ5EgyXwCZzBeMAthuGi4BAg/DAy4zNhAC98TzvghCxmiTnlXBg8jCR10lggvDspTnhmBC6onLxjTCio7qxyCHlCyAcHh33mNdBHZQiGRogzasOD7L8f9m+B0qCwHGrhwoW+suHXv/61H5oyXwYe4TFK2HMDrtNPP92NuuKSYucPxjL5gA7Sn6yIIhAa+eY7p9w77c67MOCiR6cH3MSlgaaCgsN5nMgzRjLh5Or4+EcjFCpzGLDxmWFF8IGArDB44w2VsJAWBiWnlHLgB3SQFnQQ3j/Fp4aIPeSkRwJBDti3n+Xunk9dGIROuPAjN+D1lQoKG0b1kIOw4oO0AsWhXhGPt0wZ0KGBMXUyfX6YDEZrTl6u71N7atVTduMtN9tg1oTVLphnw8I7QIM8OGQ9TW1qtAts9vLFNpYX8pINLSMT1iQjvK2x2U44+WSrqKvxNLe+8JK1bt9lOZLXrdu2+nIsPsEH71iSXF1RKUOzxKw4z6bPm6NOq9Q2vvyKdba12fQ5s2y0KNd6OTxF+eNXU1ZhheOZtnfzdstSFqbPqPNPwOzesdsa6xskI8P2gauvtivffaV3lls3b3FjtUBtDFtL4FFcIQEt3JEd+JtLXYVPLgNCLj76sjE/wDPUH68vAvjIMwYrOHyQRz86ENxc/vRjUCh5AAZZgS8oAQwQ+iBRAkLZh3tIJ3RM4OGsBx+99noU5MrLNBEeN2iOA0RAqONhYMgHAZS2bwPQHZlnxREXS9R8RcBQ+FQgqwE43GZPfb3P9r/j8ndadW2NfzqQFUUMDnBgZO206VacX+zGPyckd0shGFH6y1Yst6s/8AGrUly2DbC6ic6WQVK1Ztam9v+W2++0p59bY5/50qftsje/0QbGJjwu/IZdgRXQ71mZhOQ88/xaXwkIoV8fwGfCp8Y5eAqBlmSY+GMSFcQsxLy9GuDjrFBYgiWnSEscWuMAidbAf0DIVXB3qXQcU2kF3FPvrwYH901DGtKQhv/5EPsVAL2vrbXDz0ZCj6dPbm9rl6Habxs3brKXX15v6196xcPPnF1ndTPr7Khjj7QS6TB333233XrrbbZ02VI/xBo9lhWMJaWldsqpp/j5ROtffMmefOop27Rls3+Z6Z/++R9t/sIF9uijK+3f/u3fbfkhh9o//a9/stk1da4T//Snv3Dd5JOfuMb6e7vtd7//nd1w/a8ttyCs3sXg5wtLe3ftCfqMdH/ssLlz59ill15q69e/bL+S3VVUyLZNtm9LX5b1zQGB9KPzlsy308863Sorq2zzxq3S96QrDJs99egqpSudOkf9QHaG9L88a21p9u2QHIiMsY7eAb/gEXRksWpYug2GPzoGukxV1TQ77bTTraQ48Ketpc2KC4rV96hnEi7sBV+tKvWFT3W7zo1eo9jxiwA+wSUH3EK/G8sr0cuFonM318F0dxyEUR5ZFckET3FpseXm54huJkI522xwcotk7M+DThWeQxrh7hfPMTEBYbnIP7xnYpRtqeh+2dm5nqcpm4EYIW6M59hcd59yT+TS3wMdIdUIMeyBgDjxAsAZ38OzwrhuKhAu1y+FErxRfjwvCX3R8/2ej1w9wfJrDm2rra21E0461ebOmWunnnyK5QvPz6//jf3+93+wq69+v51/3rlhH2siExj/7E+5554HbM/uXb40d9GCuTazrlbIpzS918rY/0vgzBW9jH/dcvtd1tPX79/HdqMwTMIJpoxfIBYASjkCR3Z9Wa8AoY2FlBwuxsXoozFCZYvKvdOAi94xROIzl+9xVphgEIYBAYyZDAxg/dxgFc6JxB4bCpzwGAt+QrxwAKQRjFX23OudPCVkh/xJvISfGXWXbsfje5bhg1cC8pUQQI/NDCcG5IjlqyJyv/+++/2TfvPmzbObb77ZVj2+0pYsXWqVFRXOJ84WmD1rtl2ixowRzf7BPjcYoJG8QTcAr8kjh+MRz6uX/OFhnMGPYQHiO11yY9YVY5h3FGX8nB+6cNN/rzTMsPosuuNlcGFqFULET3q8h3KOhp/qQ8ItlivxGBCBr4QhbqgDzNAPenpuQKlBpQycjkQY4nPB77AHisGkUCLkg5KifN1ApYGRk38TNsEzZMlHJBXSB1QU7oZf32CPP/WEVcyZaTWL5livjL72/l4bVSc03tZr2RLVuYcutZyKEhtQ58ahfGPdA7ZnyzbhzrdTTz/NBtXQAp17mmzXiy/7cv/GpkYf1OGkf9JjL//0abVWWl1u2dNKLLeq3CrUOXS1ttlGdY58iqWwrto6x4dtQDSwXYC9/9nD49bX2m5VPnhQ5h1Qa32j7d6+0/o6u/1bud/6zj+oAxu05599zoqKimy55AheshUng6XmavjHWZIl3tEw82UClw1xDt4xK845FgyK4ReMplA+DLqQJiPflGs0+CkDeAowuMAIdnBnKwqDCcheCEOnMz7GKpBwRkW4iBsGCah7jCBTMo4jR6azyhFZ4R1g9JZnyhuZZyAmPEte6XF00XHyORtkBiOP+O6vC9zQiPE/MNBvI+p8MfA5FLCnt8c6Wtptb2OTzVu80N5w7jk2e84s6+xokwLUa/UN9dbX1W+zamdbUXGRrVv3oq1cucq6enqdzpNOPtmues97PE/MjrDKCL7lwivRVL+n2X7z29tsS8Me+9wXPmpvPvcsGxSNIs8hyL+AUaIkiO7kh+cYLEKQrD8NKHk4G7gbAGypGF8rBTj7x8BrGd8AIZwuUL9qnqfSDHmgdINbkOjorjc5T/JXEHCnIE2Bg/umIQ1pSMOfB8S+hb5ydGTCOKSaPpHzkDZt2uJfxsnPK/S+fN3al+yYY462eQtn2Y03/d627dpuLe0tfqjuihUr7F3vfJf3j6ygQ6c4/qTjbdGSRfb/fe+f7Mbf/s5XXLZ2d/he/ksve5t19nTZI489bh3tXfae97zPPvHhj7ldBTz+/DpraWqRzlRtzz/3tJ+/s2XzRusd6JFu1eQrz4rLSq1cOhSKAIP4rE4499xz7Z2iY9WqlfafP/6xn92GDsSp/hMZ0lP4slDGmC1Zsdiy8rJs+5aNljWRZdNr59hg36g1722S/pJl+UUFVlBcaEV5+cbnozkAm76OQQc+dYhOESb6TLp3vpWUFPn2A59Akz5YM22azZg5wxoa9lprS6dvH87NyrU86ekY3wysDA1ir0g3UyeFPh63QVMeU31+6I14T3Wb7AYz0H2CXuXh9GPwgIlWdNTKqjLpXtgfon1Q+m1rh3QhdPCgfydfuIGHe9TvPF2S4ZdInwvdDT8GbJhQEWMVJ8d1H3TvuAWA2ISL+pjreOIDOICQbsgM4cJ93144hgWgg78InuekC3wAcYI9EWwJdF6wkz7v0XbhzkV43pkYIm8Zn/na5yY++MEP2te+/nV7YtUqO/64E/xbkl//2jds8+Yt9slr/tYuvPBC+9tr/sZPqAQ59JMQc5p7VIk+/enP+Mzfpz/9KZs3e6Yvp8WaJDH9eQQnNHH/fxVgKYIVOX/7XfdKAe7zUzkLfdl0MKap+G5kwQiHxFJXuTlTyaOkg30rI6MceiclX3FxjjwgKgYM4YFQoKFwMKzd4GDvDKg8Bd0DAjc0OayMO0YiNEOTz3IKotB64ZOefj7zKb+AP9CJsGLk+GFmoo/93JPuyg9+GDQujAJmGhkwcEGjYRAeBC0KFnc/7VN+paUl9vvf/cEV0dNPO9VnGx9/9HFr2NsgAyXM3GLkHHnUUf8/9v4DwM+q2P/HJ5vtvSSbzW56J4HQe+9FQUCKIlUUURCxggWv2MBeriCKXQFReg8QOiHUQIAkpPdke++b3f/7Nec5u58sEa/+7vV6v39m8+TzPKfOmTNnzsyp9uEPX+iGJKeWs8KAdCiX7yN2mofy+ECJUME/5smfL4/WL3XgRpsaJ+UlDmXhF0BAsb+db0gZjGvRTB9e9+4Oz4byxnjxN7oD5I97fAD8eefXhZ7wCvXq1ab64lyHsCKEEThohz8Pgw6MZEJT4lH31Gv0x9gP4RjVZJAgWFb+qzjgwz55tjaUl4+27Nx8P1Rm3dr19rvf/d621NfZuF1mWLYM8EYZh4yCd8u4HtnRa33N4vFJk61k+gRr6+mSQb7NmrbU2jp1jrvsOtd2lgFe19wE6a2tvslWL3rN+luZYe6xDTVbbZsEW7rwY896VeU4K6wcZdnlxTaQnRFO+lf1LH9lsY1UmJJJVdY+st861YFgRGZ1iz7NXGlnvg0hOzfHupV2k4zV6o2brLmuwa9r+eY3v2m777arvbjwed83t++++zqd2UtH7Tkn6BuaAk5H8StyyvlU9GcABWOWkW7y9rojrOjqFeT1Fugd69X9yIE4Mq6jmw9+kVHyX2j7sS7j4FDorGgr+DF6TvjY5pGTvuIj8WcbCYY+8eCT4E95oLzqOCkjacLruMZBiTASLb5Q/nTQjNL7CLgehH1La4t1SpaxJWBLfY1VTpzgp/yzLxGlgvBcG9Tb2WtVVVU+cLbkzSX2pNpsq9omsx1HHXO0nXbmmd5WUaCQOWDBgBTlX7t2g918611W39Fq3/vRN2y/nadbm8JgjrocEsJBGjmpHegDKVOE+EYZcf97KwLeCcgJ6oUuPsCOUgstdAiGsAkw3D+mEbjn7RCN70FflSUVYnljPvxunyfhkXn6UVh4l205gR6Uaii+S3X5cQ5HBNwDDiEcEFrF34ahkO/Cu/AuvAv/7wPyNSxRH+FX/aFGPvLwQp9ZLx1VaG+99aZtrd1sObnZNnXaVDv40AP9WrxM6aZPPvmEPf/887bvfvuqn+2xm/9wk0/K5eVk27oN6/zw4/auDt9umKO+k736EyZPsiuuuNIaZCxjW41TP8uNSn+48Xe+GpODBpkk6NnW4edmcdBcpozzMEE4Qn13px/AvOfee9gk9d/33XufcO6zEtlergNJr5LGa339vdJ1+m3ajKlWWJRv69avVWFHWK7SZ0a+V/oBuJImExF50rnQL9GVuc++S7onOjU6CHkTlgkrdP+21lafhGQSAvDtlRnSt9OYWVYfpXwYSBkxkOHbFrpVLjf8pdfErY0YzBCfdGOvFfv7CFF3Co8c5MX2QVWVvxM06Hr9ftMCZ1cFXc1c32HFNmUTNq5bka+vHJCe4mkTUGnE2588E/3DDzzw90Ou9Q1duFaxj7ONkp7UrwqXDoYuHlYco4+Hybm8POo72+0c6BT7bbaPkyf/hXKpzkiOrPXtAxxy4B2APnEFaLAvwzt5EqZE+n1RSYlwVNpyo35Ky8p8ggybjpWd7eIZ10lVBuxFbFL0RHD2ScwTznjvwKWXXmo/+9nPwqFcBYV+MNRRRx1jL774stXW1Nu3vvlt23vuziaV2RFD6ahpbLBsZbhy1Rr7yIUftTNOP90+/alPWTbLiBVMfOwzEwDkdKImBUut6H8ngH2CWo9CPmDzHp1vDTKSStXAWPYK3himMDhhABiEyqEWMYxpNIxCYVzCDDRE/NLUkGBAKiPuKXaDRBXu5IBe+iN3wsnH6UWeXoFiYBiR78D4wlXuQDQo+KWSwSGGBwhHWjGd+I4/vxhDGEWcGRDryQ/d0G8Mg4HpAw/sQZYbAsJPqdcT8SFtyjJCZefwsqeeetJPjT/91FPtkIMO8XCrVq2yV1991d588w17dfFiO/a4Y+1T4ptNGzf6CZvsS8eAcR6BTm6kB77hF0YGH/x9IED5u+GcuAHgAV7UFTPguOPvgkzv4MEDvTNUR8rEB7eQLpnUrcIQlrShAUaV50cc4nvDVFk9jZAfuJEn/o4H4fSAOWFjvRIu+pN2pG10By/cAPJhlYS7SVggDJzmcies01vhaPzUB4IPPoUfM7Pz1ImNsnkPP2J33XOP5ZYV26ipE6wnJ92a1bE0NzZab1uHZW8bYb2NrVaWX2hjdppqfbI2+lu7bcPK1dbV0WHHnHC8ZRcXWa3CC2EbKbbYtGSZ1cvY6+/otlWbN/iSerYElJWW+rVwJZPGmhVkI129DLnqHDYuWWmt6rzKxo31bQAdI4IRPrK1y3pqWiyvqMjxo/211zdbS32Tdclgba6t93gXXnihXXLJJ+zN11+zFcvesunTZ6jjK/JVBL7lTXUHTaCl0zehLfnzzooFaO7XFkJL6jSpz8hfxAWgude53mOdAPE9Cnyy8TT54z0JQ9qx7Xn+Ar+JQL+EDYM4DEzRNkOniM/gYJS+8fe95wrj+JF+IvgR3Hj4IJziUw46NkapIziOehjwYmS/TbzRr86IttXQ0mSba2v8bJP3n3a6b1fhuh7uzV0leQ6uVWPGumxa/Pob9swzz/jAHFdHnnraaXbUkUdak8IzK0IYaAK+0GDFqrV2429vsvJx5faD719tU8aMsmaVZ5v4jANq6MSdVAm96CSgGXFjMSlbbA+4/7NATkQPtReA7+FJhtY2BMP9g3QdAuox/Ma37SEp4RBQsBSgXBEiPtvHIDx1rR95wLs+gOX0GApJuYIUA5Pt8wiSiejxdxgOiXuE7b/ehXfhXXgX/v8J6AXSrKuzzx56cL7df//9vj2gsDTHxo2vcB1n2rQpVjy6xNZvWGtPPf20rV2zRn3fSL+1aJc5O1u1jPZu6UwIU4z/+gbpTJLXRUUl1ii9tqa+TmlM8+v02BrJTD5XCD7x2FO29557+W1N9bV1tmXrJp/tR9a7fpgMANRLJyosLLIvfPHzMq5b7OabbvZzgugvmAjo6aX/l96hjiE9M81GjeL0+jzZMI2uz6DfcLd+unCmv+aMIIDVAKGrkW7kZ5HpXXoSRjUQVxzGK7pnzZptG4T3kiVL3a2oqFhxsSPos+hJ9AyM9EOjOfiYbZw9whNdqLy83AcRGuoa3F6KfZrrPgDf/CQ6F/m6/iNXqZjyRu8JPSRu4J4pmxMH7BLXmxL9CX2bgQ8/rE9u2KND6QnQGaU3MQnjtoES5iGs0yov123itrZWPyC5j8kqRUXXZAAAOzBMVIbDAfktLCz07SHoWcukp7IVAXfAt1kn744bCOnx1QRy9z5c/8CdB5ywR+I5BuCGDYbOVyBdjMPpc4UfPILuB65s8eSAdW5geF26G/VJnZGe55xsxSAOaY6YttuMgcMPP9zuvfdeO+igg9xw27qlWkpwvy+ROeE975GB9mkbUzbKrxVjpoe9ndXVW32ZytNPPmUb1623z376MzZ+3DjLyg5LypV6WH7tr4HoFODfGWDBOAAApvc/PN82bNpiOdk51iSCQjiICQ3iFgdGl2BeigZRgczMcJUain46o1Z6SJMRqThIQBrOcF7xAXxptxq73wSQXOdAWMLBIDBlNHBcMOgdwD82pmg84wbNGRUCIm5e6fKPT/wWV7uhEL/BPUPp8025+Y154u9MKkaE8XGPacUwjE4tXvya/fy666xidLntt89+vs9/t91283LSOH77+9/a2LGVdtFFH7WmpmZftkw5Is4MSmDYAs5J+gfdyNuNaf2Bm49kKX/HW34IQ2bQff82tFODFWpED3jrAU/CpkuqMIIppH02EmGFQQ0wIucjfUojlhtBSp4IR24k8JlY0Q4/gF/qjHIEP7kHlkrqMtYZ9Sk+UFpeNIUDR+eJpO58hFBp+4CQ3IhPUnE0kHLjFoxL0UUGHIIAuZKdm2eZ4ttf/PJGe+HVRTZ57mzLGVtmPcqebTsIiJ72TssQW/Q1tlp+WqZVzZzqM+SttQ22hhHqCeNt30MOsoaOdutQHLZFZNlI65cA3/j6Ml85sHbDehdK+Tm5VjlxvHUr/VHTJ5jlizaiAQjnqJwN67dY9boNfhtAZlmhtfczmNRt2+pbrL+ly0ZPmmC5laP92p22xmbra+2yNAmv+o1bfBXAMUcdbVdc8Xlr49TcpUtFEyUsYcaqB/Uy6hwC/0F3zmbgIBrqCbr6oJ1+efcBlKxwsn7kqVBntJ+htuT1lPAztPW4Kgf1Husb3oIfKCTfzmP+mww+UMdKBz5EaEOLuDLF09VvSMuz8nQwqMHJ61+yJQ4cuK/nFWQOYQlDGeNDPfALf4cVANt8wI6Bocj3nPPS2d3lg23cALHbbrv7Ci9mG9rED+0dnbZe8jxN6LK8b5saxYsvPG+LXn3VaU7/cMZZH7SDDj3YlZSu9g4fmGKGn1VD7Ml78cXF9pfb77Kd5s6xL3/pchs3dpS1bxN/9oi+YUdTCu0D7QZpAPMmZcOdWvpnwfPw3yHYUWrD3YZ/B2kwBIP1Mfj2zuBFSgHKFYG3+EQI74EGfDmN3G37cHFQgJ5CXBccExhOt9CbDEGkTYTtv96Fd+FdeBf+3wbkK/1ymNDbHrZsrrV773nQbr/rz9Jl86UXpdm69eusua1RfV3YZsdW1gzpFhjA+dK3MGxzkoNzly9fbi2NTdI9st2Ypc9tUxxW29HHcsva6PLRblx3dnHl3xgrLijy/prZZm4YAFy/Vh/MhANbFTgw+/s//K7V1dbavAcftDWrV3ua9EXb+rulc0g3UD+cIaM4OyfDJ2Q5HBB9g74C3Rqdka2B6Iq+4lDCn96Dc4y4ni9MXga9F50Bm8L1ET24z569sy1dttw2bWJ1RK7yyJTu2S3bhYO3OccrQ3pLv9XV1Ppqg5FKs104cLDhUUcdZStWrPBBEGhDHgD4D632Q9dCBw51FPtBOrGgLxBa79LJuRoRnQx9J0yMhDhMfqA74eYDEyo/thVAeSi3TwApIR7ssFhm9Ch0SK5CpvxsGcENmwxe8Rl26Ygs8Wem368PZCJROHoeyn/Dho1WXVOnMEMTUmG6Dv0+9LboSr3blK50PuoFvKP9lidjnsEJzpZgAAO1EPywQ9BnWRVbIB7yFa3CjXjFoi+48b527VpramhUOoWeNvVPfAZqQu4BRlxw2YUD99x9jxeI0SkObttrz71t+rSZ9uqi1+yMD55hp590KtVjK6XAL1flcTIkd0ffcMMNdu+999iZp51uX/7C5xxRFGvxqy+7hMlgaEahYCoKmKr8/LsBajXqPsoRbHnPgw9bTX2Db4nwE+PFHBA3zP4FIw3CYiy7gi+AYWAEdHWWfHPPt7OrwhMWIy3WgDOs0uCPeCjvpEk+LN+NjQMhgDt1BMAE0Q964kdcKhjm4JsnGq38BqMmMVxS3HGDIdMzslR3MFgYAaPxcC1GZDqemB9AA3QjSt/RDdeA/0gbP368NUkAXnnFFbZezNjd2eVLiw877DDbe++9bdasWbZi5Qp7S4KSmwKC4dLr+ZNXFkJFNGRJEo0IPKIQi0YT7xglbugrnvOYwvhSGpULmtI4wIn4jKgxY0xkGj/GPvG5UYDlOb6MlvQULz5OCz0uFBXfBxdUN9R3xIf0IxDWZ1/JRwAelCfQJc26ZPSCO0v1oRcDDPAD8SIQljMRiAfe0Y+8SAO3OPgApCdlBR+MUq6IyVHDr6mts+uvv8Eauzts8h47W2eWeNANZZPx12KdXPOCkVjXZHnb0mzc9Cl+Mv/WNev91Nt9DjrAxkyZ4FsGupQ+B9CMEM8WCeetS1daf2O7nwrb2tRsFeUVVjZ+rHWqOCVTx1lvlniKgRyln6ey9ra02/o33vJlVUVVY6xL1gvXynVtbbCCtEwbNW2ydednWqtwbW9ssRGdfZYlgdu0udram1ptfGWVXfbJS2zKpIn25htvOB1KS4q9nQ5IkGIsQ3M3fL2+At2hC/REmDJC3MUZB3IHCBfrhbiDYcVfXJcJncN34PFY3whUnhgPNzoG2lF0B1LrPbbLWIfwE3IjvIc6JTzpkQ9uI2FHvdN2wRXZhHvEA2lFR4ZMIW056l2dgcpIGAQa8tcPBKR8yo/ZADoGZu8bm1usSUb8oYcc4u2yhaVz4k8GDBjUpeOeMGGi1zurALjiCMWkfGyFnX/RR/1a2Ma6Ok8bvMAheyRL/zrsyWcX2B33P2QHHX6IXfXlS60kL9faxcZc0eNL7gReBvEBv7x6EdwntIHgPtS2/lFQ7ORtexjuGmprCIb7D7XMABEj5PaO4G35UrAUCHUXgLf4RIjvSZXyljxDgMHPcku8GdwS9YNHAgwAOE8I+CVMKvhAUwps7/suvAvvwrvw/zZE+dgkPebFF16VQV7iN1ixvY1Z//Uy+H9+w3XW0tbshlZ9Y536xjb1p22u45UUMwCQbr0D6rNZ6q0/rrbm1Py1MszRr3Lz8q1P+TB5Kg1NfTPGGpM34W58dIaeTvXx6j9HlZVZ1dhK9cHttkY6M304ODIwzwQZe9Axro8+4WgbV1lpL734km2SoUl/wnlEUiH06F06FgZpVna69Jh06+zptA4Z+/TRPmOtMvdLZ0Bvjn2vg/oTn2anJNJFwA2dga4FXcX7ZP2lS5+rbwgDFGxFzlffvsvOO/n2BPbec2ggOlRLY7PVy3hGN+uTLofbtOnTrFV6B3YmulKEWBexbwRX3l2PEbgvI94oNXrwZ0tDdlaG7IRwqLjrfcrDV8sqHr+cQYAdSpkYpCHNOCHCpAV2DkmyEhj9HjfAcZN+zQHKGNVMAlMO9DR0w5Bf0MfQ24KuKY1Aeia3JTXUNfuhhLk5uV423z7qvTTlC3YjPJAp/MGN75gWdhKrM7EBV69a5XlyoxnXUGJ/YouCJZNZnK3AhCXlYYUFqTOwA96klZkxNMiiwjN952HiCosRv/jjjQPf+OY3PFP2TVCwr1x1le2//wF23fXXq+C59qXPf9FyxXjtIsDrS5c6AbkK4sc//rG11jfbYQcfYt/+9tetuCDfuimIKiFDubz40mKrq6+zI486NBBXfj4j61n/G0Goc+f/OADAKfO333Wvj85xUB1EjISEkcMvynwoDcxHRcE4GPbiAzdE+/o4WAzDlhMqSV1soPj8OpMSkDxxE8PCLKExwCAYoHyDkULBsBgCireNk9Tj7LjwkLOYHUaP8YWTwmEQE4cDzngnLJUflqULB+HU1d1FKs4wYWSLkSKlJ0OCEUrKSNkzMrJUPkb3tjlDEw6cMX4wWBFOHBwIDkXFhWL3NPvNr34jo6THigpkkNbU2KpVq/2qSJb9z5g1ww9Tyc3N8bJyaAhlY6++Dy4o3SgkKQP4kSe4hLwDDfnGj+9QJ8FIihDpAWA0+6y+SkjjJ11F8MbO+5BxQh0zGIAxGZTpmD5PqLtQX147+sc7bqlhiE+KvmVC+VJnYQAB/AL9vR5iWorn+//17hEJxbuAmV8/nFDxaewMjIQ6xRAN5wtwoGduXrblFRTbM88+a7f99Q7LKy+z8jnTrKm/2+stTTT1e2MRjs1t1lZT51sBJojPy8pH2ZuvLvb9/YedeLx1q4NrH+hxwdOgcAPKu6Kw2GpXrpPxXm/NEuTVtdU2ecIkyy8rtgx1otnjRlvHQJ+MDnGAcGfP3Miebbb5jeU+YzxmYpUN5GdbhzqC9g3VVqCOL3/iOOsc2W9N6mB7JIfSurdZdlq6tW2ts+Yt6kRUzk9ddpm95/gT7OWXXrQOGaJzZIAyUNTV2e71Rr1DK/gzDk5F2iG88afTA6A6EFZ7QOsQFj5kGwVtx5umQ2h3PPhj8OLvbT/moYd6Q35SD7Qj3GO9hrQDL2H8Ox8qHGmCJ7hFuRDbYaZ+aausIvC0QEVZIkMJz8IiP9fCUZQ/gwHwm9IjXcoIvnQG4Ax+DAhw6B9bbZoaWySf6629o9323W9/O+a4Y5wvWmXAtza32uo1a13JGTV6lC+HfPmll3zwheV8U6ZP9ZOIq6rGOW+QPsBZELBti5SfJ5561h6d/5S9//ST7LJLL5QSZdbaAy1UDOgwAlxDJ+ogvL2AAIXSa/KVAoOV8k9DkKZDkOQ+CMPzDBwzBNTRPwMx3+Hp853q9jZ/Zee1z7IWvZGOqBdWAOAvN9pZoB8/8h+OorxSy81bjBLS2x6Gf/+fgOFldpqFN/dSP+qgQtM2KDXutC3kB+3dty6GUL5/FyCUh9Q/tqS9C+/Cu/B/H2j3yMonHl/os/2Tp0y2poZaW7b8TSuTLlNdvcm3urF/f8RIhVWHS39et7XGZ9WxjdLkvm0gGJkuR5AqSpN+N0uGOJNK7T0c/Kx+RrYBe/CDzh+MM2J0trb5AG1Z2Si/tam1tdlXV4fbdtLs4MMOsQMOONCemP+k3faXv/oyfvRwlr8jt8JedeUrXFiF54cTp2PsZ+hJd90fQ13qhK9CRvD7xBf4omNIGsaVtuiY4OfbgZnGdbHHQEDQa+mrMZI5JwDAKJ02dZp9+PzzbNGiRbZgwXOuu6Srs2erAYcPN9Q3qtwhPsAgBH7hmyfgon9y40E3QBeSj+jnslq/HtLD4dMvwzw3sR16fHKHyEzw+YpE1RN6NroyZxZQ3jwZ0ZQXfcgP407Swh7g8SX6+g76iNxFq9LSUp/wZhKkm9W1+oNGfgabdD3y5MYGjzOg8jK4UVtvxbJ/SsvLlc4In8VnC6Xf0a9v9CX4g8Mkx8oWysrOdpsaHYrBhYqKCs+XWX50aFbrsgqhRg82WdQj+Yv6JRM/cUAH4Bc/8uc9uDq6Sfmoa4U/5uTjBpYtW+aGAwgw8sCBgPvM2dPO/sT5tm7NBvvdb/9gNWL6qsoqy87Ls2u/8x3bsGGDTZgwwVa/tdIG+vrtsssvtSMOOtB6hAynUq7fXGN3yPiYKSPv+GOPUCPxalbFwvoRnX8TgJ8AoRUVg67ebXbbnXdarxAvKy2TkRGUaA+m8oVl/xgZgZiR8Bgq6TKwaG1eVjVETsnuZ3RIfwyEoOBTE8SH0SMCuMdRnIzMcHgFp4vTEH12GymSgPObsCWq7382jIlglERcYHze/BuchVuqwUFDxyCFgSgbjBkbBRAHJaKCzzNkGIc7JcNhhFz3kRgAGKUD2ywrRwJkIM2efuppXwpVUT7G8968ebOtW7fWTj31/XbyqSeRi+fH8v+amnqrb6j3tHEPy2oA8Ie24AUV+QmGUq74ESHojULCD3pCA4yrnJxcH5BBuEGHcB4AW9MlGPWOIUXC7O9yykIX/ZAuxjph8Sc9aAvgx5IjNySFiNNHgoBROSIwsILBC629cSoOOPmSoyR+rAPyYGQ1Au6M6hHOGzN/+kDgRlwpS6RDrD/yYdkY9UB5c/Ny9BTYzbf82Z56+hmbMHuWZY8fbU29XS4oBpQWV+2lKX57XZP1NrRYmgz08aPH+FVvi1971bIL8uzgE46zup5O67RePw+gSYINo2N0YYm1btxq1W+ttn51Xpurt/pND4Wjyyxn/BjrL5FQBmeVm45NbGDZEo6NqzZYzYbNVjGh0oo4jHBrrTVLThRPHm9pxUV+MGBbd4f1dff68v8cBh231FvzpmqIYKed9n77wBln2ob1623r+g02ZfJkP+SGcnPKPoYyxItCEYi8Dr9AX19xIcAffqGzIA7163UinoP+1HaoJ/gptAPqYZAH9UOdugxQ3l7RciQNeJEl9SQc8ggDB+RJmnRWMV/igC/17YNB5EMe8gMTH8STGw7kR1zSIU2MPrbp0OHSRllmCI/THigP4SMtwJMBALZM8E1bbueMBbYCNDX5acXvOfG9dvDBB1l9baOUhl5rUmcGrVFKuHpx86bN9uwzz9gbS9/0dvepyy/3sxjovOhUIQIj6T7QJbYm7fvvm2cLFj5vF158vl384TOtQ0Xr6AYf6kX04qF0wpkyQsZUwBmfIRge4h8H2lUqbP/19u/Q8ocgkUD/MMR8/15+fA93U6XJEUwCL6hHcGcM/RAe3iNYoKcPw8ghpIMv7uEL4I2wvPngmbsOwVDI/0PwtmoJNYcUxoviUmbkHzK5taPTldFctVHUX3qb9j7xvfqrsuISy5ac71V42hlNHIj9/bvwLrwL/7fBZaVk3+OPPWuvvPy6L6F+6aXnpJ+utra2ZvWBbb7Xmu6Y6/VGZqZbfV2d9NlW6+zqkI6ZYZWVFT6L67OwzJIrMPvy0fnRg7cNyABVn00/zlV6TCyiIxcVlcqwa3W7YJt0BeQTy8nR/zD8mUhg5R4n9n/iM5faB8/8gH37G9+2++99wO0u9MD0DOkl6Lb0pZJh0gqUCvaH9N+MMEFEf4zO4RMDadJxEvGFPUGm3mcQk3T0EfRJdFa0D2a1kZ7oHgOOE2GQgdIsPA1wLCossn323tsHA1auXGls7WQpPEv80XfRDzjAMNgTsoFUxrjFOYIPQCT1QbreP4GXfpnlBs8YQ8GkB/VIlxvhgyGod64jKy9HXnWArsNWC/QSdCUmUtgjT/5MgCD3OY+AiUsmxbBjujrZRjC0mqCgIN95gnffWqu0vezKwgdyVN8Y/1m52QHPnqC7YUuXlJT4ZFZjQwOFc9yDThZWhlNGwvFQ74H2pMKZDBk+418+arR1inavLFrkAwDYhhnZsi2pNzokJcYZC0FPhd/gogC8k15MM9Sbvw2G9XjT5s4Y4OACKgklHiJ95zvftQljJ9ieB+5le+y5p1344Y/aBRdcaLNm7WTvfc9JduONN3olvu9973PictXbMUcfbbMmTfSKW7Fho1133fXW3NBkX/riF226FPxeIQsC4B3miP6NINJNaAV2DwMA997/gJTVHhtVNsrdIBgE5ZcHIsYHxol+GMN9Ki8jdMyI0+gCYzPLTBiW/mLUwxaB6WEslHLoCR4oyOy3HZEmZVpOcbaQPAgfl8qTRkgHtzBDDj64xTwBfmN43IFgaAeGI07AI/iRVwTcwsqGsDyZPGgkjLD5TCVGtsoVoF9+nF6a7tdK3nPX3fbovEdsTPloV7rq6jDwe332cO5uu/k7eJEuV7Fh4Pi+6URo4k/+NCx+MYYQZsze+7KahP5Oe7kjCIiDAEAggxvpUyfQjFmdbmaYVefMnoK/iCIFEMEZ9u+QN3kh4ONqBAR7yF+01Xe2hBunj8aBAh+A0At+5AkQFkGIIIvpYciDI8I5CJMwaBOM11Cv1JGCeLr8UmavP4UhLjwDEJd6J1+MLQQbgxMsWWL7xPXX/9zWqy1O2m0X6yvKtvaBXqcRy9D6JFQZBGG/fX9Dm41o77ZRuQVWmJtva9avtYqpE232/vvYhqZ6tQVGsCUERTdok5ueqTit1rh8rW1rbfO9Xuz/z5FRn1U1yrrVASFwM+Bx4UbdZeu9Y2u9rV3yllVWjLXKyeNs45p1fsL8qJlTrEe06YF3JBypn23CsSA71/qb2q11c4011Teqk9nLPv2py71u161cZYUFeaqzdJWb5WhBzaeuEe7QygdLRC9oDyHDChXagOgs2tOm+Qew5A0/BOvwgQSvR7VF6ixEoFKQZUlk+VMToVaCXxiNDQM+MQ3ePUTyHdwC/6S2bdyhmQ8G0K5Ix+s+8H4AZSI/BnTYVuLfojmJxdtF4FlvJwrDNyPWDGRShwwY8PDNbMbWmmrjmsSTTjzJ9t57P9u6tdrz4hwYTpNlRJrDUGuqt9pjTzxhr77+mp1xxpn20Y9e5CcWowgEXhYa3t0FmbRx8xa7776H7K0Vb9kVX/qMveeEI6zbZaAKJZSZVRmsg+Q3Ff6ZLQA7SOYdYXgWzi8pAGf9d4Dzm/++MwTKDQNHAYIFTlOr9zA8vhJAL+IY/wM4ODAUI8lVPBXLhQtv8BlfOxoAGA4h5v9NiG2zN2lfDEq2qo387g9/lILWaPvtu68rg8xWcdbFmlWrfMD69PefZlMmjHc6Un50l//blHgX3oV3YXsYsNcXL7N1azbbylUr7bH5D1tzc6OMdWaqw8rWirFjrb2zwxa9ttiapC8dfNChdsD++9tri1+z2poa9ZO9tn79eu8DMdSQtaWlJdLDcnwCkEFu9NoR0h9cf5NNkC+bCaPSVyWpS2d1LPGxxTAeAVbHkt5HP36RHXvMMbZy+Wqb/8h8e27BAhmOhWEAQDoBhwX7JBWj7gPb/Oo/9FrkFtd1I7J6/bYk6RuKg7SPOg6APk/YqJOgVipJ/+UsOPT8ThnS6LXcMAVecUUAcRXaJzbJ0ycipFNg3+DH/ngS75c9Ba5+jTlxhYPrCRRfukmwN0If5TaLyASt+MMH/Fzf4nEc0dhZUY6OpfIoL3BQJBnFfb7FsUu2W9SpwMWNfeXPNwf1MZDCdg8OJsd+AWdsF+oFXRHjnDjYxuhMCuR2RGcnAzR9ll+YZ6PUb6A3QR/0CFYZFBdzzXmvbZIO1dPVYzmiQZb0R2hL+UnLB54V1mmkPHxZv+KDA3TGvmqQrcTBkvAFYQmHLoIeSTzikCdlDPZYsIeiLhnqkt4vAN+UPYLT5uiTjh1gCTgHOh188MEe6PQzznDj7ehjj7Ezz/qgzZ49x37969/aEUccabVb6uylF1+WYbHezjvvPPvYRR+x8oox1tzUKiausxYR9He/+4Ntkv/ll19me++xp22RErjznJ2cSanZML7zbwQiooPQgsCoR92yoO5/6CEpxz1WObbKchidE+EjQYORlkSE6HIPRt0INXYp5vpG0eBKDhof06D4pVZQfPjGjzSpxHA4B0t2wjKcuNckhuVhxIo4MU2MA/CAuUiDUSWYxGcTVSbi4gfK4IkfD3F5vNEJSI/GBHP5DLzCh7xphsxQx0EGCZy+IYai8Q/Nmm/zq1PGVU2wO2+/w+6/915fXk5YjAVOqfz4xz9uVeMrfdQQcOPLB0E4OFHpyK1f4WP6/PLQUFn+RHjKGWkYjasIlJOokWb8urvc4D9GacOMqxolAwbyR9hgGNKY4igg/h4voRM0xI/3iFPEBSAfBAZuNORYpwBheceNd4QAYYhDmWMdx3cegLx4j2UkHoIJIJ2IF+9h2VKxbdy01bfwmATKmNnTrTM7zbrF3RjWXZRX78zidra0WbvadE63jPTufj8UsLGt2abssYsVT59kjV0d1t0T9o9RbpbEcTJpTme/ta3eaL1NLdYvgZhTWmQZ40ZZ+pgS61GHh7AfKWL7AIroncnhMt29tnLRG1aSLcE5ZpRt3LDR0nIzLW/qBOOA1S51YAjvLPE9+5/YF7etsc2a1m+xrZs22667zLVvfuMbENmWvf6GL/8aXT7K47DNJArBSBcf3BH4ChbxL0Y5dUpZGJyABxiogH6RlwDo7FssFB830iU9Hq8X+WX5YI5or/ZFeNIRt3gcX62hsD7Yo/gxXqw/peS85u+EI36SPuEjb0XDjvyI74Nb4CxHwjDDgEyl7l3BSAaPSIMyYyumKyxxKB/bIBgRR77g39HWIaOn3VraWqTgJIMAouNJJ55se0huM1jXozrbKqOfZWjsUSyU4rJJ33fedactX7nCPv+5L9hJ7zvJ6mrrfACKUXGKxoFCIM/Vhxs31dkfb/qzaGT2k59da5OqRvuNMv3bhFsgg5cTSL3ODqDTj34Btvf/ZwD6bweiZSpA31QYnmOsu38UYr7Dcn8b0OrfFmYwS170KABhEgmh99BvgVvqbwTOkwBi2WiT8BCp7GgAILSEIdghTv9mEEn0t/DEnyHvbvHovMces5tuvtUV+MrKSlfI2zva/LraIvVPrS2ttt8++9gHTj/Dpk4c53H/L9DgXXgX3oV/Dh55+Gl74P571O/VqA/tdeMyKzfLDdot1bW21z772YH7H2J7qW/EcPzLX//qhvvaNWutWn0nujZ6cptkR319nY0fX4X6pf4dHQH9QP2w/Btam30l4uc+/1nLzc6xp5941g1/dOE1a9b4+VnokK8vXmzVtbU2fafpdv75F9icGbNt/doN9qMf/tA2bt4oAzVfWKMThMkwrMHsbM4nCtt4WWHHAASTQr1sQ5A/gxpIsThhh47ESlkUYz8/SXoE3QI2hz+yZdhCUF1bb6ecIr1gzz3t1j//WfrYVtdbSJtJL+ycKIGJ4yub9RkGItQT6WHiE70D4NpAdG0Equte3BIkHILuowDoN/zo4ZppaUahj0r6Lz8IkDAMeKiMrLqlzOiCTGq0SC8lLLoQOh9+2B1MjjHAwmn5JMXVx5s2bXKdOg5ggA/+lZXjvIzs6WdgoDAv3/I500Hly8nNt+y8bNedNmPoQ3/hEnVO33bZo2/li73heozeuGkJ3TjkF+wDlv3zS7oQBD5qam6y9pYWfY0IK0PQERVGJPJv4hcWFNqo0lK33detW+e4kw7478h2iZD67rcAQBhmfo488khfOvzqa4vs8ccet9tvv80+evFH/QCEurpGO+/cC+ypp56yzap8GsWcOXPtwvPOs6b2Fpv30CN+UNTi1xbblImTZOBdbMceepC9+NobtkHInXjiCSK4sFfeVGQYTQcZ/z/4+ffQ+78aQAUzEOWou2+b3XnPvWpYA1ZcUioDIxhYEJ5ZQpZ4Q2wMOMpABfk78cXYNApKIZGgcCj+MHeIE5eEw5SUlwoDSAN/whIFY5gZWwxjMon0g6l9dIxHzIIAQPDw7X564rsbv0ljByfc3BjwgYEwU0lZPLxwinHIK549AONhZHDuAL89vV0+s52enq20MXvCDDjL+H12VfmQV5no9vri1+35556z8VVqTCoHWwAqx1XZWWed5QKyobHBcVCGwisYaDQip0PCB+AEPtCX30CjwCtxphTaRYjv0A18nE56GKTRixtmXieKh1Hk7krXy6w/rwe996pMzCK7MHN/T9bDQYeYrrvpj7DEDXgltNcvtAlhh+qFxop/aviYburgAyOR1G2sE4w36s/3LSF8VRZGCLlDdsLECS5MyspK7RW1w9/97vdWqDoomzXFD+dr3Rb2HvkKAKVZLEHIVS11K9dbYY8ES5cM6Y5OG8jLsvF77GzbCnOtR3g5r4nOjS2N1tzWaoVZ2VY8ItPq3lplI5rbLU84dmfKKJ5UadtK85wfEXpApnic2fXs9Ewry8i1JS+9bP2tHVacn2dNLMUaU2bZ4yv8lgG/qk54jSopMw6z7RNufS3t1rS5xho3b7UZ06bb5z/9GSuXcH5TnSO0mzJlkviFugz8EB9qBEfoxjt84DTmV3VOmXzQTMA3HZ+vvhF4vcmffXDgQ31Q+V4nSgOe8dQVBp4IdaXfpP3AX3RZwsTTo46CUA5+vsoAHiOcIgYcQzi+4XPfk6a0wJv2Bz8iL/ywSuXj7SDhR9Li29svppvCe1mV/QgQ43HWD7zOfkXfB6eno71DbbDROxz8Vq1eJR7Ks7PPOVf8NMkVG/DbuGGDFJQGKx9dboXFRX5TwO133OEDeldffbUdeOBBfjMMyoIvufM2EwarOjp77cF5j/ghQVd++XIbX1Fqrd0oLMJdNA4DnKF9DfAEsvm3/m0H/p24J8HeBsQn7t+E4REhVAoMjzo8eOCvIYD27wTIhlR459ABhod5+zccFt9V5Y5lcOF/6jq8i0/0m0hM/wbgJy+FyoLb24oQk9PvUPliuYcH3pHL/zx4PSS4Obr65peyNXP/sb6bpERxzgV8lSPlbfKkiTb/iSftz1Ji6xubrUSykiWsbI3hoC3k1XHHHWX77rWnD3SyEqBASjV5RYV1O4gkifC/QYh3APCO/Eo98h7rM37HdyB8E8Y/9Q1vpBZqeIGBf7NCvwvvwt+AyO/o1kBTY6uMxVZ75ZXX7MEHH7Kt1Vtsp512stKyQtuyZaPV1tXakmVv2WmnnyGD/XPW3tZjmzZutb/cequ9IR0rKyfbWjvaXb6yiugTF3/MDfPVq9bbW28ttwcful9pbFafrv7ceq1buvPmhlq/NvCyT11mixe9Zrf/+TabMHmSt7Oa2hqbMH6C63RcM8jMck8fh6l325RJU+zCD3/Ybrvtdnvq6Sd9lUGPDHv2hReVFKtsHFzda4WFBdIJgqxiQACDEd0co5kzkzh53nVM9fcYqOiOzJ53yKYLV/klxj96kvpyJgna27rtP752lW8HvOGGX8ho3ur6CnYRWyD6+jnUMEwq+gy/yIwcZvKC9LqFp17k5kPP+pXxKz/0K7dHFB4dE5kNcMAtbzwMAPDmcshFDX2avmVwKyHhTlmZfBnptio419fW+8rIoPOlScaHlRX5snXRNZjYYNss+gs6MQcKevLCj3IQtqJirNOOgRnOTMrLLbDp06f7ygDsDiZCOKyRusqQziaCuh5Jecg36JRhYpiC+OoHlY+J0mjjhAGXUD5FcToQ11dXi5ZhQAGdVTqV8CYf7HXw4oBB+isGoXxVBvkpLg9pklaqjAfI37/cTbJ9wuxJA1zPdtJJJ/ms/6rVa/2Qti9/+UtWo8Zw6OGHiHm67aXnX7HDDz/SBwSY2Z0+eaY9yB3jd97tzMUeUUZSGNH63Gc+Y3vPnWMNUi7feH2JL1M9+KD9ncABKfMVA8wmTpQxOELKiiu/jlJA+n8DUJlEOjHXCDXUbXb3ffepUdBQhG9yL2fco41SDMHBGQI7s6sMNAAaX1y6jnLuEQQowz4rqPAswaFyCR/jwQQE5tvDJo2HdMApnh9AKM9H4dwYVDowLXEhHTQGP9InfGRIZwZ+k/ycSRWOPCgL/qTD6oLAREPMww+0IX1m9SQeFEaOCX6EgtmD8Yqhsc2Nhc0bN9pvfvUrK5DyxfLyzVu22KSpk+2ssz/kV5+wxIVT+BkZ7ejo8qU7XiY1mjhKCa4wP3m5UFJYyoqhBK0HT1OVYQt+fDvdBZSHRk05Ai1DehjW0NtnglWOaLwzcEED5R2aYChTvjiYQN0ApAUubozJTSGcZuBD2iE/6Ct84W/Fx8+pqf+cZnIP3zT+BAfS0gMtA38FoRnzBf+Qd+A/Hk54RRD7aaXqkMokvOY98qjddvddVikjrnBylXWMHPAtAAgh6heNuFiGHMKrfvUGy+/os8I+BhjaLat8lJXPnmqdMuq7uthrJUNYedc31FhbV4eVqi5L0iUYV6zhOgHLkXHfkSWenTTWegokgFUPWaKr04VyCv/crBwbm1dory1YaD0NjVack2MsSkuXMZhRMcpn5ZqlgFPespIyU41aL1sBpMg3bqm11q21Vl46yj59+eU2Z8ZMW/rmGz7qzSBSTi4n24aVKW6sC0IHGIx9rxPVJzSD1vrns/XgRz3jzv4uOTmfgbOztv7iIYHMrvOeqbolrAvShCepdx4APiA96tLDxHTIQ3+hXfFQ3/BFGI0nDHIyKiYAachZcUJadAKBhwPelEkYDAIj7PArqcXVAAMMPoFfT5gloMwAfANt8OOAG64FhHZ0ilvUoRSrDj7wobNs9KhRvgwRvlu/foOM+GaX9cxYsN/v5ptu8Xhf+9rXbPfdd7f6pka/3YG8KWt2Vq4vkatraFKnlWNlFSXio2YfTNhllxkyyKqk4AS+5gFUZKcb35A4FUL5CZy8yy3GA9wlifu3gLS3A19WPwTU0zsB+aaC4/MOMDy9dw69Y0iNw3uoxQB8D09TnOZyjbxZiTZy2CBH8FO4hJbDU/CBI353ULYd0eftLv86oPZor+wmAV5futx+/Zvf2XrpIxAKpam1rc0qx01w5f7pp5+2FvXnGZKVrNTbeeedbc899nADf+uWTTZzxnSbM3OGVY0pdzqzUojVSDtkqrfxUvL7bwRB5oR2wy+yI/Iwvzyp/Rozh8GbOPSjqYXCY3ihU7nxXXgX/v0g8vsIyfrW1nZb/tY6tfVae+iBR9xQZ4B7y9YtNmHSRLvggvNltFfbC88/b23trbbHXnva167+mvqwOnt0/hP2+uI3bekbb/pKobGyX2bvMsfWrlrtNwB8/etXqn2F9vLCwsUymr+q/q5RMooDeDukC22zpo5m23XuLjZu3Hh76MGHbMv6zZYuIzqTmd3sLL9KMD8311sZ7ZI+GB0PY5Uz2lb71X91rt9nSbbtuc9etrNwaG9v8evcWfaPHsM5BFzRh/yjj6aJM2Pe1sFES9AvWTmIEUl/bv1h9bLUE2//DCygizP4MNCfZuecc7bbJY/Ony95O9JXOZSWlimdHpWx1vUvcEKnQCBjl/iyfMmd3r5uKykutgLRqLa62to7ut0/6rFAmMxLZIv0U+QOX6ycQId08ZvIYKwgtqXGiQNCZedk+VZFcPbrFlsZ9BjhV5KzjTvqU+hBzdJjOHMMOhDHD3pUOujQTI6gDxE32Arp7sYMPQMF+fl5PlnVIluF6/qgCStdOegO/CmTb7fs7nZ9HmMd/S1cxxhsFwYs6Li4qhm8Qrk5ZyHQAp17cFWD/MATXZG8wNHdlU9HW7vr8OQZ5fz2EGyfCPFg2+g24qrv/McAihyVwH3Qr7/xhh100IF28y032cKFz9m0qZO8opYvXWVbtlT7suL3ve9kK8sutu9f/3P79revsRkzZnhcmOjIww+3OTLwuqRc3nrbHbZy+XKbOX2GnXH6+y1DDMmST24IeOLpBbZRHfSZp5/m7o6MHtAKX/96cEVCGGDOMQBwx933SEEYsPLysa6kgx10gtgQEIIDfAMwTHBjz0/Ya4tbNMAB4kXDkcKKZZLKY7Y3GCOMXHEIB42JuLjBL3TcsfMmbYQD6QMwBMvCY5zBCpY/DIix7AaB3HGLgwMxDZ7Ub4B7LkmXb5iQmXqEmws4IcRSIyCeacCWhXgqOYzOqaatUrS+/Y1vqsE1WbkMh2oZFxMmT7RzzzvPyopKfH8xe+kxdSMdAcqHMeQNXH++SgBqJWXnCQIjMH18mG0HH28M8veVGEnZ+GXmnYECBBMz6AzExFlZyhBWU4TVGZHexOMvUDSM4PkyK/0Gg3FIeQIYdPD7QBNwejpJA10xSEmXfIbKgLAPgxrUQeCJwDPEI4kQn/qjHpPBG8VnC4/vJ1Og4sIiX6p0yy232mPPPmvjdppuOZWjrVMdX680ZMrPXn7SYAk9inFHdYNlt3ZboToArofJHlNm+TLMujIYYNL3yCxvF42tjRJiHZYvPivJyLbWtZusY1ONhLHqqzjXcmdMsG7xRn93r2WKlpHfEOYI2IqiYlv+wivWWV1rheJJOVpaRan1FWEk9vs9uhmia2FegblVqHQGuiSsa7gJoMa62zvti1deaccffawtXvSyBHCLceJtl3CCVuTns+eifegYQt1Ab+qPtGkLhOPwFHCLPO+84PWNwA2dI9+0Eyqeg2g8rN63Ca80BpaoR5WT8NQFAzXeyQh8EEg4+UCAysbWGedR6lt/8Cn5Rho5i+i/1E6QQUReY9VTBvwGV+2AGLjBRwTEHX/lyeP8IWdwpl454T8eIohCwOgzacITdHh0JPi3tHXY+o2bfO/jBz5wpp8LwyAB8dauDXsdOamWNrR48Rt25513+izqV676iu2y61zfD0mazvdIU5UxI4v9d32+6qNBClFBYZ4ddODuPnjTo05BKCb1RTuiwHzzf/KRgKSuuxMWfHicOAlEP/7+FoTc/ja8U1xgePzh4d85tvzfOXvH/50A3+Em1/AY4iQnJHUPj70tRfEG+UT5OrxMPkCQ4BHoiWMI4yuihsHb0v8XQpSSLD19eP7jvt0Epb5q4niflWPVUr0Uwj716chJioXSZ1KUy9QnHXTggb79ce64ClvTUG/f/Pq3RN80O++8c22v3XbxQ43VyFwB+3t18+8IUTa+ExDG69mLit4S+k3a1z9e5nfO6114F/7VMMTHSIs0a23ptZv+eLv96U83W35etl9P1z8gXSebGdZCe+2111x/PfSwA+2QQw/2bc4//8WNPuidlcmqtk7bc8897ENnnSHDM0P6bZtS7Xc9Z9mS1bZ5c43df9/D9uijD9qYylEypjusunqL55GVywF5mepT27yPnjZ1ivSqLr96mVvTWDmLfMLoBGeWo2P00aeyFY/+k3Iw8cqe/NPOPN2XoC9d9oanEVcCuJiWwc+kD7rq2LGShdwwsGWr9JrMRBfuUdr5KutoyXD0TvUEiezH37f1Sexz48GECeNdz2CSAP2ImfCDDzrIXnzxRVuydInLEAxUlzXQW7/oTKTFoMSEceNsm/S6NatXC6ewLD/24Uw2Ej/05+CtR9UlZ+lQ1FmQTd4TUY0CaT3KK+ALXUtKinxyAvsJHbeprsFxgH7khd5CecmHFexS9VX2XNcJqQdwZa89ug4z6uBCWXwCiYkf2WTYVjENJoNZKYDN41swhRP6Imm1yTBH9yNvDhPsED4MGmCboAdhZ4yQvg070veSV9SZGGRgCyXp8A1eAN/QHTfKxUpUBqeBSDfwihDcEh08gfgef0d8/4YfDtx+++1e8GuuucbGVo61hc8/Z7/4xQ1S9lbbzrNnEExID9jjjz1pO82aY9+QQQfxrrjyS+5+9ofO9sZAmiy1mDRpoo0fXWa/u+Uv9tOf/NROf//77fOfu9wRZ3wD0+i+eY/4QWpHH3YwAydOhObmFisQo3N9xv8GQDrUaqn21tbVYzf9+VbLkzCoqKiUIRlmzKlkykFDiLP+kJJK8iUfYsZoJEdlHj9+YRzKCRNTmRgOvJMe/u5GHvp2wx8mI335cS0blR8rLgJxfL9JMlDgjKn8eOIVGNEgxijFICYsaTmzKD1X0MXM1HM0YDBQQkujnGmWLf4QYnIPd1cykkh0jAAaPX78ucEkIP+i4iKfXPvTH/7g+6LKx5RbY3OzjVIj/chFH7FRoi37a0bKMGM2NSOdw/MSmgovfqFFBMrHN2kDjr/AaSe8Iy2jO7/4hV8ed3YgLRocAoY4fHtF6teNI74B4UU9xrSgG/Tj4ZtBl4gPQJoIGtJEsCB4KAcPEHGLAwyxjNGfNKPAIQx+8AxGJGGgb0wTP6CtnY6k3+uipKTYsvT7q5/faK+vXmml0ydZTlV5MP5VZwgMOh7ql/bX3SsadPTYiLpWG9ncpjTSrGh8lWWp02ra1mNZaRmWn1vgeLV2tlpXT6fzSok6hG4Z/1uXrLB00Q1DvmCnybZNOPV2cAidBFVSJhoWo5mji4qtadU6a1i11nLUntLy82xEZZm1ZzGeO8I6JCAZbMxW55Qp8o+UYEjXb1t9o9Vt2uIC/eKLLrKzzviALX3zdWtuarT8AnWMPV2+pIu6gaZxcASaRLpyPQz1yjcDTvCl87pw97oFgxT6Ytz7fi35OU+rXF6nmZk+o8rAD/wU65BfHmgTl70h35ERca8X+fBL+vGWgFjHuMe2QzkAcOJfBNIER2qdtPj1mVrFd3/kg4gNh7EdgVU1zje0C8qooHQ80AZadEmB4OpQ3iPftutpammzRrVXBmhnzZpp75f8phx0YjzsUyR/ro6lAT3//PN29913+yGyX7jyCv+lA6WMXH3jUk71nSXlqEvyg9VUM3eaapNV951qW/EsEYxRcKecAG7x+p9UIBxAuFD84SEGSbJDSJJPgDRCm4wwPL3h3xG/CDvKPxVUiuQtwPDQ/2h6wPAQSIkI+IXvZADANcFhOEhh8t/BvIb5q15wiv6kMxhSbn+vTP8K8PYgXKg98r/7vkfshl/80saov64cP96mzZhquVLwXnrlZVu2fLlk34CNYyua2icDAes2rbfxUmqZvFiyZImVFhdbu2TjPffcYUcfeYR9+IILrGLUaLV3pS8eYYXA8HIOUT3A/wYd3gkijZZKQUfpraqqdAOH/guZQx8V5c4/D7H9RGoM9Yfvwrvw7wRdXb22/K0V9tILi23Rotd9O+qRRx1me+wx27j5ZqQUA5ZUs+p50sSJ0nsz1Je12PpNm+2BBx+2p59+ysYrDluLps2cYVd84bNWksvW39D2u7u32bwHnrHf/uYWe2vZcrWMHsvJk86RzVL7LFu3YY11drf7bDhtEFk0Zeokn0nedbfdbNFrr9oj8x62sRUV3sfSV9KGWfaNnk1b9X5auhLL//NlL42WXr1athorAMaMYXVevpChv+fA5y6PM3Zsha/w3rxlo23cuNmyc3KDHFdfmpeDzcUMOAZun7W3cRhhkcdjwAFAT4krBSko9sBuu+9moyUf16xdY6tXrfaDqImDDsTaxNCvoa9Lt8mWu8rK3nyu02OiBl3GdS+FGxgIE2IhjkB6BXH5khbjg+b+JP0RHRK6jpKQvhTOP5gyZaLyz3R7iLht6DHCH9sWQBdC56O/Z4a9sKBUOJgPcqBzoReRPPo+7+AS9bowMRcGEaAD9MhIV31IT2fCz20qxSEscdlSNkLuFaI7ZyxAN7Zc+qSQ/F3Ho6z6hxz2uPpl0oVD9Vl5i17Gw8CB396l8MQlL+qA/ihdcRisdX1QyOMPRDqmruJ2oF8XRLcR//G9qwd++tOf2q677iqm/Z2NHT3GPnDeB+zx+fNtloz/nWZN92XZW7bU+FLQiROnWE52npTKdFsm5X/ypKl2/nnn26GHHeqVtWnLFoWZYKPU8d52/4P23Wu/a5d84hI774OnGTvdqb5mGQgLn1toO+00y8ZXViglsy119fbcs8/bfvvsbVVjRwtBOQpiff8rgG4MU4BuvlFlvu2Ou9QwC31Ur72t3cMwS4/xRGVhTA8SksbkilYwXHlg/ODHdygI4TDugMDwPEo3mYGMcZ1ZVZkwlzOIGmb0I8+QX6jc6BaNUkbE+qTgkR5GIUzfL+UHpgN3mJcHA4k8wIMZ+4hLeCd9loCHqzQc1MhIg3L5rGdfiO95Oh4MEEiAiGERJIyu5Yn5n3z8cWtqaLRR5aN9WQyjdBd//GLLUaOqqan2SnajSZQPp2AywBBoTYP2JdDCEZxJn7x499lUveNHXUAH8MEvNgb8I63iKg7eUYoRfmHAI9DRy8CX/AHPS79Of70D0DTUW0gn4kNefPNO3WFoQYNQ7wwihDIAxInpAeBLGIzmOJgTcSBvhCpxY14sYUIgsbSLUUA5upBjlNhHjjva7PrrfmHrG+uscGKlZY8usQzVRVcSn+vdunp7fFYaoZqL4K9usNaN1W58T9lrF8soLbJadT7ZmVmWo7ShUxeGtgQS1yYyANC1odo2vb7UT/hPH1tm2VPH2YBw6lUdu7BTXr6lQn9cl1KiTqy/utE2vbbEskVHK8qzEWNLrDMduoX6YaAgK12dQ2+/ZQ2kWY4MyA51GqvUmXapTX7oA2faOWefY6tWLPfD6SaMr7LikkLR3Mk1WOfxPdaJz5jzG93BjXrXN3SlfLH9EMeXXTm/hA6GpcLUKXHgEZZf+Ux8kj6DdSz7Ii3qCz4Jq1ZC/Ya6E/+oPmnruEV+iDxFvnTyg3JA32F1itq3eB1+JR7pwx19aoOE491XpXAqcIIz/K0S+8yAuD8MJNKxJXzoHZZwCrcIdOkJtwJwJgBL2+h0WKa/afMm22vvveyE97xH5elXB9jl7ZtBAGQT10aS19NPPWN333WX7TJ3rl311a9K4aj0AV1mSlh2BiXaWtutsbnJyspKbI+9dpZcpV3RBkOb0z+HUEtg7T/uEsHDBbHq9Az/DQPC+G8SfRgMjxL5ZRCGRRr6jG+BxhHAyX8T/4D/34bh6Q19/22IKZI24THIHQbzHsozpscvpljEKxVE9eQtgLgteUtAvAV4Xkl8cuDN68BdhtKO3/86ECUcR+UshqiW/vCda38qY/8l++jFH5ec2mYPzLvfps6Q/tLRbm+99ZaUsGabu8su3k4ZCKipa7A999rN1q5bZc8+s9BXsUyZPElKY52954Tj7IMnnmhd4g2UWbUezzWUN+lD3CVwA/ICH9pskCEKJZnGL+4OkYDvAFFGkb6n6WmRTkgXiO/87ghS+Zkwmzdtsa9dfbVt3rzF8nPzfNYQOdOEfM/JtpKiIr9zmj4lU226UMYJKyfYYxoH/MfIyMAIYQBQiXo/w37aoMv8nUJtB5Qv0Ip4/TJShijpSSd0CyFSy5largjIMpeBCQoxfAwa3nEL3zGNkCbvka5DabwL/+8A9g4qWGtrp61YscIWv/aWbZUtU1lV6f3hBvVv06ZNlfG9k69KGze23Lew1TW0yd5p8RVuba0t3vc2NtTbU08/YQUl+W7c7bLbrnbpxy6yUuldrGCEf5obZQTLuNyyudmeW/CS/fW2v9qzC56SfbWLXfiRC8RuffaHm35rK1euUNuT/kZ/LD2Bc3gu/dRlVt/YYLfefIvPrsOjDFTOVVyuXae9FuTni+cDP/sKQXp59Hb/3RZm4EfKPpGOFuTjgBv+tFcO+G1paZIbOmWWcegf6TNIn5mR482hRUYzs9eEJx4yga0HDOi7boXuIL0BmcBkE7phpnREDgFmSwBtiW/XPxTWV9hKz0QucrAzkwJqcZYmPSa0RP2vsvhEgcKHM45wGmrDLhF9llgBVQ/+LcU1zUcEuJKPQY50m6p6hCasjPCz06Q/dvAuvNGpoEmc2GTVQ15uvvcJrGgAsJHQb5En6FlBLw+z+r46WOVGR+IXAEdWaoMnebDq0nGTg9eRdN+c3BxPh3R9ywLl8tgK6ScgqwAC9DBm/qdMmeor6aEh9bVixUrXcz0v4eXBlX6QWeQ/JDvxh4ZAlHPgMQiqAx/YF+DPM+K7P//+wBVfuML22W8f+/SnP62C9NkVn7vCNq7fYPsctKeM8Qon6ObN1TZaHceMGTvZ6pXrLC+7wOprG6wwr9jOOedcO/WUEx23LmWAkVeijuUnv7zRbr31r74KYPc5M61HGeYIyetu/J2tXrvKPvfZz9rY0mJr6Gy3Des2WvWmattnrz2tWIYBeNJwKQe//wrwjlwVQyU1trXa3fc+qIrI9VUNfWLcWPFRsWfGnzvgITwMjjvvMANKNSNhcZQLoKEzI08YlhF5w9A7FcE+2VC5VJqMXTEcaSIEMI79V2GjcRAhuvPwDrN65TJCxq8eNyQklPAnDxgyNjDc/FvuviJBL+FgCvxoBCE/DAdWNdCwoAPpIhz45TvgpEiCOPNKvuPGjbMH77vP7rjtDisulSGqOBPGjxfPnOMNEqFB42KGdquECIIGpo2Nj9+4RIcnzqp7g9bj4YQ7wpxvyg/OYcQuzMQSJq62CLRC2HAgSlYot+iNH3VFnSC0oIOo5wMvtImID2kSHuHKO2VGIBIHGMzPDS3oQR2Qx9CMNPjhRnnIx+mrd8Dpr/eQR4gfgPpCsLDcO/gRDj7raGtzunCYS7GE8pbNm+2Xv/mNtQrvkolV1p+bYdnqpPpEn24JSIR8OzP/0ECGY6nitmzaavVrN1uxlLqdDtjLLDfbWmUMpnNaa2YYRMJo5OnpVwcg4dVf22SNq9b5SfNZVeWWNbFC8XL8YEFGeeEL5y+MU+VRRjuqabR1zy/ywZ+RY4qtv1SdJ1Ns0E8CG4WSlQkjekXH3n7LlfrdJ6PzrTeWWN3GTXb6+0+1T152ma1fu8aXmo8eXWoV6rTp66C30wVBK8HIu9ejfqlz/fi7fzvd9dBRQU/FdVyTuiNsrAOMZ/3nhixL6V0p1x/5KAHHnXeE64A+4RnKTj0zMEC7Bzdo5/WnJ+AVB3XozMMINLzGNzyhpELeAvzBi+0r+MHfGPdptHelF/JTeRQX2cHZFhy+yEoAyuCySXn64IF+Ix7up7h0bAxY9feFAyoZ+GPGkHNdGpoabe/99rOjjzla7qykCFsGUEqycrLUR4yTktRh8x9+1B57bL4de8IJ9sGzzvaZRlpWZ3eXLXzhBVun+tp7r7l21JGHWnFxnnUrf78O0EuaAvFTZUmxDQZB6PsDnYbax/ZAGf8WDPfZcQopEDJKSTPI8whD7nAF6f3dFB1C6LfjsyOIKca00X38V3kT/+1pBB4NUmkofIS0EdsPAIhzkrcIKqPiEI8VL6nRU/P8R8rw3wvIwqDMIYeXr15rv5BeUSDd4eyzz7Zlb62x3/3xj1Y5rtI2iIefW/i8dJy97PLLPmmLXnrFXn7pZfG92eWfuUyK/hb78y1/sapxVeLPPe13v/udHXXU0XbpR6WwRzrz4nwQ5Aa9QbP0IowFlHXOBol1E2UJcgVglobWzIAiA6LvBIN9hvJAGfb6E3GhM+kjr6A1oeIqxOG0p00D4ECf8+Mf/UyGzGJXLBvUv/qgrGQDij43FIER8tpXLylOi/oTaEoYtlfl5+f4SjfkBIYQshCZzt7astIyH0TAv7x8TLJcOSyrxYjwA6vUJzAL5jODvsrvnwPKhcwCnAeTJ6GGu0OpMBgT6EwcggydGj4UN/qHX/rk0D8Difegfwz/Lvzfgq3VtbZw4Qs+650po3f3PebK4J9mJcWcoG/2p5vvtlq1iaOOOtTGT6i0ovxca6hvtOdffNU6uvutsnys9Js0u+/+u23jpvUy3JdZ5eTxduVVX7HJ0mPzpEPCfnAHh0bfc/dD1tHabbvvvoc98fgC+973viedv016SrmfV7Tf/vvYo088ZC+99KLaT4EVFuRae2u7H0Z67nnn2oLnFvrZA0zo0MeWyv30M05zI/yRRx5xTud6cD/dXzKnp1f9dFe7bJQCNzbRH7p7WLa/zY1IlqdzLhRtH94Oq1PDjU6kT/iRI9kWmeGz85zxgw7MxNu0qVNtr733toceetC3DbCaymUb8k8ygJlwZElWZrbrwBixUZclf9d71H6QAZlsI3V5LZ1DDyuqIZrrTWpbLipVuDBjHdon6SDzPE+6I/wUh4fAEk/+y7XH6EmTp0yR7MmxuvpaybMu6UPh6uag60i30sM+fp9oEs4MplAGbnRA3qWPyHB8fUBFv9G+CXpZSAMYxA3ZIJ0Vme26p5CMup3bJiojYgMJ7eVM4vqLgAEA5BTpQrt86Uvjx0/0s7mYZEG/YjWKMnK7KRj7cEBMw1NUmsEdfJyWBHEIboDrk/ipHLjFZ8T7znnfAKf3FxcXq1B91irjgBMUi0fl25w5s62qqsJnhWpr6n1PTE5Oga1dvV5G+iirqqiy8lFjXbk/8OCD7MjDDrGN1TV+amRVxRj71jXX+sjyV668wppVIEYzWptb7dvfusYOPewg+9ZXv2KLli6xv/71dpu78y52+CGHqkMpThCGbAGCSP6fB3gQ9mTEn879jrvuFfOW+GF2GWJ0lHmIiJEAA3hlEscZLPgBfWgWCcRwsWHQ8DAEIgPhx7NtQIq//nDHyO5nX2yqP+56Yj6p+ZEmQL7kE06HZ4QtdJjhIW4wbGAY9uQw0w7D4+8zhEqD2X3S8HCu5gR/wvoAgN69bkZApcDoNB6/r1tPmJ0UoymmDwBUjbNXX37Z/nzzLZYuYwGhNH36NDv1lFN9TzaHdXCQCQ2MWUdGvYKxFJYlUyboDS2CAQ0tmMEMdKSRMUACnoQlLnwMTaAP+GBQhoEX6CZ/6kd+nJiPwUlDjzRNCu6DA748Uv4IPPLyAQZ940888MaPKKGx4R4UJ9KDjoDzg/woLzO14IFQQyh4ntBRYUkrdbWIG2QIDqXlde35CEKGDozisr8V+tBpsCdp3Zq1dsMvf2Vp6hDGTp9sHZmqf6XbL1q0SzA2tbb47DEKWQ5LoUSHpo1brXrVehvDIN+ec60X45V81frYNsDoMqOn4NwNLXq32ciWDqtftdYPmssZN8YyqkZZpoQ9tGfmF5qBF3WUxQCAFOVtNY22+oVFlqvvgokV1p2bYV0SnGnKL5z8KhorfDqj0vrOUce0rbPb1ixZYZtWrbYTjjvWPiklvkll3rhxvdJloCfQAr7wLSkqD5ijgHsdQC6VhVHiWDfQnfbEO/WfJeWAa/1wj4dJwnfUh7cdffvye9WbEvZ41BJ0ZI2wDwYl9RLjhHak9iO8WNkQeDiszPH2T1qkS1qKQ3qs7iAcbpzWzy8e4EWLA4gLT3lu8vd0+Sac6iLuDcPo5+wCAjLSz2AROJEmcQB+SYs6Y+ACXMGdb+K0qIOsqav1wYbDjzzS9tl7P3VOHd7+ODV989YtrgCMHVNpXe2dNv+xR+2lVxZJcRltc+fuZhWVVdbVIyND9bvPPrvZgfvOlYKRbp2sSNKjkrqciEAZUiHFaxCiWygC/4WypILTLeU3FWLZ/yagbewAdpRWhCS3lP//PgQOEvw9fIAkbyiWvDiAk/sMS4Mrn+AomgYhhvehQdq/EwRZSNrw3SCugphneIL7kO+/EtS2VAzw6ZJiV9tQ7/JLKrndfM8D9oc/3uyzO1mSg1OnT7ezz/6gHTZ3tq2obrC/3PoX++3v/2CHHnqoffCDZ0oRz3Pln1O92Uawdu1a23/f/eyDZ5xuZQXBWICGcAa/b65YYb/93W99r+m5555r++2+O0EcoCzh4uAL327Mi0jvxEMOBE4JEj/7VBe0k5raOjdYZsyY7rIu1O8QpLZr2vrLLy+y//zpdX569cSJE23turW2YvkKX2LM4V8MHiL3CMvgIXIE+ccSVuQMhkZvb1iVBnSr3ZMDMgO9kMkhl0UJoqyucGUV2acys0KoqKTI8aF/mjBhok2cPMmXNjOjOXXqFBsj2UFf65Mm6qPKRpX5NkHcwAH5/DchEugfAiLFiCjE/IqTRd9Iv79bT+/C/wmok56wcsUq2TelvjUtM5OJNbNm6S6LFi2yFavW2CGHHGQzp03yNVFUf7r8YztfvWqL/eB7P7EtNRslU/v0u8kOOORg+9a3vm1wZQzH5ABdbVub9J6efrvu+l/Zn/5wk5+ndvHFHxEvZ9pXrvqavfDCQjvzA+837vGf/9g89aWtsrdqbNfdd7PDjjjcnlvwnL366quDvDiWJeEy3lmmzvlZPdKJ0SNLy4r9feOmDbbXXrvZ+AlV3lbYtt3S1qS+NRwKTTuE1/Mlw9AhaGP08azk4Z18WMre3d3vAwLq+l2nYiadbQpjKyv9nnyXE5IXtHXXl4QDk5+uh/dwvlC36yv450mOTpxU5YMOrBQE9/zsPNcrOGQ6Q3WQkZHtlAv6buhhaIPQv1/KlssPffC4riT5Dv5uoKtIYVIUXUh2gvQL/LjXn60OW6s3Oy5cNUj50GXipFlnR5doI9tJefcJb85iQC4Rrrc7Ob1f+QFRFni+yUM49Leo24aVC+AJL7BdNKwc8PpDD0vS4BvwT/3ng5R6p3aCDcYEa7iSERnI1gVWk2TliNYMMnm0kFYqYIeBD37gHfOJvxF8hbRozSoMxzt5RqRJNpeWlXmlMurg8YRZsYT27J1mqeOYbA319b4CgCUTW7c22Pp1G+3D53/UjjjkCDHeZJv36Hx7c8mb9oUrvqAOos9HVbgiasmbb9oXZfzvv8suxiLyR+Y/ab/99W/8YLhf/OJ6dWAj7HNXXmnr1m6wSy/5hJ11xmlOEIC7FVvaWm3WtGmDbv/TQGNmAADFqVFMe899D/iAR7YqgGXNVIQvuxbh6IypDgw3mJFKiEwbGcCZIPn2ylF49jgD7q9f/J0ZVEFeIXKkQVBRzvi4KRxh9JEwS2BEOmuU/MgA+JMAjdD3Lysmo1kYRhwMEt+9M5eSi0FPFAy7MGuZMKz+0WDELyrfSF/RgbCB0SkjgwQ0XMKGh1lDNTjhweCDE0ZAWE407RRf3Xf3PZYh+sGIbDc5+ZSTJXhGJqNvYZm7l1T4uzEliExMeSJNacyE54kNFXog8EK+0DAYOQgnZjE97QTXSFNogDGm10E30uSXGU7KE91imghFv1pE5UWIUm4fZRVPOL0UEuUJCKsQgh90oSgMQoAjBj5lBK/IG8IuDGbIb3BQgp7Kw4fyYoCitPHAPcSl3ChSACPDBUUFtviNxXbzn26xQilRJVUV1p+X5tf59akMnSoDg3FdoiN38+enZ1phfo51N7TYZhnz3PU+Z5/drVXhuhGUyr+fkU3K7IIO3ku3AsrW2WsrX3rVmhobrHjKeMsaN8ZyCgr8QJsWCXpWAlAOthGwVL4gJ8cymjts5Yuvik/SbMzMKdaVJWGaFgx1ygQPClUbKcGaJ94pzMnzAYC3XnzDmqurbd+997LLP/Np61Ue66TM5uQobVotS8QSfgFHfThfUIfOH95WAo84bal4D8sKjl4Xjr61JeFxaMsvcWkDMqW9DNnUGfyp6PA6btQeyriPVOs78CqpBxlAnfILD0XgG76IbZe8Aj9C44AXM4cRAt3DN2Xx+PLvTVYEMGqPheH38PtyOT0KEwcAIg1C+sHoj7+hLUgGqENk0IlTf5tbmv0u9HbVY1tHh5/dATMcdfRRPoPC4Bxx6uqbrKa6Vu0818pHjfYZhseeeMLeeHOZ7yPcZ/99bJ9997K5u+9sY0cVyZAR/qJTPPgPmoNqhJTXAOA/DCi7SBviOV2CeyoE8u/AQzDc9e05bA8xvOfrAH+lAikEv6Ewfx/g9/D79yHiGKg29B3T2I6IgOgGt4RW5Z/bQeqgC8Ae91RgNoM0iY16xhOBMnqa/gT37VP71wFYL12+0pavXGVTpk218nLpMrl59uprS1wBf2vFcvvq16727WcvvfSCeHeKzZk521568SV78qkn7OGHH3ND84Zf/qftMWWSrW9stlv+fKvPtmEEf+8719r+c3e2tVu3eD9YMaZCab9qDz38sC19c4l0pk477bT3e59WU13jVx7vs+8+NnPGDLWhVm9LlWPHWJ4UZnAdatE7Bk6BXrN6ra2SbKsaX6U+AmU706ZOHG91jU123c9/4X3mRz5yoc2eMc2rnW4iAm0aoI5aW1vsB9//sZTJFqusHGuj1D7LK8rtmWeftaZ6yey8Aq93Bu991ZDkFnKUfsllJ49zGgeKhUFL5IUrky6bkLFhYiLIkCBv6XdBAz/6SwYA29vbXGb4kmNRgXJxADAwftJkX7nmp40rYmYu285yfOaQgeNC/XL9GLOhlGtUSalNHD/BXn/9ddXpS34OTMWYMb61kJUI7G9me0JxcYkfYIqmliajgxVJ9JEB/rc49l34VwLcG2t62Vsr7dlnXvQ+jr4NA/no4w+z6VMmWq94nf4VvQhbp5/Vh9k5dtstd9v8+fNtRKb0hxFd1t3XbZ/45GV2+gknJpuoBqy+uUX68zYrG1VqK5evsdKiErvuuhvdYP7CFy63vOyAwR13P+YrAk488XgZq5V27/1321vL3rTujnZLlyHKKmD0Ttoh7Y/Z+wy5c+VevYx/2tyU6dNs3/32Vhm6/YrtpuYG+9a3r/bf+fMfVdgNaqtBD8GwRReBAD3dXX6+D20UvQHC0NawJwZkUfd0Y5yzR10SXeG58jtX9HFdRrijp9DOCY+ulJ2N7prhOpUP3KUHmcC1hQwcMHFcWFQoWm72AxXV5bsOWaC2OmvWDNku/bZpwxaVg/SCvAm2SdDJmSijDOTvMoU98d2qA8mUAek5bFVCbm2T7gau6OO0fQYfurvZdqg0RD+ANNH3+pRGe0eXyzKEcat00fETx9n0GdN9Bn7N6lWuvyD/KCv5ggO/qe9A9Kfb1Kv7MYIaJvmCLpjm/kH/RH8Thylm7AGQgvofHVsCHL3TdS/VP+Fj2cEF8PQF+AHhE3ywddxJKYb+Gjvhbf27vj0N5QPeg+mUTCgYYCSHjBC0YQaq35erTJs+1TufRq6xULk5pG3xa0ttp1m72K9++RsbU1jqicx7+ml7ZsGzdtHFH7MXXnjJ1q5dZz/+0Y9sj933sCuv/LztvctcW71pk/3+9zfZcwsW2Gcvv9z22HN3u/zTn7b6ujo/RPC9JxxrJVIYmVGjAC8vWqTK3eb38bIEEYZ1og0r2H8nQBK6PJSdmqZmP1HYBtJ9H0mrOt2wZH+kd2RBcQ9Mi7FHhwZhUeKpGJR+wlCxYfZcyr7ixhlj6E1JSJOKplMlfoyDEMCAjMYiv7gDzFyHDhgI9IgVPGhseJxw4B/pxqUwISyGTY/qOqwc8LSUdIxDY2Kml+v+WNqDcRMGCYKhhhJAAwBIE5xdOOgdHDGUeSffEnXCMM8vfn69z1SzXHLfffa1E0860fNnDw6NHfxEDTeSUchi+SjLYGMbpE9IOwoHN7xUbr59cEPgRp7iuqEjf+gbAfdUiGnrnwOjeHyTL0/EYQjC4AJ84Pkpng98CMCNsNGoohw8pIcf7rFOYjlIP9I10jbGZcDJl1LpAUFGNlHqyU+17PyTLQN+bMVYp022hOCzzy6wxx57zEZJKSoeVWYjckQz5cHcDSuue5Vue1ub9XVLyGdkWW5muvW1d1n9lq0+2jxJnUyH6qZb/A3vMZvIDBZ4IsboBArVOZZl5tqrTz/nVztWzpxm+ePKLVMCvk0dSYMMxk4JYmbfcrNz3QDJZ2Cjq8+Wv/SK41o+dYL1ZKk9WZgVh//gPXgtTayam5VlJXmFfhPAileWWK3ymT51ql199desX0ol+3rZT84oOZwd6B62bMCHyApPF7xFa+ot0JjDfoYEO+0SuUf86AagAPcoPHT2k/WVLqsU5OE8Bc/63v8kXsgjtCfyBcgbP3gF/sSdcLR/3MEHN5cBihd5AT/aHd9AGEgKK3IifrEjJ4gPmvGJ/ARHeYSzOkJ40qR8EUfyjcA7aUD3rk5OBkZRD1dyMnrP9TWt+t20eZPX/4knnmSzZ+/kgwLEYcUYV+pw1ecYGUjcuz5v3iO2ZMky++C5H7CrLv+YdSqfFnX6iBzaos+IpkNZcA68RVlCyVJguOUqiDRxMsg/+XSIbvpv0D3FO0CSZEw5/kZQjSVvAWKfE/MdvkKAvYNkhj9B3pbf34BQ+v9aePqlVIhf7xxXtPE/0dp5Ygje3o+Kb/R/CM8X8iakT1hmh1P9AS9veBtUa/6ngXLD0+TdIGOd9vniy6/YI4/Ot1wZe9m52XboEUfYAXvtYfMee8bPodh7n33sh9JHbr/jdrv4Yx+zKz73aeuSoldQkGu/+u3Nrqi+/33Hq31vsx/++Ke2cOFCn71ib+l06UBTJ08xVknWSQlnZnqP3Xe3M0891dZu3Gw/+slPLc+X3vZbU2Oj8z7G6MTxE6VMtluXZOBOM2faEYcdbnvusZtvfdoRUL/I9caGFvvljb+yJ5560spHj7Hxkye50XzuOWe7cvmlL39FSnaHffKSS+09xx7l9EilfZRz6AF33XWPPXDfg1ZZVeUrMRkAqBg31lf1LHzyGWtraJK8Lwh9p2QLh4gyg48MQT657EeeiBdcvqiyvX3pod+Br4L8CrLLZRbuSSOI7Rp/jCH6PSYSGDRF52QL16ZNm22kaJIn3bNUhj33mdN+WUGGYcEWCzGgyzL4kBUXrMJjxSoDLugpDIj3yTADN2Q2co5ZTZYsu2xVWXLVL3HQWp6MInCl/2SLAnvB0YeQc/jhxr5m9kizkozVg/ACAwmUlbQ51ZsVXf+bIKmevFELqnN9xvYY6S4RGyBxd7nmFZgC8gtuQeolKfgb/1jlUVdX74NJbJHxlcKiufODwsVYQxDeB2X6PwTDcHP4R9PYHnziQrgwwLV6zVpbt26969Vc5TZFukRBXo4b/wB80So96GXpJ5lp6TZ5wlRb+dYaW7Zsid338N1W31qnp0Ft/ke2zx57SYa02/jRVbZCPMzK6XGiz+c+9yVb9NLrPvh09de+ao1NNfbY40/aYYceIn7KsV//6te2Yc0q4ZAu+VUv3Lh5gL653/tY2qHPSIvnaSPwW7twAn/aJgNihx15mPwH7NkFT8uv2T7+iY/akjdfl973jJWUFjkfo8/A+9QDfMuWPt5xoy2mjUT/SCYFpBRK1ffBOiaw4CcOEvTBM9UhukuYfKB+gl4Mn+RI1tJWGVzIyEq3GTPCxEBjU4PCBJsSPlm9eo0fVE2+O82aGW5c6N0m/WC5ZKr0/7RwIwFPMGgDb4Er2zaQcBxYzC1GzleUQfTJUp7kEfFC9qHbIft8RQbpiH2QO2xt5Mo9tmm4jaJ3bNs91E+wwpsrIJcve8tlTrQjKDs8EX9T9TvwgH5hBYCyURjsVtwB//ZX/ef/9Kd86YYH9Qn9MeDKH0BdoL/GPAF+yZdfko7uEXAbzFN/wV4M8WMcR8BBfkn8wTjlU0sHZs2a5cs/WPaG8UNE31tbUa73dAnHdmdomJTrAC/66MX2hU9/0ROgqp568QV75bVFdsGFH7ab/nSzjI/H7cH775dR/x679jvX2htvvmHXX3+DrVq52r7y5S/bqSefbF9WR8YI8FVf/pLtzIiQ0nGchF+9FEsaVFVlpWWIijhnOnED4lT+/wRQvbEjrpPicOdd94nJC0WLUaoEMY+YIijRYBQYLvWhkcAUkXkI63Hk50u8cdM77gxu+PIZ+VOmrKywN9eXqxBeDRTAH+WfBwbBL6ZLReMeGpoaqOJDGd79LlB9MEoHQ9OI+CUPOuSMDAmHZAwzLKOPHTinWwZDAzcaLcYntM/MGDLMMbLgByDgG2YzwYU8wBWDiRMtGUn96Y9/bK+88oofLnTQQQfZ8ccfb51SsJqbw8AKKxA4JIwRMPIAF6/rJF0EIowAfuQXyw6QH98RN36JQ/zo7o1V8XEP36TNb+CpAAiNITpFQ5I4AHR3XBL2I4wLEwxD/ZEObsBQmgEfALwjTiFu+I6/ETe+EWSMkrJ0Gt5DmKByUe/4Ow+IV1gl09vf62ctgC988+YbS/zAG1auMMrNPvB+0a9faEhe+VkcysmFga8i6ZExKLp3SbniRgauuOMZKZ5kwIBaRpBTB77kXS4MX+Vaum1dsz6c+TGm3DKK8szysnywobGp2Vq62n2POnGzJciLxIvZirfk5UXWq86mYspED9+hdqAGonCBJrQNDPRMyZ5idWYjhcQGdcSrV6/yK0W/etVVPgCwbNlSKyoq9qV9dOIuKaCnHugVqiKkCV15oBsQakRAGA8bwvHr9UhS+vPD/1RmH7zjW7h5HZOP0orhyYy2nVqfAO9hlmwobU9f7/j5gKt4KC7Hi7ziHXOSVlhdMsRfzoOile/z13foOEPbxS/wK+GDvCBMKkT+BvCPeQGkBY1Iv6uzy1qb25znmA1tbGq09Zs3O08d/54TbOq0KX6fem9vv1VLGeea2ErJbBR5BoEffni+1YkPvvIfn7ejDz3AWhSuuxf8KXtoI6AaqinIruEwDPW3wcAwf0rBgFVMj2ewrhNIiur5h/BDiYTwSYAEovcgHUk/BRgAiH78inTDYFh6w0o6PPj2oQMETP/rQBkH0dUD96bCcJrQpgnhD1klZYxuAE6kM5hSzEAugeP+5wGsvF2qPS16dbF1Sm6xram0bJRvVXny6aetsLjIJslwfvTR+VKG85wn2fO/7K3ldsYZZ9gF55xp6zZttHnzHnPD70MfOst2mzPLXpcC+N3vfNeXlE6eNFmKeLZV11TLsG9y43GPXXezDevW2qxZO9nF555jb8qguPba7wzW/RrpTxigLG+fMWWaH5JV21Bthx10qB1+2GE2a8Z0v0UkFeBB5AYrACkcKd122112659vtabmVps6Y4ZNmDjB22RV1Ti789471X5H2jev/prNmTnDw6fSnfTAZ/26TfaDH/5Y/W9eYvyPcuMWecYe0/rqWnvuyae9/eTJwE1DOVUe6H/IYWRCkJVKz6ke0vZXnMUMXMFFmCBzwvLgIG+SsIB+fasPUeXnOoX6GAa2kSkMmLRwwLLc/V5wyTqMnWLJdW4R4vylbf3oBq2+KpKTxHulvJMvky5h4gX5FQY0GcSRwJQ/slpl0MO2BbateXmEB1fZtra3qFzqY5h5Vbq0CGQvcXzgVC7IPWYVMXrDvuswUMuh0AVyww/ZXVpaYmMrxnh56lUeDKdRo8sGKwaDLkd8yFVq5MeADjoXq+3Qr8iTvctMFFF3fq2v+mJWnDJhkpvHFhToOby2/0EYUPndkPOPoV9VDl/c9U7loRdQj9TV/fc+YL/85S9dL/3aN75m++6zj/evIWqo68j/wTm+Bz0nvscw7wyORXgdhLdLqn8EVD1KUWVRuXeEAQPRwWBEAgrPAXG7DyqNtO6ufpv3wHx77rlnbPGSxVbbWGeZBZn28U9eZNWbt9rECePsxGNPsgfnzbcHHnhYcTPs3vseVJppts+e+6lf6LUFC560xrqtNmXGLJs5c7pt3LBedZrnS9UfefQR9fsdapvF4qug76NncIYGA2A1tTXW0tFhp5z0fvvIhR8RdgP2qxt/Za+8+oofXrph4yrJiDq1jSbr6GgVn+XY2Mox3j/Tj9MW4HnX8aRnAMiOtPQsGyl+Rn+B13q71G57ORcg9P2sZGCmnnqDV6l72go6wYgR6J59cudwUOl12Rl6b7cB1XVhUVhtw+GGGZnolugWrBpiJVCnD5xVVlZ5u6JiNm2sttqaJlUQunqYqWcwgPM4RiRn1DBQMUJ6Zmdnq6IwQBlsq8LCApdn2ADghy3VJznBBBK8iw7pemd2tpe9VbZFT0/Uz7Y5rcrLR4VVDpIpDBTXVtd5WyR9wvHEFce0+8jHyDvy4LpU5/cB7Ai4a4jfU38jqFU5fQbbQhIv2CZBlkaIYcgHv5AW9P/beTgG8gffWIbBvP4GjNj1oNkD559/vr388sv2+OOPu6PPMKtHZ8S5IK/QmYlTdeksC/KK7Hvf+6Edf8hxHhZ48qWF9uyCBXbKae/3ZVlf+tKXrHrTFrviiivskks+YR++8EJ75JH5MvwOsYs/epEteHaBsXz3P776VZs9dYpvDxBdXOhSvL/ceYeYY5OdcdppNlpCMl2MV71VyqXvWwtK7/8EBNNGRNMfiutf/nqnBHmFLz8jSyoIomLkOpPpG2LDEDAI7zB3JH5qWN4JzzsQGQqGC+kEpZ8HdyqaBwbELZaZsDFMbJwx75hPGJ1lv0/nYH5ydveIB0wXw4dRNJYfhhFH91cjyU727FM5rqQIBQx1OkIaHvl6OdSY3QhWADo2nx3QOzghjIoLi+2WP/3J3pJRymzLkUccaccee6y1d7R7GbwRi24sGXd6KG/oSGOHvRHQ4MlDuoTBP5YN+lNnGEpApBvAHp9YR/wC0CLgivUR9oZHPwCjHpqEAYZQF/xG2hIehYcaAQfwdVC6dPCE453O3d8FpE9+4AguGIQIUvDgofmG9APdYt2AH4DyzSycd2PBycOxZIlD2nz1juoGQcjBbQyu+cyL8kKxQ8FE+YPOJOtXiKCMKQ32l4pKXu89Kgv58se+b7dmULIUjhFpN0aFDHdj90v53qaOgMEETsUdyEyzDEaF1Zm1qV6hC3zDsm+2AWQpjvoFa6yRoO3ttjwpUb1KqwfFhHwE5O3bKyi/OpAi8U9eVq6tX7XOli5ZYpMmTHS5woF3K1aucIHHTE0cpIIffRBK+ELLQNuw4oaZI79tQgF98Ef1HGgeaOF15jyhCGIl/JSqD8J4G5E/nWkY6SWAgiZ403ETDxryEvhpIOHhFDmAwqG8eAc38uDX+SjhCeKDNn4B17DnLPAE7qHtwgtxxotwEXiPg5S0FcKm/hIe/CLvRTev/6TdANQDSi3+tFMGiTmno1qKSVFJiZ140ntlaE22xoawEmDt2g0+IDBu/ARXdpcvX2m333mf9Wzrsh/+5Dt20F5zrVnkoSMO9SL8Vf+Bgvpf/4ZaYQLB878MwfgP714+fodIMwiRXkiMiAHA28hhecLv4Td4pJDaYURa0lYTgCdTYVhyb4Ph+A38vQiCYVHeBvAF+A4qvsMiJGw7CCgn8KmYxPGhfRAkPoC762swakIPXFLDAanv/x0wSF8lzOwO2LV2dNmtf73Nlr71lk2ZOt2WLFvie9xZTste/ob6Bl/FgkHGidZr1653uchVS/QLmzdV26mnvt9Oet97bM2a1fb0k0/5slpmxdkrmpeXZaWcdK20oOVEyZ4SGaaTpbOAzl9uvdUH7th7um7dOm8/GG2cjTF75kw74/TTbdSYMhtXMVZyb4TPPrHtLRVok85XepA10JgJl7/edqfdfvsd1qu2fs655/hg733336+2Nd52mbuLHXvk4TaxstLxSKrBgVfa4k9+8jNbofY3cdJEHwBg4J06pY9AFo0eNcqWi26UOV8GJqsvkaH9kvn0Uy6/lLBaqHgJ+eACUU6RL8iYOgm8T78Y5C2yMZSLBz+u+QwDp0E+Mqgc+0m2i3LYLOKquKzEZ9vZ0kYfhtypkM4Hbjmia5b6IfjZJyhIm9yFV3dvl/c1pEfZ6APIjO8o2wCX4QIGrFl9xCAE/SVlowsnrMt/pUy/hczlNhtkHkYxs6/owKTHajUGoWI5+/t71aexuo99xVnqb8N5CdCRtsi+Zt9CKhzQp0Odq18krL+Hw9KYMOFcJCZGMP5ZkRfvMacP54wfBlihnxIfrFvoRtroW6RDfXCVHWXCCMJgSmPSR/zEwb6e+X8Bbv7jzXbVV65yPvrDn/4g/huX+ESgFkI/Fes+gpdLEPz+K/mFtLaHt/UI/xDE1FQDKnGUVPoWHeAl6osD6dKVDWHDUFB4XnppsX3ja9+SUV1hZ37gNHv8qcfsmeefsZHSczCWkQ1VVWPtkYcesRVvrrHyiil2yimn+Wn/WzfV2XU/vc55gmv+Xn7pRRn01b53/6RT3yv+S7OFC5/z2wCCDg/fSd9hFTR9qeRJruROSflo+8hHPmYnnXiSz4D/+c9/tp/88Ic2btxY6dI51txS709uXrYPluXkisfEG351nOoe3vRyJu9sK/DBLJWZyQe2fXcxANDPJFw4iX7ylPHi82b5cS0w28KDnkj7pt2ALzhyNkhmFisWMn3pPasqGDTFuPZBO8mxhoYmzz9NnSr8D39HvLhRaMvmequrbfQ8OFF/RJpw04MMwqaIk3DQBr0bGcXAW4mMf3jdVwlJN6HyCOd/tDfxHGVklp+BEPqB7g7hrfRoHwzaEYm48KfbG91h9h0AP3g2lDWhI205SRd2ZoU0nTWrFmhPwZgPHMdvfI+g2M59Q20hxGFAgrDk4a4pbSWm4zJH7mF1RHBP/Y14I5LjOzC83UVZGGHEAcfuOQAhOSWWwhYVlUigjBZBur3SWEqFkdHU1Ooj21MmTbGPXfQJG1U2xurrm/wE2IUvPG+vvLrIl9ohaO5/4H7rk3Fwyccvsblz59oF55+vDnKjXfbJy23Dxg321BNP2k9++hM78fgTfGYS0oAnaDMi963vf8/uufsuu+C88+0TF11kWzdvsheff9FOOO44PzxsWJn+2wDy062g5KzfWmMPzntE9ChzP06ajBA6iUDMUClB4Y/Exp93fuN7ZB59KHXihMrBSAwz7qEjieETXvD38BsaYGRMgHfSHExbgICPnS3hYV7eYRyEHUD8yNSpaXknL8CPjjGkpTgkrWAcBBeMTIwRDIYQnvzpgL0zZrBIcRXYO1EMo0I1+kUvv+ynWjIafsSRR9jRRx1tXRIgGBUIBoBDO2LjojH7aKXSpjG7oQO+Chc6mtBgqAMeN8gSP8dfwg3BQxjwJZ1IJ3BHIGKMpdYhD37wO+7UTairofqNgxPQxI3NTBl2CR0A4uFJBwz+1CdVM4RfSIty0mHz7YnhLnyJjzs0cVyJpyAY2cyKMzvCTAllZMaANsv1NM4HygtFpVoGNud2OEfInTzAE9ogUNl64YJNdUWHQDk8fYXpkj+H+rFnijTBOy0jy9IZpBFNfcVBlxQb0Y66hXc5wJKZGwQts2deNhn8QZEUTZVvj9JMl3TSl1+Twz2sAyoXgxLgzSw7+TnK+qN8zPjQWbHEE4Vo/dp1PgjysY9dZDlSWtdvWK/8w34ttjQQn7JCc5XC687Tkzv8wOAVNEPx4zA/wlEX5EUY6MCgD2n4AS786V2BPBz1CT5+jgd4Q9ekDp32erwuE4AOoT3DK5xxofpUutQp+UE/0qReSINw4EKFE1aBPF8eb+vukwCB5UaZ8AeCUiN3PfC2U5LBFdJTWnwjG0IeJA8eoe3jFtsTnaqvBOjr9y0ncUsAbbVFxk1Hd6fVi+cwtE474zQbP26SOvpGxe1XG9/oV6ZWVo73ts7963/9611WVFpmP/7JNTZjcoU1bWNghPpRexzqq7xI7JsbLKMAurwTDAzzDnVGWUNcvEew7CUV3B/ahE/4MwIhU1ByYKYTiLjEeBFUq4oX/LwMb8N5+wgxbIR3Dh3A+eEfgNgWAP4fjvPbcVSbVx6QBh9kDb/xAfATtw5+e2H5GXIZBGj4dtd/HgL/CpRozG/e/Mfs81d80bKltJaVjbbMbPbRbhOvlXi7693W7bO3LInlUCX4t1EKKYfOnfCe99r8Rx/39lg1rtIefuQhGfclbmhzXR6D2OMrx1qRlNp86TQrV650Q4ol4RMnTfL0X399sX7DSrTddtvNTpfBj5GYJ53o2acX+KzwoQfu5zXnW170m7p6kTLxePtWKHoI+pYcBlz1vrW2XrK83gcvFix4zm6R8v/pz3/a9tptVzdMc7PpN50gDtCc57H5j9tNN/3ZVwxwSwdLXPNUDvpQZsxhBgYhOXV68aJFtuiFl6yM5fdSjPslBxgAo3wkTH/IOQGOK5kQF13F3bhyN/RvoY8FEQYIkGc8RECmoTwH45M+PNxwEFZSImc6ZKhyTgAG85ixY236zBmeHydgc6MNp7LzPaqkzA8v9FUUytv7duFLP6EPD4MMJt8wWyn85eZoUCbh4G1C/7glCT4iDriCN2VlAsODJPj7ljvVD+mh+8gplF0yhbziyk6uXYYGvNMnMhvJ1lHS9wHqXhEJAioBjC6oyafL9URW90jnRv7Sx4ALAxVxSTJ0a1Xf6+mrz+nuYXAePKmjsP8ZnYE4DAZwYDdbd+kfmHRhEMwPzFW9F6reOXOB7ZmkDU4YfiXFYUYVtxLxA2H+cstf7de//pUfInnV166ymTvNkuxQn6mypmfCI9DuvxOgRQTe/7+lPzw16g+A+qo527S5xlatXi3jfYz3V+MrxyQhOIes1n71i9/a6NFl9pGPflgG+9P2zWu+afVN9ZI1WdKFWqymrloyIdcmT5puJxx/smyWD9uYolxjGH3dmmrLzcy3V19ebN/+9rdkQ9Vbtgz1cRMn2OpVK+ySSz/u9cdBfmw3evnlhWorPbbkzeV24EEH28c/8QkrUN21tbTa/fc/4PKmVP3o4tdetXrlW1KaL77otvyiHMmk8YrbK57DoOdmADbdUVp0jjC7Di/Cm7Rt+Baeoh5RB/rYBqAXVrdMnFhlzW0NYUWo2gM8ycAXHQCHGaJLwVulpYU2ecoESQPpIGIjBlVD3ypJpo6Zdt/cLH2xJ/gz2AXv0k6Y1M3NKVA67bZs6Uq1MSbLWOrfK9ykX4nH4Ose6Rr5Bbk2depUKyouVLrSYYRPM3qIjHdPy9v8SOGPd5CpcnAdk0NKaW+UA6A9wfescmCLFjZtlHWgzbvHF8SVFAzIIauQb+EJYagrDHjXY/TrDxHBQX/D+8XYt1LnEciKtg6NY774hzCqO+U7WCZSdFkVyhkhpocbebi8kpt/p+QFQNNUGHHgcXsN7LLLzn7/4Msvv2J333Wfj3jl5GT46A4dHsuKWXbFYRQUtrJinIT0LL8ygn1cxJ+p79vvvMOZj0EB9heDADNgW9ShsoXg0ks+6cvAy0aPto9+5CJrVoe869y5VpSTa2u2bvVOd8qo0XblN78pofMb++Qll9jFH/2oPfPkU1YxtsL233svofx2wv53AGSBpBLHyQBAtT06/0krKiqVQJSRocpGeQ4EDIZjHy1HqKBEwGjExyDxypE7xPdOQ+8IeYxq0qIR4O8GKp2i0qGDicwXGDJUIsKYXxQ2KhYDhuRJFEYk7QgwuSsTwpHRKZ/FSRiGsPjjFxmDETUvm8riYTwx/LxnUbgwKEHYEC+Unzx4wJMG6MtyhH8qE1MueAXm5u7hV1Xvj0lhY+T68COOsCOPPFKdfqc3LhQryokQ8Cvg9OcNSPnykC6PG1v6Q3kA8APwS8WLdyD6h2/SUumEH2EG8ZRfanjKTiPHn7rjPaYP4B4f6p9fcAK8LhWWdPDDyA4zvsEQjum4u+KBBxDrGGEDPWNelBcak67+cwWOU96jkoMy16321iEBh+LJyh2ul2RE289RUKBwUB3lFM/CZ9BAuODnnYDKyKwPzMvM9jZQgp/buS4mKBvwKQfUUCYUNfZT0XkCLoTFa+mZ6a4s0aF4OWkrepi1YXVAq9qHsvUBAvglMz3LcSMs5XAlSeXzPagkrLAIdk5FRWkRwfyKyK1SCN/73hMtR8KZU3FR8Dn/ANpAuwjsDfYMBZRdAZQXTzLw5T6h/qkLfmP9uJseiAUudDh0erTzyDuBlkNtljD8xm/SCAMAYVUQ8VDQqGv8iQsQPtZ/TC/yMLwY06PdR34JYdO8E+Udd77Bmfxo63LQP/gUXgrhKB9PzJ/wYEF46o0BHtod/Ek4lMduKeeUnZFyDk5iT2hLe5sfRMby6DHqK973vlOkZBb5rAOzTls2bREv9xrXgrEc8PmFi+y+Bx62aTOm2deuudJmSsFoUfWwdQDjGxp7VelJHQAIv8LdfxNwBWMI+NrOJTUw7/IclkKgi8hCWYHhWwCgTXwHuG84OAUXoTgMIo2JOxQ/QuCiIQAfXLYP9c4QcQXInyzi79+DVH6LQPv1FAcLI7kiN+9nEgyJkfoQgb5xEJLX4fQFEpXqvxW8TYjX2ZP8yuLF9rvf/t7WSv8oKCxymcbWI2D2nDle5i1bN+qLmads/w4yuc/GlFdImSy1hx6Y57NBDCROnTrZzv7Qh+yee+7xwdOLL/647TxnFp2LL+2/4fqfSz9J85kntsYwSQLxOViQU+uvkYK/2047WYtkYJH6OLG3RPb2NAz01UsKUKaFC1+0pW8ts6OOOdomVlVaQ0ubb6lh9qpLeheHaLESh60Ms+fOsfFSXsMw8xBQjRlKu66hyb545Ze8zFWVVTZSMrZc+hb9MzcilPpy9jALzR55VjQ8+tDD9tqrr9q0SVMtPy9HcgU5I3oxkO8yIvIPNKSvIGcG+NU/qv26XJK/DwbQz9AcKLvceFz+CtCfkGfUE7KHZJCNncKlT7rFFslzBmjyi4v8Sq8pU6e4YcoZJKtWrbZNGzZ6+HyVrUzlYPkuWDEozhgd/RmySyip3HBgAPoRiEX9B1BrUptG7kY9BTyDHIWb9ef9xZBMx8CA95iBBFg1R7mQt6QDIuBGHE9nZOjfIw3oe6AN9eAGv5CUc5IGfQA0HMLR2yH6m/5cboteECzipNSc5ykXZaYfljR1f4wclkBn+HLq0DcxgdWncKFfojxQznyWlji4+WCW+mLy9cGuHE5u73edlsGMvMJ8iweG80BjtmmwKgEaYHDhHw9jZAKFMx2YEabNYJTSj+WqT6fuWIVIeRmQ/58DJKeI5JQU7UUPIJa/qbnNfnbd9b5tkoGScy8412bMmOoz1Z2izZq1G+0vt95i48ePkx2zwRY894xl5qgf9za+zVatXW3HHnu8ffYzn7f8wmLJPeks0sGQk3DggoVL7Qff+7HLl/ed+F5f2fKbX/3W3lzyhh1y6KG+rW6n2dPEO5129z23WVtriwzTXrvm2mvshPecYI898bitXrnKbrvtr06rs876oNWq333yiUfFuz1q5yNtTFW5ryyora1V3bPUPWw7dr4XYLuFc2oCHagr6hu6hEkqDjlHfwo2TokM+8zMET7oj74Of7TKVgs2DpN8Xc6LO+8yy/Lys621rdkHNthWTBtAX4DkbMOB78OkR9A9UEbJm5VQebkF+h6ptr1Oen+O+GaMjPVu6Xi1PmBLXTH4PnnKZJsm+kUZxhkmDIp0MRGltg+OaSOYrAv6ZJdkMLKXrTPoaRs3bXR3yg1tkPmsVuilTQhXVjm7/iQ8CUe+hIVXGSDgQZ4i68LK0qBrcfggA4EY/t549Qt7wVoBd7VpfUN1/o+qS+Q9fmlf5MkvcXiiP0B64ZeXoXhvDxcCusRIcU99B8hnO/+9j5g7wMg15wCgYH/n2h+qobaLoQpV4W2OfUlpsRvCAwNZNm1KGJ09/8KP+DLQn6vxlEj5Y5n8N77xDVcUOZSLeytdWKuhj5ZRz4jkySe/z+buuqsYZ64IP2Bbt1Tb9GkzLE/EfnX5cmuXgFi3do1d8x/ftInjx9u5Z59tS5cuVWdYbZdeeonNnT3Ll8ltp4T8FyCh4SAMj41/7FDpu+j+NmyttofUMZaPrvQRdBiWBhiEOIFh6pAyzIBRhj9GEAMZzIgCEBui92Ek6xumoHHCmPwyKs2MOYeMxbDeUIQFdI4Vto3OWBiSpTOLvjD6CENDDXFxDczrAYmntGjYlBomB0LHFDobDCKfrcVNcX1wQkDZRiaDGeQXZipDeWjAAPnETi52KnFJDYEZEaRDKZPStOT1N+yWm2725UnvOfFEO+KoI62ludFHFkmDTou7xIlPujykR0cDTqTJN2F5APLEqMI90CwA4emAAOIRPpYDiOnwCw1wd0M3JVx8jwIhxiNP3CIOMSx+w+PyzoNfaliekC74hDonfMwHiMoESo0fWCc3vlPTIwyzWlvU1mi7KAIod/jz+J5KCTiCUz4EM515Xk6+0zfWIwaRl5861DfvxEdx8CVjSR3EMvNOfGiHG+9OE/EXfhiSrCBgvyZGJNsOOI2ezoA4KJ/80kGxrYAOJQ6MYYjCA14vCU18sCI90zsFyriL5AcDDj6aKxk0prwc7nZ6RBo6jVC2+KVQypvyQj8gvjvt9Ud8YLAu9E6+sV48VX3H+AA4xvxwj3xB3uAZw8Z6Iyx+vBMXd8DLmrjFcICXIQHcCB/rzd/1y4j+YNoKRzlixz8gB5Qw4gCxrgAvszovj+PZ6D/VkSgyiBf07GeASGlTHuqN6364t5i6YBUAK0KmzZjh7TlHBgVnBrC0r3prjccZWzlWdEy3Z55baPfdN8/m7LaLXfudr9qEytHWImWjt5e2Ar9GPAL4e0DJcYwAr6YCpd7eRZA4+I+nOzyEHOW0Izo7JOGjO6rS28JsB0NyJfU3guvpCQp4pb4HSBwGYfv4EWK8yEfxN6QTPFPLlPoeanoI4tdgGDeE1M4UFr53t/goiGopuCV+w8HrKcULDtxxyH8ewPWNpUvszrvvs1cXveZGRE5Bvh8whcHYK4OUJf4osezFpv9B+d1zz719dnPBgmf8PnAU09qaWps1c7ZNnTzZHn/qCTvuhOPt3HM+ZN/9zrWWo371ox++0K8zJp3W5hZ76vEnfCZq7/32Vvq99sLzL9hy6SzjJoy344492t538ol+YwkAN1B+KMYzRMPtaQRggH31qm/acwuft8OOOtTOPOMD9qc/3mTPPfecjakYw+FHtttuu9oXPn25ZasP3lRbL1G2zQc+aa0FKKZJWsBv/3iLPfTgPNtpp1luxLmyC43UzzJZM0Z62PhxYRk38pN9tNmZ2fbAfffZ5rUb/ADDDMlWtloyy+5pS0eAh1kRiq5CtxX4TrJMcpV+BZmEfsFAN8DkAqwV5VzkM5c/au98Ug76h05mvuXQ2s7KokZrYfBZ6U2fNdMnfujLmY1GV9pavdU2rllvLY1NvmWQJfAYnGzbYCDA5ZX4gEPSmHxgEJZ+BeUeOQkuPHpzfCgD/M4vfS1Yuj7ntYg7/+Me+guvSxnIQ9pGQguF4M/TVjjOOXEDXn6U3XXFlLr3AQX3S74V1we6BS6bCe5x5IN8Jwz56AFf9GDfCpP0ya5LJPRHD/QtcX0hDunSJ/T2hT4GHSAMCrBPPPRhyHpu5SI9Dmqkntqlj6FfodvTL9c2NbjxBVDGeK4C9HXclDd/tEficZgi2+foozHUNskQQxazooVbGqA3B4tzOwN55OXnWEdXu+eNDcFsNxSHl+DTXLWvllYGn5utWMZ6sdLlZqmg35qvfIj9G/zIAMN/Bdas2WB/+fOt9ui8h4VvupWVj3adh+0pVAlnDTXU1wnPPL9ujxvSWFQ2IM9XXnvFTjn1FLv2G9+3B+fPt7/ecbu9//2n2ylHHGWvLF9vH//4ZSpbqcuV0qJiyxCNbrvpNrtZ+ZXK4GULXV31Rlu48FnbvGmdvfek99qEiRNVB10yjFfYo/Mf9ZudKiQLZs+e6SfWL31riS1b+qYQkPGqOqPfTZfxjd3mRrqYBXpDC+qdNkvboc7QxZhwGaF2Qb1DWw7aY4AAvQueYLVo+ZhS6+rpEo+xrSnTshWHmfQtWzapXnMcn3zVV23dVvF2r5WO4or4HO/zkSvKCkaWX9SLGDwU//n5HcpX+OTnh22r7L+HfwoLSiSz8kXrZsmrFr2HrQrefsXMmVlsozTpvO1uZ2GzZGbmKIz0UaXnPTX8Lp6Kq/o472T9uvW2ctVKtRva8YDzJVuKqAvS5oH/e5Vm1CHhH24TaBW/MTDGAACDFeCpVqXHW7vaZmjDPH5sQdLGvT3oiXKP3xA3QJCXQWeFPgD1sz2EvIgb04kQ04runh+/EYG/Aanh/Xf3Q+YM+AycCMIyi5bWFhncW9S5Zlt9XY2tXL5ODF9ok6dOswMPOMwmjJ9kDz7wkDq9462xqclu/PkvLT2HUb0cW7FsuVVNHG+f//znbfXq1fbzn//cJk6Y4PvNaOCMno+WMc11FJs3b7UPnXW2HXLwoXbTzbeoc1rnhsMzTz9r+arU3XfdTQZii4jTZ+edd7bttddevoQE/Lmn8x+B7UnH93AXCU39jyu/JM9hV/MffVKNvtivsnNDWYzijUpCLcjdoMxD1OhHZBobyvd2lSShjD9uCGEEDO50gDQyOrxYLIRwGFUKQB5xGR7vMAyd5wg1fgYkwFts737hwQHmDAKfh/TwQzkKaAWj2f31y9I/pRZwVj696jB9xFtxEAowLNQZLJP+aCA+Sy43RnEpH7jTCTHShiCgnMUSzKuWr7Dnnl0AUezUM06zI486ym+AoAEQhzwYaUMhosEhjDgIh8EUluVBnLACA2UiYABuPgIogQV+vIMewoGlgezdRAkC51h2aAh+uIObLwvUN+5efwnQSXp5lG7IR2WUG/h450J9JenyAAirkEYwdimH130CPvIvgFfCEsiAP511WNUQOmDSpUMnro9M8k49J7jTsRE3rOjglFhGfYPg5SRX6jT4S/iztFK0pa6Jj59ycL5DccMdWhMe3PkNeKW50kiauIOT00tpxrTid6RFfKgr/qPz4do83KAdHQRuLPtnHygzXMQlLX7Jh3fowzd4gG8MA00pD3svUUYZuSVN51v9xXDIM1eEcFcdsLUhGCihnkkXCLwKNQJNQR3/4Ek5cAjxaAtAGLShdGo/TifyVZ0TT+FIm2her6ob0gdv/EmD+HxDQ9IlfhhUDLjRngL9gzt8Af+HwUZoQAca8mD1Bm2c8Dy8s9wuzsSFGf0wAIGSFNIN5aAtgBNtN5427PTTn9NE7i6bEl7im18O6aQO4Av4jusCt1RX2x6Sz8cee4zKkeFtuKOjW8bWRuXRbxMmTbau7m329NML7P6HHrUjjznMrrnmyzK0MqyTlQCgoocySUwNAt8owSlObwevp+RdAJkG6/C/CJRtO4BZ+EncoQoQv9+e/hA/EWa4v0cjTZz1niT/9nzfAYgS+y3Sj/nwy1+EGAaujnjsMB94jrgeX6B64g3ugCci8O34RpqE0P5/aqp4p2bj8cLrIAz//kcBg2ej+uVNW6rtpZdedv7bWlMjw7HN90qzxxm5juKO4c6KKFahcPYQCtz3v/89e+Lxx62ouMxvHvrMJZfYkwsW+kn+P/rxj61SRsdXr/qK6x6VMjzvvfd+P0SQPdgr31puq1av8KWjGDCcQH/yqSfZhz5wmhXm5w9OIMQybkcbHujDb4oHr6vXrLMrr/wPa2ppteNOONoHJv5y659dFo4uL7fNtdW+x/tbV3/d97FyJRnGEAeFvbVimc2ZvbNxp/jOc+bYerW3u+64y88qQJ8rlGHFHfwMWDQ2NliT9KkM8ShnKY2WkYMMYKaYg1S3qY94+P6H/BpDypclwwCDMFuys9cNgy61bdWr5Cl7dQH4PcrcCPATsiT2Gfiltgt+XVbpHdlO3wTnkThXSDc2tViz+p029f1cgzht5gzXEVjazjJ2DP1M9SX08bVbq22zysxyYPqiUTIYiwqK9K4+RvoaMopaoZ/JoB9ATuvbV9Ql7cRx8rcAjqfwU6fsZYt44wS+gJdNMhY//Ucicg1yHblNX4z+gYFLWB9YFy1DjQcQFYVByAt6wCAYY+Tpsj6hkccBx5gXePNPr0HqBPCQyjvSl3pV5+FRAv2RCKrABF/6J3gWiHWRKRoR38upXwwsBhPwp0+h346D8uDJCj4Mymg08YSyB72ip0tGmngF/RIeBL9e+m9wE6SLtygHq8m4AjJDBl68mYqVoMgyUdTrlvJgP7CCkK0h6AhV48bZCNU1K4nhdQa7ME4JD/8z8MCAFtfRsvqAtjx2zFgPx0AhdGE10Oiy0fb8ggXedppamnyQg3qbOXOmT2C+8frr1tBYpzQzxH95PkAG3qwyXLlmtR1+zDF23PEn2He/+wN7/PHH7JQzz7KvfPErtmYjV+C9IVlSKftlT6WZ4SsiuXGpVrovhizbXm/9/Z/sgfvvtV12nWOf/cyn7LXFr9j1118nfbjJBx05d4FZbg7bY7sAeZePHmW9KhNGMtt7uNGELSTtHa3e91M2JoDQb30gSjRlTz91Cx6qKq83vv0gRPEHvMtKEn7HT6qSIS09vLvD8gryXQaxImjtutW+zRudu1VGOnYRNxr4jRmSvc4LzjNiP9UZ7RBc9M95p7srXKXNxCADPx3tndYmvOAdCpafX+i8ik6Mro0dgexp72jzLRp5ufn67rVOxWMQgds6GEwDf0VRPiMtJ79AZU5XXh3Op/X1DT5BxqAF52rALx2SMZGP4Xnf4iC8AXgXuvhKCr3DCx5OfvBwaIKB37cbAEgapLfVlF8vWwK4BXrQQ4bVO+SRGmYIPEf321FaQKofv0k3/XdhMM742WMHmEVk1GfG9Ok2anSxMzrL+Des32BPzHvRJk0fZ/vst6caX79t3VJj1VtqxchZtnLZCtsmDa503Ci/Yuaoo460E957gk2fOV2N5g371OWX2+yddnJBOHnyZL8/+utf/7oYv81OO/0M+9znvqAO7TH72n98zRvqMWpIvWKQAk7eV6fL9TsHHbi/TVBH4B2sCseTEWj3X4bhNJEY284tCOMgUHno3tZv2eqnWGdk5vpeGAQXQP6MMLPEHuFIY6FjoSJgFAQTAo+6o/HBxFQ27EMeEJ4KJxwNhjhAxMgFq9xgan6JSz7cs4nxhL8zD/ek0ahgWuWNgU+axKHhcVgHHYF3LsrbOwAaufKnA8Te5Jv0wNdngJQOHZeHUSyW0sQGwtYON0oUBqYNuAWBwegwYbzjSTpBOYROMMlz1fLlPgBA4zvtzDPt4EMPsfa2VoUPBh7xEYb8ugAICApPjECWdpM+XBA6OdxIn7KTZzCY5S0AD4TGkH80tkI90+li9PgoosrBM7RsKQwy8BsHJ7wDUh5hBj0YyXwjlDFA+SZNhA+CIXb8XBVEvuDgBqTS5xOFwI1fhfHyOtYYtHGWPRrbab4knhB8kzbGIIotQpS0wIPfPD8pmPRDOcEJ/H1fluJRHvjNhbIbjqKTrC7nH9U2Ao84xPVOQeHhp5gOyhTuvMcBBdKDF1DE3fiUv/OGyuGrXBSWmRfKwP2w8IHzp/xQfqIhiRsAbzmOSpt0wIUH/ghGPXQN22dID5qwNI/OxBUeAbxHetQF+zC517dHPCZKe71QJieYh8UgD8oPbZX2Rd2QH+6UHYFPetQV3/jxDZ2d3RQOP9ImLnhEWQBPev3q8cEaiC4/8g8dVggbzmcIbtQVdRLzDuUKHboXXP9iZ+3nFChN5zulg/Cn46SjVXJOY1Qo0orAexhIk5uTAXnEIKHyUVrINd6hCR05+LLfGEWPDjE83TLwO1Xvba7kNbe3+v7U3ffcww446EClmKYOtdMH9Dj1OCevQAZHpTrxLnvs8aelJD1lZ5/3QbviC59QfYyw9h4GQiGL8A3NxB/yHqlChdoKMLjcLkJCllSIgzQBkFnbpZA8Ib8dgVcDv4l/WpLeUPgQPxXw+lvpwffUD/GQbRGGgg9Pb8fpeBL+C18F3iXPkE7wDPkEXFLfo5SJ4EaO3MENn4hVKjn59UfJBMlJlO3TiUCY6BV+kFZDQLpBDf3noUu8mT0yw9bK8Pv1b35r7c2tfnZIW0e7ryzLycuRAdngszbs30RO+gn+eYW2++67i+e3+WpEljYfdOBBNiZPOsymrXbppz5vFVLS2QLwwP3324SqcW6Q9PR22RWfvdRWrd1s13zzGluxYrlNmDzRVq5Y6TLwxhuvtwP23NVWbNgow73e9thjrmUnRKDsoeUGerBEHYjnU/A/Mmnxm8vsq1/9lnDPt2uu/aa1NNXZG0uW+gAHN7nsf9ABVjW2wvbbZ197/bXXbf36zX7fd3Nzg+Rtj5VLb+LMGlbkUOZdd9nVByyQc2yNSpeyBE18Sa3as/ch0iVGlY3y2XXaM4etFkix7lE69911r/VKwa4YM1rCQn2CGib6UJidju0qlNHLJdmDnEJeuJvKj2wJfWY4Twc35FeUQ5AIGeWDi/CwOEOizLapnbZLrnTJvUUKOb3EnJ3n2NSZM9wo45pFuDVDRg8GYkF+vutVTBStW7VauukWP3+EFWHcBMGAAXKYk9bTpJ2Hwf7Ahdjj4AWOcVk/AJ60CVeQhFtSbQ70tdQcfQCFiGHpz4gSIMhvbydJZN4RQalpyZXknSbQAN70VQPIB4X3MzjkDwZRbwM8DfAiPfoHxactu35BHD24uQGVhPUyy520kQmkAe4jRoS+EBxIXhiFtB0flv5DXdxDvkPn9EAD+sQwNEofhW4EDxAWw9NlXr/y60OnDAMEnEGATuO0cWCQmm2DgQ/QI1kxAH3pK5kt5uBM3L2e5MYgATzA4XS0Qfp2yoJeQpioU7HlgH6K1WeDOpIM5ZH6ZjKCSQ9WKqBvjKus8r4UXZW+mMDkiU6VLblSX1crJ+Ej+aMeO0wqKE/Kyy0kZeVjlG+ab+NpaWUPfq+Vyu1973+/HXHkUfbXv/zVt0ZccOGFPhDBQN60KZOtraXLmhuara+jx6677qe24Lmn/f78JUuWWH1DnU2ZMjHwbw/n7zTLkK2x3ffYw/Y/8ACf0V4tObRi+QobVzVW/WuZbx/o6et2HRVggIZ6gtoMnHhbFw1pxuiR0Mv7dtGQwVXKg9xDZygeVeDbO1hpyTkiDDhy8HKb+npWcdB2WVlQIIMdPRh+JC3aKYMvyCKANCkDdU27AAcmERgIycrMto52jPsu0TPgG+yiLH1zzkW3TwKie7BfH1lTVsqBmJm+CpFJDc6oYwVAGHQQZ8iGSGdJv2RKt2RPg2QGAwezZ8/2m7IYCODMBwZXKAs08PagOqe9wUeUC7sjGvduzxCGXxhJbrQPUcHzhKSehsJH3h7i8QDwP2488Ku3Qz3kF9rUjoA0htLjiTI0Nc5gXoRBZ3sHiOlEGFExbdRAmNFGsZVhkpPm+1+oVJZkr1m10c47/1wrLi320//7evrtC1d8wZe0f/+aH0A5NYAwu3/KySf71YEs2X/y6accSa58u/uuu31VwFkfOMvO//D5Nv+xx+3cc5Vmcan94pc3Kq0+22O33a2yotLWrl5r++y1r33y0kusSmkBUkVB1alMJXlf9A/AcJLA7KlugR4u/ryL8wEAKRn33T/PuIs3z408fPXoH4znjEPNKzLMx0gXgjAargiLWFmAXxWVvFPpvmdLYWks0CnMDgaGCAZ2ML6oLJZhu4GpgpMXApUlP4y60ZApDUIOxvLOSd80Or5pUMENtAIG/GSkc6UfI4Ehb0bIAx+QhggsxuZAJYD4xMFAhU4YDI4fQlOCj5FrcI0ju+RDuhi5hMHIe2vpUrv37nusvrHBPnTOObbffvupk292QYKyQL5o/3RS0dgNAMOGN2geGw8Q8/F3DwfdFUa/Tiv5gRfx8IsPdRnokuYCho6FMnqdys9H+QQIL+hKZ+r46B9hSZM6ctopvZgPQBpOC3Vq8ATgZRPEcGFmYsg9QmrZCOcDNMKFug91EBQtwrDXP+RNHYTBGNyhHUI/1JXoIvcYl1Kxioa6DfueQl0SlzDwDA/pMPMcDUvoiRAF/Ft4Uk54FXfi0oETF2OfcwLoyLn6L251gW7QTAl4GtQBnSiDBnQcgNMtKR8dBelD9KB4hZkVgPRYqcT3jBkzJHPG+goWwpMGD4WFkoxuh7pDwVBZI18If3gNvIgXlLhAIzm6O/FJi7LCV3wTF6Csjq/SJC40JD5p0pEB0CXwUOBb/InHL8ngH93DAEJov+RBPE8Pdz3E4xe/GEcIeD4+KAIkuIVBAFZ0hBUrhI109bIrXsibZaGimdwoN3RiEBCe8HKrPUdc/FFZGThDqYf2KN7sDWzv5JDYZldudt1rdzeuOKSKjp7B5c0ysjC6Ro8Z62dL3HvvQ7bwpZfsIx+70D55yQXiFbOObtqN5FTSJOBrZe2853WSQCjhkIvXbWqAHcDbBgAoL/RLnHlNBf927+AhLvFfjyMAr1QQKd/mFgBHeCJ8JZ+D6QzlOzzy9vkQzl+Tb+qENOIvELc54AZE//i+PRUFKX5A6CH0nTxAfMd4VWrBLQkPDL3pHe/EIcQL4SMEt6EYjht4pcRLBZwSFBN+DYyxub7efvbzG+z5hc9bhZRs9hhjDJBWQ0uDD0ay2hDYtHGjbdy4yScaUOjZE/qxsz5oHI9VXd9kFWXFxkaxvzw43267/S6bJUNzXOVYPxAPRZarkA8/7GCXafW1DT5zyJkWv/71H+zFF1+xK678jE2dUGXPc5Deolftwg9/WEb9gDU0N/u2t3zJ4NADCCiufnwiOHw6VyHbHnzocb8r/KKPXWRzpo+zLnn++td/tPvvv89OOuVEu+jcs71ZtHdus1/c8Cv70Y9+6NsyOcmaWToSZjAbJXeMaIK8YWAU2czhYnX1tT77Rz+N7GDwnPbM7QUsn29rafOZ2tHCefPGzfbA3fcpbrZ/s/VwBLKgn0FS4S+ZQt2RjpciqaPIi94XJHIJiHyIG3LW+UeVTj8LIPNYEszZDD0y+Jh0aJPxxvJy6gDl//Cjj7Jdd99VCnu7bwFgyTD4oztRpnzJFvZdd8j4R/fcuGGDn+OAzKR8RUUFvkoD4y5OdkhIunHpfKhvN9qFDzoQxje6mQ8MyBuU+Q/cI//H8sbyBTkb+n/4HNka5HAop/+GqA744xDlHBl5erzqP0l4N0p5H8w38YeWsjXEP8jz4I9HkOO0PNyFU9L34YaOF+sGv/CEvoG+wutzAHqAQCjf9mfMDNUjefEfaTPoDThO0CsFMMxY9k0ZwY02jDwHPE1SSGhE2pRPHo6P6ykKwUG0nD9E/ugk1KH3ofpjUoo0fFA1kGCQryK/Ucde/gR/2lucwIAefjuS3rPE1z74Ai6Ky4oT+jjSz8nO9LzBn0EQsvC6hRbqW+rr6t1IHzN2jI2tqFJb67L1mzbaSNlQVePG+0RqnmTHrDmzXVaxupaBOr9RZOJkG102yn74w+/bAw/e6+2uqLAkWcnArQ45VlNXYyztHzNmtA9kzlQ6FWMqfLDrhp//3Ba9/JKvdg32CLoLs9bhpi7HWXSg3GwFgg5d7dJ5RZe45J/zNxi0yc3P84E1znbo6e/ysiJfsnOzXO6x8oHJT/Ra2gf6Pulnyz7CFmHSramp0fPNUZuE3uhFtFNoi54UJhc4GypbukCXcT0fKzoZlMxTmZlQY6CGSZ262no/ewJeoS6wdUg3g8ELFRUOYsUA8qOxvkH5yy5ROQplVzJI0Co5TPnYTjKmosJ1lWXLlvlZCW7kJ3SCDzhrirpHt2HgCToFjtL/8AW//r8Hc1rDpz7ykbglXXASd+jXeVvAd3SL7RA+BKI7EILz35BbjBvyTjJKYCiUYHuvQYjpR9tm8HvufrMGWP6AEUGDYtSFkZmc7BwXGqQ4d9fdJHy77Lnnnremmga79PJP2L777W2/uvH39uTDj9vYKVX2uSuu8GXeP//hfyJHLD0vw4489iibOHGSOssXjasGzzzzTF8BcOedd3rnQ4dKL9hYp854bKUYKddam1p87/9ZZ5wROkiIJBzUVL3CQXu7AgtSaLdDIB3KEejqYstdIlCHkW4khUh7S4123vwnrZIOJL9AaRAoCGkqAKaAeXx01WMGw56KpeGyL4Z6ooPi0DNkRSS6C1u90zDpyIDIDPiRBu/RzRu2ciF+9HPDVO8hzaCkE56HdxoZjS80HpZf0Tn1+shomOWU0eBHcIcyMaiBYhAHDLzDkGYe8gp48QseLPlhhQJ5EZ/VBoxe+8m4CkeDZzZVlacy9visP0symcGolTLy4Y98xA465GDbsnmTcOt2RQWc2TsMrcg/Pgh7gLICpA++uPPEMqf6xXjRL/oHWoVOmrDA9v4YWCEf0gBivnwTP37zzkNaMT4/CETcY7rRDyCuj8gKjVBHQ3UP70Qa882vv1PHSZjoxtJvwnra8kSQRX/SIV3wHSwjSqJ6rd7ObkcyuPMbwhDPOzshRlxm8H11iniXFucHBTruzMQH/uB3sPykJTcEP3WPICTdmH98j/EID38RHvzptDOwAr16GJwJW31wgFZeTP1GujquojMQy0yHHEe1wRX/mD/JcmgTEN0UyNMDSJO9Y17GAfGP3Oj84sAFgJLCQ3zC8QBeB8kveQPRb5A++Kk9DqaV+AubwbRC/QdX4oW4uId6cRyT/KEh6RKc+oGe+EHfWO98k24MH9OIkBoOP4D3OCBJXHgh4kpU+Iy9iXEAgM6VfaL0Hxj6LGts7Wy3o44+2vbeb1+/zovZxKbGFtu6tdr3/FVVjLEt1TV2+9332/JVa+2Tn/qUffTDJ8vo6bOuXpVITzBmoWWYOUgFVc8wlx0Agd4BKEtSZIekf09xG6IJICr5b6pbBJx24Ow0BIjDIYKpENPZUbwIRPe64UMBt09BkKQfAZrtCL/hAL+E3+0hSLsUIG9w12vgs2H56ZM0/laeIc72kJoCfEXcWAyS2S4tubtRpoQ4GLKusclq1Ic0YxTKSMTQf+ChB/2sIfgYXs2Uojpt+jTnRxS9DWs32Kknn2Jf/8qX7Y3ly+3+eY9I+avzJawso58yebJ4tl4KYoUdftABzo8Tx1VJCc6wTimBDIpnJQrTRvEvg5nT5N8lfFDy6ecbW5vte9/7vr3y8su23777+xL+5pYmz+Pk973PTn3PCR6/m3KqzBinGLKTJkr/kVGKM7T6y233CbcGGXbb/GowjHlwfOrZJ+3jF3/EZk+dbvPmPWXXXPttGQLl3pZeffVVX/7PbBantO+8884+U8Zp2eNkeNC3svSfK73o25AD3p6VqV+Fp/JBA5Y5d7R1SO/LtVElJbZo0cv23FPPWEXZaCspLvKK5CyZfgZ26eeTeiIt75+UXqy71DpERkV5TB3FX8Ig7/BDDqGGMFDL8mDvb/Te0cXWtT6vH4yQnXfdxXbZdVcrl5GFDlNbV2v1jY1hybLqgz3AnAnB3foMBrA6ZN36daLlKmtsaPBtnJwjwPaGXBlVvX1cH8ZeZfhQLVzihnaemRHkDwYOJUmTLPEi6T9wB0KcIV2AMvCNkRNXQ+DHkypf4y9ukQ6p3zQGN+Lljg99kfdzoi8yHqMf9yhbyD3i4B6K5376BVMfuCOtJB/yoL7o1wgXZkzR8xRaQSizx8fPY4SyxfKmQoivR3UV8gzpu4HPQwLJq0+eESaBiBPxYrqeBr/QkBePq//kTl9MQmCFzgK+4OSTPe4GLZMsuHM4xudHxmx4o04DrpEn4f+4nZKtd9Sb39Lh6EJXdN2g78Q4ZOSTffomJ7ZJsLKEcxPwz5TeJGo5nekje5TugHQbDNlO9ZtEwnglL8rHTHnZ6FG2WbowY0Kj9Y7x6zhJF6Zs6ZlpbhgDmzdt9pUthx56qO9l56wQzk3DOEdfcAN7G4cDcpsRe/5l4AsH8qJ9oGt3Sv50JzPrDioy54lx44Bfbykjv6OzzWqbZID3dPhkcBr7rnnUNhjs6O7B3kCnkb4oOoZVB8EWgGbc8oN+AL3RKdiCBR0JA54Z6XmSTU1WV9coXT1DSacJtxynJbo7NEan8G0/knWqPectcZgzPlcFYqeCN7eEbFi/0ScnWCnKAArthjPlyJP8oX2dDP8wEMohluhEgXfCKu2AW3dX0K0hip8lIrwCYIOK21Qe53n+1H5SIfJw5GnSiW4A76n8Hp8IIa8gV7zNeAsfigOOwUYZiofsBaJbDAvs6D3qzQBuI045+70Djzz8iI2SoUuFsWSOCs/MYI80FZfle118JlEVtWHNettl7hw7+dT32eaNW+33v/+DTZsx3f7z+uvs/rvvsd/++rc2dfpUX/6Zp8rjYECE/bXXXOOjMCiPjNKyTI0ODiOzoabBrxDcddc9vBBHHn6E7xunbDQ09sfjzshsqKbh8HaX4eAhIBI/g5UawN3CqwPzaYtXrLSnn33eyn0UnFn5INSjMg3wm1rJvFNB8A9uGOAwN8zrgsXDE5cnVJgLNJUP1g7fwXCJafMAjMBj5FAPNBAYxAWY4iJMYEoY2emluOCKMABV0pBsDwJORhLQ20fjTAwZxx9BGAxRwuEeGRy8eEgboebCT1HIhzS2SeCAH3F58CMMs30oIezRI15bU4uPgJ7+gTPtgIMPtK2bt3g4b6AsyZLihiAmDQajMJooE0KBgkB7L2sinEmTQRhGLd1YS0YlEb7hTAKECSPGoYOGRk5X0Q3jk7rybz1eJUm98BviBPpSIEaAiUPZ8AMnuAm6EMVppD/oO1jHSTzoigtl8bD4bpcfdQNNUZAwksPsMoKSumMwhXQoO/sf4ZaYr5AXd1GH+ic3N1T1gbLKNx083wiKTOHGyG+ovwT3BKBDXObPAZbRz+kmPPgmXuCroVUb5MP1TXQm+OEGbfw0f8Xhm1/8SIs69IEFuXteMCboyz8Ka7KOs1XUMd/QlDyDEosDuNE+gjIxYiB0PLQNgNsMGBDgmzZDWtAIPFEgQl0O8cNIBrTA0WMLoCsfyou4DHCwUoFyOA5OI/BKeEQQZ84B6tHLr/TBwbejCAHiOCLKCf6Gpo6bwtHhEN/xApMEGeIQLqYf0gjeceVRpDE8SJnIwmfzlS9lhtZOJz3EJ09C09ZIyOOqnjkAjbA+aCj3Ib4Msohw9BPgQzhWbzHyT/tlZq6mvtZpdfRxx8gg2UXGTof8e62muk5KzmY/EImVAFv1ffc999vqdRvtC1d+xs497VhrFi90dlAHystlNCWkIJQ2gKoZl3cGAr0DUH7KFsGz4nfQLeTgdBSIg/03fqcCTjtw9voAQhzewzcg1hqM4/Xhf0PgdS+Ax0J02pA77Rg8vYRnEhh62x5imOH+gYNTQBmCG6QJNbFjBFLzTIUYLxVSyxA4VQYXMljfDPek+vMKnQBa9O333mdPL1xoJ598ss2Rkf/sCy/aL391o5Q6Ducq8HbQo34IwxlYtGiRTagab9+U/rHz5CnWJhn15zvvtptvvsne+973uvE37+F5Vi3Dfob0l4s/drGU602+emXmhHG2VXrQvfc9aDXyL5Ou8tRTT1prS4ede845NnfubOkvHFiV7YOlP/7Jf9qTTz4p3u32K1Izs9Nt1aqVru+ccsrJdrDSPHjfva1WCu03vn61LVmy1M4791w7S/0gQ6yrN22xL33pa1ZTU2e77bazHy4IXH311TZj6gQ/2wAeeOG5l23ZsiV+XtKaNWv9iuUDDzzAbrrpJh9MQMFnkG78+PGuODPozjlOGALIwtDmoXzSP8so4eymGVOnSyHPtC7hTxoFuXn2woLnbNGLL7lBzeFnHOjKQVzoYBheADzuMk4JDm8bfMeHfMkPWcOvy2TSkfxwfUEVjQztkcHfzuwkskjJcZ4IAwHM2K2RkcNM8Oydd1aZD1TZd/UBH84f4SwhjAX0I/ApzC/0WwIwkEi3Qf4YTkuWLvErHvPzcq1y7BhfKYIBAW3Ik1Vk6b5XI/R18DblxcgLKxWG+k7wj+XnPUKUky4b9eAPDrgBfJNXpAu/MS3C40d43+6ZpEVfGeLxBNojY8mVuiAO4by/Ah/ikS79pDsN4Rnfefq2Bf+ICwZdxCnimAoxPgCOfMc6JV6MG58IMb/kw8MRP7pHP/6P7zE+fbJCkCGOXmaXi/jJGXoM6m9EDd3vEIi30BPcX0B/uB2ETJN8wjtA/qE8Q3XqPJEIpYg3dIJ/KA99JulD95As/4uWYmbXjxSfBPuTslN3zk8KxQw+h+oxCefbBKQLg0vUcbDJqH/6XgYbwqrDoBsyaJCfnyv9DXfpzNI94Ff0CeqUPOI2DPDlRhEGGRh8wHAnDzD2Mx4S+UC8Thn6mXmZfgvHhs0b/NrunNxsGdbS66UX0Of0yo06QKdjcKGkpND1XLUaz7e1Ve1SeGN0Qwt0Z95HpmXJ+G/wa4PTR7JSIfATZXKeEh19VYLS5NaI7GzpXNRdv+pED2n49luRtKGhyWq4AUEynZsBGEgkz3TFQZ8J9lK4qY300f0Aqof6ddAv9PLRSGcWnsCrDgRO2hNpBRjeww1BahuIvMIT3VO/h4B2R3jVgfzIPzwhPfypK96hF4DOBj4RJ/CN6QOpefAbBwAG3Q469oCBBc8usFIpZpMmTbRNG7ZYq5iPAxrqVUE9IqpqyyZPm2yjysvUIdbalV/8ghT1DPvZf95gu0oQZ4l5z7ngfPv5T35q9z/wgH38k5daq4y+Jx57zL757W97JV78sY/5tV0s2YUxGAig425ubLbKMVW2z7772dFHH6OCpdsB++/vTOwI+v9D7RrXVJIBMO87Af4JOUQQ/Y9ASIHhsdlB8sbqNfbUs89bWWGBj/yEE1TDEjYENeCKvZgVBRhjDeMFoDLww3jBoGV2HOZilQX7j2Jngj+rAMAJpiR+rDzS4D1WKL+kyS8Nzt3EBHG/TzA4QucxKFzdXQyvhsSMPScixzCK7o0Rf4yTAQQpgiPJD5xoRHyTFviSf2CsMEsbVg2ooaajFGBYsQAyKBcIqfaWVt/vhNHf0txs9VLWmBU89IjDbZ/99vW9VcSPxqQzd1K7NH6QQFEDZ0eYMpGBcvGOzw3TwPyRbnF0GzeMUHCBTkSE3uSDmz8KA/3irDzxoIULagHGdKqxCK5kT7pEYJkaNHHQN5jT+ZKmDxTp3UfXBeBDGnG/uHfSPCozQtvjeuPG+MWQDbO8Xl8KR1zCuyKn0HyDDHfwsw2DMuBGPiTCr4+Yqo57lT53+7PMLdIXIDwdH+UMdZsoEvKL+JIW4pxvT1P+0Jp38HP+884mhMfNz21IFAMg8o23GyWpkMGQUxx30D+2FEV605YktjxN2hzfcXCHzlDBFZa4lCUYsduSZVuOj5xJwXkBoU1eCgmNGFigDpRgKJ88ieddFu1JHS3lcdwVhrCRPzlYxpf3K57HJJ7caU/ur2cozeDPC+niF+hBW5a/Hjm5G3nAB2wToswBQtngXTpDp73ecSUOafM+iIv+eMMv4DDk56AX3OFtaAc+xArL+UJdeltWHigyXldJemEQANx4D/VKGszEdrSFZYTUATK9wQ8ba/K72Y857hibMWumj/SzFHTTxs22pWarjR1baWPKq2zlyjV26+23KXy7XXPtN+zYI/aWobZN7Qt+8tI5HUNBA1CewTL9fwBPN4HYHUQ3lzdAQuO4bNvrcxjgtAPnwTrweorD9AkEDt4+vdQQsW6pF95pC4N1msDwLH0AYEeIDIOEa94WP/S2KaD8SA/SBE4Zln/yOTzPd8IgpkAY2jp/zMizHJMlrVm0SwHheEK+ZvUNDfajn/7EHnn8CdclOMzr8COP8AGlhQsXurHrAwC93Xbaaaf54V1c5zd54gT78HkX2IMPPWh/uulPUmD7ZcCfa8cff7z9/ve/97u1vc1L3mJcLn3zTbvk45+wq7/weasVL69aucrlB3oLM2333H2fcbUaBnFBYb6Nk6GNEVVfX2dbt24R0sgDytAvpbzMSkaV2CuLXrYPfehs++Jln7QNMsi/851r7fHHH7fjjjvOfvCNb9pmGbA/+ul19uADj1h5eYV9+CPnuzz5/ve/7ytpvn31l31w5PnnX7Axo8b6Xv4bbrjBZ/xPP/003y/8yCMP+0F+4IqOxrJ3BuRYHdGtvpcVDaQJ9I+Q3EtTe0+WZtNmC/Pyberk6aK32p3KAH1Hqn4WPPWM06RCxnJRQb7SD7N9sSLhT5fh0ZBMjKMow6JMgb7IG3iFPth5mvrXA17cgMSsP/KPwULOHRAaQU9Db+lhJUCdbdy8yTZzy4PoO0G66n7SGffYey+bOGmSbztrqG/wa4VZHeJyTg+8wRXUTCiBx4YNG+zNN96wjevWOy7wE1c6FqHnCUfGWrz/Ej4MoDJDHM4xkgxETuqhfJGesRyUibLyTj6p7rG8EZxmiTvAr9MyieP9idyc/6WTxXAQnnYD4BZxcKNW3+CGu8dN0iDd+MT0I1DXsb/weJDbf0NdUZ5YVr55IvBOvBh/eJjUsDFf99c36fNEvGIYYZT8DsUfjMvkSQL+zQthqCd+cVDUJLntYBAXxYNG/qpf9K44MOY8TXKqe34jDSjfYPQQZDBv0sDN4wscV9xcf4m0hiaUN6ykcJ1E4WmrfKMbgRE6AbPn6NGcr0O+JI7h7itLSEnxoDPp0t/iz5YIlt8z4x/ikG/AkbRC3xPwID/6aiYySAcj2m0AL4tog16g9MIWGNk12DsZarPSMWsbaqy5rcWFMgMCnWo7SkJPmuefX1wgOwOjPww0pPve/KDzeF1vG2EcGAyvYrjn5uarnN0+AMA+fiZwWKkQiBt0YPBCz4dG2FAUJR35m1fg9mlOdp7P6HNlKlfDsuUQPQPhAc2JQz3xx8qlbm4bSdIjI3n5r9eb8x56OPQNuiJ+1AvgNEWPJmzyODGGQeS11F/Cki+/qbwSgTAhPHQPafNLe0iSSdLxN6dNpA+TP1HuRIh5xPYVcXFA90y+Pd/SqpIBOgsCXnnlF23KtKn217/c7krv2rXrPGGEfnNbs01Qh8qI+7777mObNqy35194xb7xja/bilUrXWl+/JFHbdErr9gpZ55uc3fexZ5+8klbu2atn7zZ0c31boHpGNGl4znggAPUwSy19Ws3iIFz1KnNtMMOO9w+edllNoZRfSHZKsEO0zJSjQHjiPv/qbB9qx8iRYDtffF/ewqpkCn/t9ZtsMeeeNbGlJXYqNJSF5YA9HDCicFQiKE7TBKJHSoRZhrCgpm7MHiQVAoCIkmHX2bJYfT4HQGmoaF7Y1e60C+GwS9WfIiDe79ls3VDXyhVhAk4UdkYsmEZDvHAJcajQbhRohZG+Cgc8ObdG3CSDkB40gMfqMngBg2MgzsYuAFHBge4kofOmFNeWVmC8sLSveNPOMH22GtPv20CXJyhJXj8bvj0ODMb8YMOoSFExg7lSoxW4YUg9wYhf4SIj0AqAmGIF+pDEfUffwD4h3phgCYRzkm6cYAFAAfCxLx5Jyy/PPjzTXhwwM0NUqVFujxDdRYMWgC3gGOIyx/xGBzCAKMuaYMYtGDiaeiX1Si+CkACylcUQH+vA+EsHL3uPI5ieRzlq4clVig46VJQMWIpT8Q9dIKh4yd+3HMXAUEDQDOnA0LK80yUA9wS8JAKH4W3gnkc8Et8vb4GQE9/+HlewsUffw+0wB2agqeXP8GXRxE9KMapr5jQL3ICADcfzSZ/AflwIj6DO14WzyPkR1uED7gChjoj3X7RAr6i28XQpcOk486SDPIBG4Wn3ECsK8oR2lAUvmEww2foVd48KZppoj2dYgir1NNCucJKHtXLyDAyjdtgGHAVkB9KhHeqwgVXHgwYRvNRvqFL4LNAa191JCAeZUXRxp8HcF8neQjnypFeiY9bTI/yxSWSSNPI465MdIZ9/l0cuika0tYbaO/q7BnEO+49x9m0adONm19YDrlm3VprbeGgrrFWmF9kby59w+6460FLz8yxr3/zi3bYAbtbi5qIdAxQUxkctSEAVaqOV72HkmwPoTQBduQPJEV2SKoscRuiDw44DR8AiFEJ5SSODikwSGPFGb4FYDsgzZhfAsQhSZR93rytxfT8/xAmFf6nBwBCaVPy1yfv2+UpN3CN8fAhFg+9RywDgHr18uuv2w9++AOfkbrqqqtsH+kMYdgp5PnCokV2z7332sqVK23psqU+qEQ7YJb//AsusMdkSD/88MN+Pz5obNjIff5TfXXh4sWLbUBtnsG1FcuX+8FSn/v8FTZ7zs4+OIAbtxhtran2GSaWn3JmDQf+ztxpJzvpvSfaKUcfY+tl3N98yy329DPPiEZp0ns2W1tbh5WVlEtM9cvw7HT+3mOPPfxmgNqaGk/74o9dZHvts5d9/4ff8wHjAw8+SAUbsCeeeNxXJzAIsd+++9r3v/d9W7l8lQz4MvF6hn3vh9faqe893q678Xd2w89v8AGBSz9+kX3v+z+wZ598zldPspXyi1/4lHX1DtgnPnGJt/3SklI/h4kzmIAmH4hr9mvCkBHwo7dn4TwiAwNE8lFu22RwM1hfXFRi06ZOU7hgpHMo4EDvNpsvnW7tmlVqr6N9SwTyE7kS691/XU74p+dDGPJCfnkfLTdkBt+4p8bFjW2euCMzu7vCpAgyiAFXGmeXcGQ5dKdkTKv0ibqGetu4ZZO1i/alRaW205zZtvPcub4qoGxUmS/35awAboOgLC67JSO5KYJZ/yLplu0tbeKXDdJx19qaVauVfpdfDVZVOdZKSorVp2SpXNt8+xvl6+9nD3LQE2BQb0f6B56RtpQF/gzfwl+4Uzf+TRyVl5KHdo1cTgaM9STkczceFxmEU5zwimweojv5su2B/Fw/TOoEPEgzhovg6ZCXIP6CU9CRgm4Z9djoH8sWB8D5jpCaj+Ob5Mf/Ad+QBu6DeetJdQ9ulI9fXOGNxN//D/k4vRI6xokTAvj3QPKtBCgLA0kRSMNx06/LUPmF/JHJwot4oivGb8RL6Hhe+ONEPeIX/YnrN9O4v+KSjlwdR+9IkHQh/FBeQQckXX2JjoF24OYDVaHwCkr56IcD3qTj8fU/Z1UpRbW9lMk9pemThulD7QxeGNhG2gxeoJ+G9hb1FQC9zNtxols6jcFD8cM2E9GRLTKSC+2d7X7TwoBML7YxNLU0WlNrsx/8m5Wd4duN2FojKvm5TKwSKiwqdl0efuGhDXKeHDoAcoABgDFjKoRThl/RpyCuh1FSx0u4soKX8vjWSXhN9YA76VZVVkmfypecXW01NbUqKzYN9QRNoFZoV/xBR2jGVgUGRJzukmNhdXPQn8M/2ldo24RhAg5KRH2OxKl3AnjaeoTWdgDuAZyIDuRPWG+jCVAfAO5AqGvcCRt4Dl51ZBwCbwUdHR0yrg4Kep3XuX5juvx6nSbPdu5JmomLjcguypTLCOvu6LHv/uB7dsyJx9kVn7vSdpmzix373mNs2uRpfvXE6aef7kw2ceJEW7p0mZ/ISlpTZ0yzWnV8nAJ92OGH+9L/tWvW+DVvHzznQzbv/nl2/Xd+YvsdeYAy3+b737h3ctOmTfae97zHR7K3bq7xzm/DBq7mSLfzzr/AystKrbah0Ufey8vL7NhjjrEp46qcQCgJSZn8OypoEWDGVBBpkrcA2/tGYgwBysmSFWtswTMv2Ogxoyw7K91nuyB8NH7BMxIWpRw3mJ3KDGFCpZEbAsZf+VLmxEIsUWlh9k+N1QUH/slMqYDGHd9Jl4qOQhmIAhmx4uwudxobvyF8UKf4hhFiWkHoKx81CEbmOESDtOLSc/LhFzfKSPyYL0900z/FQbgp/YFt1tet+m1r87DkhZJBZx7pRIfMCP1JJ53kCtMmdeLReKeDd3zVMDEcUNhIh3LwkB/AL+G9EeiJbuRBOI8DsZUl3wBlIUwUkoQlbgwfG0n8HgLKGRrR8Lh6lXsinKhT5Ycf3wC/sRGTbvgOT4gf6jm6EZcnNmbyYzCDgRy+yQAqMlPObL53PnRcnq/S1x+HNvryOM+X9MAk4CU0lBZpB/zo1CP9YD3yCHiIbumhjNAilpsn4gjvcsMBAw2en3fCgZ7wsi8z0rvjLfBaUNpp1JuPEoNn8ItbNLieKrqBa4yLoCNPcMPJy60XjFnPT/kSH7cQRniSNwqDOhXfowd9FM87uCQMSqGnrTTBD2VTPp4u5wVAOh4Pq3Ro46H9oegxOxI6UVHG3ej4WI2h6KqXEDvkw2x6svKkj/wp1xA94YF4ECV8HWkc6w9/4gLUBUBcHkbqIxAHf+gZVyqx8oe6Ir7Xo8L1q8AM+MA3GVJMUCJRTDxvlAalC0Se9H1+eofXaZ8xb9++QGFVHgZzwx7HTh8QqJWCzkoAludySvkpp5xixaUl1tLe5nWylnu8pYBXqiPnfJWXXnnV7rjnPisqK7fvfv8/bM850626g/TpvIWo8ydlTHhJ7/GbZzikukFuyvo3gTQDeROg/EO87kwAyDkchhfSj3nwu6P0wS+my3sqxPjQ0b8HMwngztvF0QeMKnCchkFM7x8B+CIVUkmAT3yi2oh84Zt47pfgN4gPSOOmz365sce8o71DEeQgQhTk5kp5C/0LcTL1PPD4E/bHP/zBr4v80Ic+ZJOlW7y5dKmdION49uRJdu2P/9N+9rP/dAOfe8MLS4qcl5m1ZU/pKukZ8OX4CePU77T6PePxgLiS4mIfkGIA+qyzzrRMKasYlxjgtIVLL71UfW+GPa5vTtxn1vzAgw70g6LuvPNebw/77rO/vfraa27Uf+Yzn3Ed5Je/+IWtkuLJuUVjKivsuBOO8/vHjzj8UCvOTLdWtb3PfeYLNrp0lB14wEH2ixtvsJdffkk6zChXlnPy810BRk969tlnbeas2XbKqafaW8uW+4FY3/3eNTZr/Di75sfX2Xeu+Z6Nm1Bpv/vtL62qfIxdf/2Nduutf5UONsEOOeQQ70trareqjZV7mpxyjVxvUz/b3FSv+uj3WblUBqT9s8qVOvDBcv1i5NKGMY6nT5umPkZKu2hVLOOaFaCPPTzPJ22qKiqVvhTQNOow9GkA8jzyAe/0T/zSh/AgN5lkinKMsMT1sMKNMPgF2cLeaXSV0A+jA/XqtVv/9cugIR0GF9EjOXyU1SFN7c0uuydPnmJ77LmX7b77bjZhwnhfNs0AT1NTi68Q835HAoGtYgz4cBNCkfikTvW7fvVaW7lqleulGE4Vo8r8qrUs+izQ1oM+A70wsKIRGAb0g6yAr/j1cokvo6zEze8nl6zlG38h4v0PfVKkAeGgAw/0wT0C79GPJ0KkoyJ7u4z5Ae4u4Dv25xHiO2lF+kdc4hMhvpNXzD+6edmS99hXx++YR+y3QplCuTyNVOFMHL0mqA+mAfAeH3QL8ohljO/4kX6E6J8KwZ/wIQ0H4aPIHt/ll4yJmJ57R78Ehr/7t8rhdIGOeOg7lZbgnEq31HoAPAz4eFKiT/KOoRp4SvwveYpcAwjrZVE8PD2+/vxAX7m7foxxSDJJ2kPfHsVxod7Jh5tJ9ONxefBnBQArEVg2j660LZ2DEfUufSAnP9vyS/OkK/VZQ3O9dXRh3Hf6xBHyjav2stOzva0yOYBN0CF5QtujvbAqB5lOo1q3dr2XK9xI4cVz/R19jFUBIOz6rOjieOkXHaenq9fWr8X4N59ciROHwTZIc12X2obf3A6DrsI3ll8UkSwM7ZHCo/sodWJ4mkxoehjlHbdCg0fkDejkcVNgeJ/qfZ8g0pXwMQ7ppD7RLaYNEJS8g+E/1LairPBHYeCnwe/kiTZcap4Aftt9z9l79sCbryxRKmbnf/wCO+/C8+2YI46x8845z2782S880GMvPGHHHXOsbxOYOGmiL/FUKp4JgphOE0F69jnnqCN7y55bsNAP4/nBj39kS19fYh+/6GO2+567W2tHqyulB6hjnDdvnlVUVNgXv/hF23v3fawgr0jCus7+rA5u3fr1PqrEErza2ho77f2n2gfPPMNHbiENDySLxRhGdrkPFRAQCyRvAbb3VfxhDpkKvmzVWlvwzIuWV5BrjQ11Pko+RFTVrRoUjEaHG+lJY6UyUErYIhFnZEVzfzxjvRAvJyvHK5Xw3hhlxPCQFiPNoOwdhvKjI3OlXZ6EoQEEpgoGmhtfpKt33FzApOCEOw6+r1dvCCd4E7GBURLKwpaFIGTAmbxCWYaYiHdoAEQFgDjIFowcOlkKgMBAcDQ3tfpovAtDuXFvaL2MgyOOOML23HNPv4sVoNGyX7G1hVN/Oek9nPDKrzOs4kJnBgYQIHEFBfngzv4pFAaWF8W9/xhllJ19mvAcYZ0o+oegDnQL9eP+Kiu0dUNIZQsj4iqYIA5iIHw8vPKI5aeufDsC74oTICxFh1bwImlGhcZnEZyW1FNQApKqGgL5U1F0kLEjCW6qYz0YIggm8BGFhKcavNLjsBxfFSAFJfIqQDl5vHNRPAYRlIynQdqkSXhowLcb1whNhYkCI/ICT1itgnwLM9yuECkfcOUXvkegern4T+4+wkwc0YU0B8PpxUd5FYZyOL/CzwqBgUlYvsGRd8rhI/ckQBruTj3KTY6kQaLM4vu1PqK3WmCY1QePpAx0rqRLMuRF+/F6wQE/vlU/PlBAGnLzdkV4xQtpoejJoJaSjT9th8E0NOzAH7RPOrOoDKEAKP+Ef8mcOiB9/OEzwOnGL/WV0M9XTZC05xvKgHEcZ+a9TOAsWvo2Fn0LOY8T0hWd1Kk53xAWesALCkuaTgu5QZdY58gEcAA3rxfhCRCfeDwimvM3bhhbvi2Ati+DjCt4aNdTpk717QA5eXnyD+eprFu7wRWMcVVVan9Z9twLL9v9Dz5sVROm2rXf/bLtNG2c1XWqnH2hTikHgKx2xTF8yS95TQGhH371DEDj8DkI0X8QhnUAYfA28FsqxAEA/0/P4PsOALoFnuTdfwaBZKMbdB6ez9tBJWB2QhDDpsbhLbSo/zoM7/Pg9wghvfBEiSZMB91oL6l4R3fcesUHjz35hD2/8EW/r7t0VKnaR6afsP/e448L57WI/xfJsH5l0SJ74403fNUIvEX4devW2f4H7G9f/9rVvqT7pz/9qa8e4+CptGTwEKMQGczd+eJmy8/LEc8FZTPiBT9yKnxfT48dd/wxtvj1V22VDDyM9SlTJksJLfAbBDjBGnfSY3IjPy/fVqxY7cvn2Vu6dctW8WuPD2Jd9qnL/ZT9N157wy679FPeJkaPKfMBjKOOOto++9lP2xQZ4zf+4Sb74/+PtfcA8+Qo7v7rcti7vbu9HHU6nRLKAaVTzggkQAIbDDYmY7DBJhkw2BibDMbYGAfAJJMNiByUUM45nE6Xc84bLu//+/nW1O7vDsH7vs/zr9/OzkyH6qrq6urqnp6er3zd+RAgO3nzKS1WMTLBhoPMfiuPSgbwd9m8c+Mr3/3f+K//+q/48Ef/MS567hlx0133xZvf9OY47PDD4ktf+PeYNmlSfOIT/xxf/epXLC/aznOec6xlRZvlvX8mRuCbiYEe+VojNND1JKV0scB9gBS57J2da0Xvlnz5fOJ0tceZM2ZKbtj1iAkdE6JHbZkvOTFRMGP6NPVh2I60je7jZJvSRqZjqoi0DQ0QDl3Vx1R/ZH1pbB7xHORn8z/8Cl7/Y/XEAK8MzNWf9DfwzsbCuSN7r58sdurYtnNb9OzriXb5ksjm5FNPjSPmzvU3zPED+DIA+XhXmNcKIJW+hE0Qx7Tz2cA2rwp5ZsGCWPLMQvl9m9UuemOK6nT8+AlOx7fHsw/lM8PpF2Dr6cXzGpukdg9t4gceDe6jst8onnVjeZTsAPKTpi9fA4fek67wldwK6ppwgHuO1nvK5ez+tInXvz58hZMyOLfmbaXP+Zozvg28Vb5WHQASd/oYlEtfVECehmpd+0KgsghVMpfZyLhoK9pbAdvdCklmg9k89POEDFrbBgAVlANkXuL7cRbfgGny0e+3QA76QVngp+j0vxMqTyvgR1EmeTK+vxx4tE8jID556AfiKYfBdn1S2a85yibAJ/EQAb7KC4307bXPEgGUBh7qhxv7QtQVvOi3c9fOWL9xve3HpKkTo2Nyh/cCWLZ8iZfWD5ONYxWvEHozPvxdt2G1SyYvDvSmjwMNTABgZwjnNXOW7SOq8gOhGz6sH7IlVCkUUjY21asNd8nX2su+T+yNIH40mPcXC9S/2N8W7faZhCMlCS7d+xqWVf+qt5Q5csk2gP7YN2wmAKAZn47qoP8Hqg6rjv5PULJvzZNl9R9ZT/3heZ1jEOijLYGj0hUe+uJKTxy8Iz/aIfpQ5R4KfXS88wNv6/3Pf/tCdO7ojmNOODZe8SeviM9+6rNxzDHHxt988G9i4PChHoi/6y/+yhVx+FFzvJwWh56CmZnHKNNZX/eSl8RPf/Rjv6fFZi1XXHVlPPXoU/HDr383Js6eElt3bPH7ea977evjS1/6kon84he+GOeefLaJwSx+5JP/FIsWL4m3vvUvYsWKFbFNndlLXniNO/ndqkwGOihHAWykSPrhUHZxvVvh0PhDbEYMkTyfWbg07rzzvpggBwYj4A5TwqyKQIB5zk6IDpEwDpSGnThxdHLQhcBFp3CQn0EuZXq3zyaPn74pHzipQOOGFpxrhdPZiNKsZIyN0tABZ92nAtAYvPxbgaTjAAeDTONUOaTxvQaK0HzgAJMYuUsnT/uAUjLkDK7iq+ROWA26oJNG400Fm8kEGp73AJADxqAAReQJA98jZkNAPg3JMk5WAFAWjgtyURFgT97EM43dy/TleHiwqFjkqdI9CPXeC83AGvl5kN3QyiDIHa2ukSE0+wm46HWjFo0Ih0kFwuysGY94Vx5o4JploeR3nYlnaAA3nR1PXXBGwUeZ9d6dEnpSweVivFUOuJAXEzlVxzgl1CH1Ww3XfCp/ThQQl43eohEQju7YUCsdnY5uctWL0sEXroRpVXzVJTRmvak+lb7qFLCRVBj1SxjtmcEitBZvB6VH1gpPJ1L0yZBSfE4McE1ap3R6l6kzKxR4z8zx4gtAFsiepzsN+sShMiiPAS46MKDZ3bfPWHswi/4mHqB0EvCXD2S42TgG+qTmphd5UCc8pfTEl87IXZpu2VMuNgZAzoRRT6Sxriuca9eJ6OPMPRFq+cpDOLRluiEst+W9WwX0emIA7YVW/SePZM+1cUObS06w3FQGdQCQBin044DcxElc2aiErGv0ofDQjmyvTEvarzo8gaa0UKDaUVjKey+7CLttNpUjoD488aD2xIAfAAfOOu/k4QCgElu3b4/tst843XOPOiqu0ABwVPtoO/B8/5dPtMHbtKnTVf8D4557748f/PRXceIpJ8THP/F3MWva+NjcpXKFjKpREWmrCdIB/xwHAXE6Ee6mp6NfQxIOzSMRHgSHOpEFrSsAuHAtNNcHQ7aVanutskvoz2A+muuCZyufjdzynGX63MCh+f9v4GBN474fiKkjhyVcix/9Jww5IFeo5B6otNt39cQ/a1B70w03x8xZs+PIo4+M2bMPj7vuvjPOPOO58bqXvzy27tkbb3vb2+K+e++JE0440cv2GfgzgOcdbZ42f+5z/xYnyof41Kc+7R399+7f672G2LiqJnR3qH9Bf/jWPeJA/+jjcIbZYHisBnXw9Zzjj41bbrlJcftjhD9Xtce74/fIQQUffR946BP9furwtmhvH2v7AC3geqF8kPPOvzieeOLJ+Nu/+dvYvGFLHHnk3Bg9ZrSfmh9/wvFxxnNPj9lTp3gi+qc/+3V84pOfjBHyW0aKbl6J26W21NnDxnsjvVR9tfT/Na95VVx1+ZXx3vf/nfck+I//+nxcd82LJN8BccvNt8acOUfEMbNnxA71of/5+S/Et775bb8PzyoAXiPY2bVD9mmY99UAPBGiPladsWwPfYPav2MS1LL1P/sOjgFMWNJ25V8gf9ovvtvkCZOip6snhg/NJ+Url6+IX/z8Z54gmT59mu0W/SnyHTwQG5ID2+qfSuexC7QD+hbqrFv+AI4/8kaHq98DCCMftqgm08HZ05OrA+knsF979h6QTel0P8U3zOmb6VvwS3lNwIP8fflp2SlTpscpp5wY5543z3rI98xZabFmzXoPJMCJVkMjesUnyDo6xvv1RSYAli9dEkuXLPb32lkNgCzYT4BNyaCVAz4GHGD1ooertuO2PY0M3Fbz0vLAniL7yk/ZHKQjnnPFHQSUoxP5ra+SW/VF1XeTn6MVt8tvwLQ25RwKVZrz6kwu8Ff+wsnRCkVD0QZwT7r+8siXK0Nb4/XP91UG/yuP/qVvws9nBTV+QSvuguQ1UaInDeq+NCVb0uW9/G30X0ASpJulJVQZusoAgWluoK7xwfzAROANlJ2+oY00oh3GnJ7Lhp4C7smDrweNrEDEX4Ao+nS3hQZX1Rt5nE9hyJR2wn3VF8kzPrOSjzqAdyYU8kxaxXONv9TQZr8InhTuVxOHyu8XCTt2bvMnCXniz/3qtati09bN3ndk7MQO+3/rN26QXd5p3xzbCj34A4oyLZTNeGPs2DEqi9ddadf5BTD2JYEIdBkawHcAvg6IH8iDB8kXfvftxvZoDKP/DNCTbuwJezbl3lxMtiIXj53g3WnSX4NnPj+YbSl9z/SZla5lAiD9T/RGMlIaAJk/W/vpn15ISF9FddmSvnQm6yiPrItsp3Wd6ai/bKs1cQb06YAO708ifgDGdim7XK3qvVCUtvIV1D3nAX/1vrf0/uY3t3oTBYQ+ccqUWLlYnfD6TTFqTFu86I9eEq/VgP1v3/3euP/ue+Pwo47w0qvdu3a7ML4eMFpOHR0DO8h+/9vfiUlTJsdVV78gnnp6voQwwBuujJDhHTOu3Z3e8cefGI8//pg7gne9813xzr94d6zUYPBjn/iUHIGV8d73vFcd5MT46te+FkcfeVS86KorY7zyPi08Ozo747hjjxWt/cptRpCGIcNbWT60Yiy5FvBSkwZIOVy3jz65IO6950F1rJM1QNUAQAV4sKMfn9xASTAyKFAatzygCwVDWXGo/bQPVRqYA78+4SscR6SPbuUrsKPOT3g9GIMn/TD6VfngBb+VSD+XpTjoqUETRfHEnDKpK1YAwCGz6TQoHCZeZQAvtEA7cZwRUnXIpZwcOWvIrFQafg/+1QEzBGV3TiYXyIcC8vSl6KWu6fxp1FdccYWcvrmxZt1qPz3FCbAjYFpSRuDmABdH0pAyt4FqBnpADlYO7vwwXB44iuZWHNBtw9/kycatK90yY+mGLv6RIzQDGEPqHrzkIw65Jq05mKecqhN4Jy8yJ4576AFvTmo0T0FUFk4n5cMTOmV9UTnkZYJI1SBA9ibF+cCJvLgmvRTFT9aZafZO+MKLHNIRaTp7nXFwLLvGuQKIr0EomxrmhFQzGIQ+lUXefrlKhjrgCRo56ERZBeD2ofR8limNNbiEGzoUbh2GFgEztkJrefIEyaC0BkXQZslrfkWzrLhpAKdpaeKhG4AegDDXt+Jdb3ImoYV2BHZS40Ts1r2BzbB0EjXGyzI2Qqo+qes+OsQDuKHBpTbkIk/qVpTJAcYxdCnmLwdzvZ4d5zUncCUVqePgRY+QK9fEgYvy+8tEZqJB9ZEFJ3jJpc6kpR5ADX7qwfTrmvxc41RDIThMq9KSzriFhLKMWhG0UfhGN/RngO9c7trUGQi4tr3JDQDZK2G3bAwdPkvA+Y43g5FNmzfZKT/x5JPj0ssv8Sod3qNmsMEkADuQT5s8Q/Zof9x0x2/iF7+6XYOtC+Njn3p3jG4bHtu7sDHUAXZUNMGnyjZtXHDf0GnQPXGIk2ik1xfNRWtaQfFY0DoA91WDj2Bn55pwXXA+qGyDEko+tGffNbLK/+RN+QPE0f8kPgcdVL5B4RVGXbp8/h0Eh+R5FiBF5Wpquw/6rWmmqaMsBee+MCHaz0UDXJoP/Zg8W7R0cXzj69+Jbdt2xiv/+JV2wD7y0Q/7yffrXv+6mDhpYvzzZ/7ZA+WLL7nY787ffvttlgk2mz7hrDPO9M7tfF6Pp69Dhw3x6hwmX9E17DRtlbZNnzR4qPRcFY5fsmr16jj7rLPifX/9HuFeFz/56Y/ivvvuldPZbp3fvm2b7RDfvcZpAmgH0Mk9esl7u+ynM2Zshwf4vGJwwomnxL1MUv3vD+OoucfEhz7093HSicfFeOFlfhKdFlMxdvToWLxoSfzFn79N5cmeqMy9++gjNXiVfOhnRo5s8/miC8/3u+k3/vqmGDeuI97y52+O++5/IJ547Ml4wVUv8KbJTF6sZWn6nt545JFH3bc8/wXPj4nykdZvXBcTJoyP9jHt7s+3qb2xpwITRkPkxLbWqzWAyUisIzZfP+Lpp5k4oG8aNbpdg+DR8rfGezNAvonN+/AdY8bGwgXPxO233uZJbz5F6M+USQ+HDs4+Fn5so2WrsSdMpmB/sCWE0/9gWwoIZxKRMNs+KQA2i3AAnQIvT8I42B29y68Yyp4pzn0pslWazq7O2KV7rtEBbPduyXyndGXP/m7bx2OPPSZOPvmUOEO6NXXaDK8wYAPHzs4uOkJPXtDveQJCGs8ApkM6y+T02lVrYsWy5fHkE096xetkDXhYxtwxbpwHHEMHi1b5Qdg/b8onKdNG02ap9Vi3ZW8VR98FwGvxTQgygl9oJRzfokBJfuse/GXfOSx7HQUVX+A2qrACly0g3LJu8hJOOsKAOhd+MNCfV5kVB2p4TXykTf6SF3Bk+VwXf/3UwCA0Cy8/7LzSIg/HGqfyt9jUxNkP8Fr8ElVPsKuQpJU8LXm95C9lZdr0o14MnBRNuK8d1FwITI/O8GxZKoonz7xmY3zEkkbhxq1r5+9HYci8SRNlVw26/yWOXKJdUabH5Tb4aCvIqPQGv5DwKsRl6rLSEIxsy+d22Q17yA4cPPghMPMmHk9siBFWYm3fuc0P85YuXxrbdmyLDrWFIW1DvREnr/kxCQef3nhz2FCPZ/ZI97HZXp0geXFGPvn0n4dA6ZOXjlNtrCi2fVd69qGrMY5Xk6JbaqNUKSRaPk1P76/YsSmiwjzBJ1nhb9rXUeLkWbqleGQCj4ThGyvYgKsFKYyZKAOZ5B4AoFBJBB4CwtRcJeSruP3pS5YF0EW5yJ1z3XMkXSbXfGfWfjxOKyKRpflTHh5UVVnoBRPhzqWwvpITkcOAAdOOntRLp0ehZNq7V5lVGT07uqJzS3dcfu3z4jWvf218/MMf9Szw5CmTvJlbz649Xk43io15Bg+MCy+62Ev0/uNzn7diTZ0+VZ3JqDj7nLPUYe3yLP4111wdjz76eDDhgHGlciZPnBQXXnBxPPDgI7FsxZr4yEc+Gn9w5RXxzR/9NN773r+J8+UI/sWfvylOPf7YeGrZiti2tTNOPP6YGD5EQhIPZkSVJp02k9ymq9sPvU2lVlhz2weE08xQIX7DdffIE7zKcH9MkHJLE6UMajwoqA4rif5Z8K48KiGVVGNYy7LRYzcoKoS0WXJWHjM37miUh0buBiZCSEY8G71RlvmDOYXlwDURu6E2uPsqU2k4UJ5WRXHDb+IrDmhVfoD6pxNnAiFp6TfeDPKJq7KysQ6QknXHrl1ddm54nYAOzr6q4v3+kMqgngE2WIKXq6+5JmYfMSc2bFjnJ+wYJCphn3QP9HSabEIocg3QAC01cGewxICaMzTDT6ZJ/pGLqHd6BifEp7xYCaCiVEjKJ6/JQ5klm5oEKHwchBOPbgOZPw1wpQFKPpwrniBoLbzUO20ieRHfwktudI/BdD3tACf6lTTlpEQNdAuIIxwoGqATnUwaUjaZN1/vYJIA+QEMqGrShvTIaYgnKzIP97y3DxBGfl04LXlqYoM4ry5RPO+Vs/SeeOqVOqeOiUM/mJllWbAnE3SdHQMdVxrsKgtwZyS26NZBVbJolQs41AqdjjLdOcgmJf+Jn05ZF8bpfPwUh7NKFKsacNRJT9ngtUyEC9rpLJgxblBQwdGreOqOdNQpcsk6SBw4yH2DceV1/QoffFJOAuX0O7wZnHHQmelSPzHwQOpUfziAPLJsdNFBTgMdbg8KpCOlrgl3m2uANITjC9U3vpGPJxjgH/pFMx0otGebIryfF8I42KSSJ/ys+vHrYSzXZSWABl08YTzhxBO9Vwxfp+js7optW3bEpg2b3d4njJ9oOf/y17fGzzQgevmfvjze8843xvARQ4SHJ4751Cv3WDCRHoxSf6zwSImIH0ea5eai/5o0ODL/T9CbmQsH+Ova56bAvrBD0JPdRxPuh/nNddaj6kn/6QfAgZ7w669PXTf3eTgn//6vwdpHvZNfv5JRgcYvBwET3hRjulrO/ycgDdbiX//9i/HUk8/EG//sjXHLbbfEY48/7q/+0M+N0aCJa/Z/YLJowYIFsXTpkuCb9i94wfPikovO9+D/ve/+Gw92D58928u8N+3gu++7jAOdxcawAS1Pur3MVvZ9p3Rty5bN0d42Ov7ls58RJb3x0Y9+OFatXBHTZ85wWvTYdko2h+WoDFRpwziuLmfTJi+zZ2UArymOHDFKOrwz5sw5MhY8vcjflme3+r9629sUNyymT58ZJ514Stx9z90xdcrEOP2UU+NnP/1Z/Ms//7PaQbcHLft693kSY9DA7Htoy7xzf8XzLvOqAsrEHnZ17YnHH3tCfeMm4W6LU044yZ8FXLNyZUzWgBMbe8YZZ/hTeGvWrvEAtKNjnHSnV+1re3R3sXsm9rB0Br2iZig3PSP0IPVOcToxiccEAH0xdbNLdkvJNMif6kkQJlGHDRke7aPHxOOPPBa33nxLzJw+PaZNnSr7LMvrQlDqtA89GlBTb5SBXEmDbSi7Rd3Ztuoa28QkQN+gS4B86kw6GGCCG8effYR27dprmbJLORO7fDFk+46drjs+T8aqwF7ZdSmI2xQrPXZ2STbyU4DxHRPiuWeeEeefd37MnTvXfQ6rGaARp9n5DyTN0MAT2HHSV39uUjwsWbIknpAfu2rFCi857hg7NsaOa/OXEiQCCHdD4NPIAyUP+MdeujLEp2XP2WEEZ7uuvsT2WhEiPdM2UDJDfulzKnMDhEMbcqS86g9IW/GWpaDKqwMeW2VO+ZWvzsbdpAHIRxkAeImnL6pySUs456SZOPhKnBz58KKfP7jBLya9+3DlKVNPmEFhXNd9K02A27Xll3RJIL7uy9/AofmLT4AweABKRq35+8onqKGP/OabOEdk3jqT3v4FfClT4a00hZ9zhRX0lSdwnK7rtQK3Kf36J29UJ6zkVVlKnHm5xIIrq+tFRz7lzrricF0onsk9jpIh+LG3aA7tlDpkxdXe/bvVv3d7A/hnFi2MHfL1eWA8VPZwj/SeCVke+sprUnnoR/pcw0fwefmh0cuT/917HAeN+/ZjmfrlzNiCh6T4H8h2kNlOPU15KF4kl/8B+15hKf3I10x7Y4jaPuKk8gAA//RJREFULQ/RmCDFd1u7dr3tkqunEXHVdfn1lgUyanQ3/TXplQZ27hN1AFlm0ZI0F9R9xXFU2lYAV+lr6U/hb00vCTW0ZFilYQKATb0LT4VDO+n6eejHRZq6Nq6pR03srSWufmeA5RQSZMe48bF+3Qa/Z8USMwwjM8LDVcF8b3LtqrVy9lTRw4Z6oH+6OqWhw4fGz7//4xjE++9DBkTbqJFx/PHHedLg5htvjhNPOkkD+vPillt+k7MTImbHth0xc8YsfwHgrHkXxIUXXhw7t2yLz/3bv8dj6gj//oMfjHPOOM3l9GiAyLtb7W1SIBhomMBp5UwFWVGTv35oKhso5g8FBIOgOLNB0WNPLIj77n3Q+x4MOECHKEGqY3BnJWWSvknAOftmZRRabAgdMbIE6EDyKVriRsnokEwzONwhizjF4xDDEYMVV2RjuMjPbCvfGybYT/B0X7ODhFUeaIFVnrChUM6rcy7BwXnGyKWy1IDLS+iNNycySJ8ygu58kuwE5jhpSn5w+umwZPhFOp//wFjAMxsI7fJS4OzYmbWnc+vCQZGhuOyKK+Kww2f7nU8GGcxiEc4eAJ4BlVygizzQCB02SI4THTAtIC988MTIMhOddBr8kBH8pkFs6lxp7LAoH/hSfsrX4MUhNOieHCkH6jPfheaW9MivGpxpVV2SlvtqyORzdq6Em0viyAcu6hHjx6SJ9UJ5SK8kKiTz5hNX6oGDsqs+MIoMhKRDTbk4Rxh2cFM31gWFIwPrq4nhM0v9ukAQadATG/omj9+71Jl7+Mq8aVgwoNyzWoD6oT0gawb23HuFCPUl+pAx9NKBcAaX60vhOFxJR7YVng55IrK5T1qQB/WnjknxpZtVr+RFhugBuzwTb0GTT+mpRdeh7i1j/YoOg84s6/JKC/UwvL9MGAD/5IEODnBb9sKFvgLILOuba8x01jF5iaMuKi0yKxzoTE4sQG9/500d0oFZZsKHLKAVXBwFST86q7OuE2fqGGUD0MykXekmR+l+3bvzBYeyuNUoL/FA0g+NjnF4ttXkT1E6GrqrbB21oVgtP/OgqnkViP0/cNTPu+D8OHveOV6Cu293b2zZui02rN9kvZg8eYIc9X3x45/fGHff+1D88ateEX/5V38qp2RwbOtUOYz0Xa/wqrowdY11StZdp40YDFLHPCsMnUhq+6Fk9ruACYdKwrlB1xd2QAX6UgGcn3UCoK6RaaqRwbJ0bOpH4uxHkLRhA7OdF62V/3cB5fwWEKT87hdaygBkDZurhOKRMzF1/l1AHDrulXK6/vJ/f02D7tXxBy9/efzsF7+MZSuWiiae1HbHEPkTbLC2af3G2Lptq/0Jltm/6IXXxAUXXhgTRw6P+UuXq+//B08e8e48S/F7djOBnJPlDPywGSyvp4n5qXr7mJh3zjnqf3bFbbfc6k33eFK9aNECDY63uYyRckqRodsMdaFr7A66N1zlsos4e9PUZrbY/iEa/A4bOjye85zj1Ed1ewKAlXOf+fSnYpPoYuPBqVOne8PiSy6+MM484TmxpbMn/ua9fxO/+PnP48ij58aufbkibOrUifanpk+fEY8+9mgseOZpT0LMnXuEJxU6lY9mNWpUuyfSxrWP9cOSM888y+2ZVyYvvugif+mAd/15FYAJjO6enbF580bVMRMjssHoTFPH+CQA8vdrfrotG6B/3iwRoBz60r2yPQym20aOFr1TY+jgofJ95AcOHeFv7N9z191xj3g9bNZh0aayB7g+WGm4P/jGfg3iOOgv3FcKP+eygcRhY+qaA9/B9lbhZROzvxxgH8a+l+qHeqOe2KV8t+qdL77gi+xRvq7uXd58kr6RB1K0vb3y39i8rAb07GHF4By/k40Dp0ydEnPmzPG+VciAJ5Zdnfl6APTgF9NmGTSxD0Cb6gu+mdSc/8RTseiZhbFq1TLVw/A4Qvg6xozzDunYRz7DyMoAbD22k/ZnsOj77SaADNDHkkdN7uZ19R3IhXv8j/QlKj0HUHJOe9KPA3lXOAcAf4mzseNKV/m5rrjCA9R1axqOoreA+IprpYNr+tZW/AX1hQn6QiTDZxDFmdMCrTgJq/AC8hZvLhcJu+iirZGvcYiWpkrSh1a0FAY/hmzUNxbdtDtN5q2yHSd68Xecl+wKR3dJAx0lo8xLPHnx/wqvziqTNJW/8vSFKVldmz/yqWzkogj9TxmSJHWqoY0whwtnwyj5yz/kyPIISz1Ar/DtGKhn2xMG2nMjd2yYfUf1R7SDzVu3xL333RcrV69WGtlL9dN71bba2kfbnnbvlh+A3Wl6EAblADRke0waeBXZPFGegDbvjTbFGpzwJR34xF9J+SOU5I0LBQkUhsxVBnTymsHUKVPNCxPKa9astQ31SgABg3rSIW/OyKZsENfVDmoPAB6g5H0+1CRt0p74XJ+Cfh7Il0fSnOEFrsumbM4VVlD5kB42j/uKJR2/XEl7sM5XOfvU3oHfR9+AF//J1b10shg5BuXbtmSHfNULro4p06bFlz7/hVi3fH1MOXxqLo/V8aIXvtjfdl67co2FPaZjbBx/wgkxQZ365//lX2PFwuUxcuJIdcBjYsyY0TKys91pUg4bwJ151tmxcsUKf46HAeTpp50eF1xwcVx+5fNjase0+M8vfSk++9l/ide+5nXxrne+Pfi6frd42LWHd/iklKoQGtnQIYMkGDEovpKpbBSqPjNYAN8Nz05XT7kKymFDKXn3Y5iiH3n86Xjg/oe9w/DwoVIoCdgdm8olnY2D8KQBJXc+yWP3TDoXt1pwqkFSUTjbVRE2GCrTnZzo8UDQeDMewJF2ZeoaTA06A5VN5XKgpBhT0jo9+Gjc3OtMZjf+Jl/fLKSuGfD6/SIVYgVTuJVCfOH41MSCZeYjB0KUmfySNmWm0pQfGWpQyGd7PFAM65QblZyK7s6dpussOf9MAGzZvMlyHMJqh6Z8DwCVL2f2U9bwwTV8FfDen5+qkk8/ZFzXTqvy6umr4/QDKAOngVsaXk0ewCsdtI0/qRWPyFm6jfzID+/QQBxpnV9HQXUYuSQcIy4cjfwpA6hJBw94Waa0j465X64Y8HL2qRMPCnXtASwdLDirozX+vDbPGFOELgAf9FC29UK/eprOP7Iho6zX1ENH6q+edPd1itSB0oAH/iiHOGRjXRMeoOrI9aR8DH6t99wLB3VK/UMzxREHlC5Tn5adcJsX859PnHnazj0yIm3JhDjukTxx0McfgwTLWrIiH53miGHDPTlGG6ZkD4REBxMAXjGgtPycXrJjaacJFT46xqoj6kXMWneglXDaknVDP/QZsMx1bf21jIVKZaTzlvICrCuSD+UWvfBNOAAewixX4YAezqVvxFl+KiMnRtC9bBOUUfIlE3LjAL/pVbo6oAm85IFmT9IIp+OLPiUBqq5p79SBeYE2pWfZHK/79KgfMV2KY1KAAc369es8mXnu+ef78108GSA/G65t2rhFA/0hHnRs3rYzfviDX8YTzzwTr37dn8Rb//xV/vpLZ4/qxjxLDCLGthu7o2suAVYFFKHmqTHw1judK93/M1CeTlgDozdylZ3V1Bf/+wow3egmskQ/wYF89cvJFSWqg1ODEJtAIE3fdf77ChFQV61wkMz0L92wfui3YgcDrEFCnX8XUBpl0qZoHyyV5oHB7Nmz4zvf/3HccecdGtzu8JLQcRPGezXY/Keesl7gTL361X8af/n61xrXgmWr4nvf+4EGmvdm+5aebd+21YMq+oftO3dYh5hsZNBF/XZ27fQS/hOOO96vnWB7WB7f3d0puniqOija5ZTSvsp5o30x0GWQii0ZPnKE8KZ9oMysj4GxbevO2LFjp9rV4PjkJz8d55w9L9773vf5M35vEd09ahs333Kb9yxaumSJVyxI6eMrX/rvOOqoI+MNb3xD3PibG+O++++L9tEjFEVfMkgDUVY0dMW4cePiiCPmyO/aE6tXr/MmfB0dE2PtWtG/s9Pt6cILLrR875OzbfwCVmDi5NIOd3Zui52SC68Z4avI6ltLDPKiqfeceEybC5DPg23Zb/YOYiKBdMgLWng3l+9tT5UfOER4eTDUNnKUbdqtN/8mHn3kkZg5fUaMVJ3mBAB+j8oUf+hY2S90AnlzeFAtGtwnKr72LLJOYr+xf42t4bCNUvvOzVUbG0j/oEAmBVgF4GW6imZlGe8S8wqH7Y544QFW7t+jbJSjHxse9uzq9goPyhsxfIT92Okzpsdxxx9v+U+bNtP0IzN8GPpoZJWrI6m/gTGa1SPCwaB13Zp11mdWBXTt7JLcRsakiR0xfiyfFMw+AlzYQujgAZB5a/ikz2gd8NfrVkCVVzJyvelANys/R0HJs45nSwMkTWnfAc6ug6YczpTTR7Pii44Kq/xct9JfaYtHrjkDpMVv8n0LSb5XW6ZsAP4UqDLAhw+TeUlHuUDhLKCcgsSf6YyrAcLRMewUNIOzDrKkbA/O43u3qKQnw4rn5JvM9rTAryPjE0fiznBoAhe6Z5wE8U9Q56KHo2RITOHMdE0e/aocBreQ1FcXHE17gh+nUxQ80B7BTdr0/9Pn4KAOONBL/DzHg8Nxg1N2ajO8RoX93LxxYyxevjjWbFgbnRr0t48bG4M0PsO+7dm3R74VEwfpQ6HbtCO+IgD/Ikz09POeZ/HJzwyoLHOZ9U68qz+TJ/QiR+EBncpg34IRI4e7D4JHHjb2dPbYxpXfnquMU76cwYt9gsaMx49Djjw4TLtKWiaHWYl0ML2w0ci8JbyOorsVuCcPcqG80vtWIJ9q334zufs0UkUhn5oAKNm6v2x8Lo7iy1mehb4BR5x0WC/LSVj2sU+Gkl0bWWZ3yWWXxdyjj41///TnZNA647AjZtuY8k7dW97ylpg37zwN7sflQIbOWB0nG3PdpY7+hz/4fqxcvTLmnXu2CNrjTp5v365fvyFe8pKXxpVXXhk33XRTfO2rX48/fNlLPRBct35zfP0b344jxs+KD3764/GTn/w0Pvevn1cFjowJ4zti+LDRsXjZipg1e3qsX7PJS+jGjRsTq9esjbYxbX4ni1lh8Ry99maSWaDx/wy0XW5bgtIZQ3l0ZjA7UlJ+9Kln4p67H4zJkyeq8nv9CSNm1tMPk9o2DYyK42kAwke+OgmPKkt00OCoBJwP0gF9jrcIwVGn4ty4+OlMx2j6SKN7gIqjw3M+BTldUz75qfAMSwXgmrBSBIC8APekcbjSccbZgXbKqdlPX6vT48iGwGz+LuMElw2NnJjcJGyvGxyf5jBu5aGDGya9YJDUs0v5PKveZVyXXn55TJs5PdauWeUNAAmDD2bkwAmP/GOAAy+Ul/LtV2bugeIX+XIufisdQBj3GZRnBjg1yAQsY4UVDvirDluxPlNfdgSUzjJXmA2h8kIrQH7SeJZXNHK4jpWWPNALUB51OHjIMPNNHPe0pcpbr0EQR/o6HCfDbGep4anKIh6oaw5o4p56xYGGD4crHU/scHRTPnlgRDE4AOnYU4CCCh8xhQ8auC4ZO43w173p4CwZOm8jM4y0y2raAdelo1UP5M0JDNU/4cqL/ISJKnEdIVvk5X0zwF3lmob+duDXV3TvDgx6ld/lq66U0O+Ocg8/5KMuHK8yJBXnK5rNo+hh6WzaDBlu0Vl7K9ihRvcbnSQ99tUyExAGOJ8weeWD0rgcnUnHZI0nKzAkfWmzPtJGZF0VzpJjyZgzuH0SQBNy9WtKDR9CYTyA8+iHDAnJyRvJVNekJ75kafL1L52yDAe308gZxyEnjs6UT6/RWfJUjnd4t2pwxicC2dDt5FNOjRNOPF4254AnnR23cVuMGjUiJk6aEOvXbonv//SnMX/hqnjb2/8qXv2a52uQF3LwTbro0kGd9ornVEfDQSsAZLD7r/NCWQ4CZNcKfekb4D7lmddIP68zbH9WgYGgpsr6gOgqAdl5AkAhyNU4UqB5TyIyJGrjA6SODqr7qrffBamh/UAb9FkIWtD3waETAIW90j5bnlag7iGu0tiu6LxMA9r3/M3fxcZNG90G+RzkiSefFOvWrY9nnn5ag9gx7ss7OsbG1VdfFScde1z84Ce/jG9+7Zsxqm20/I31kov65LaROZgXzslTJ8eFF18U8+c/FQsXPqN2MtiTC0zAX3vttZ58Zmd+Pv03ddrUeOC+e2L9hvVekchkHxPA1W8wycXDDwaiPDHGPqK3UyZPjrPOPtvL4Hf17I7bbrvdq1j+8R8/HGeceFp86OMfj8cfezQ+/A8fitmHHe49lJ5ZtDg+/YlPeyKAV4s2rFsX11334ph33rnxla9/JZYsWayBYb5uwMQFT9BSPwfErFmz4pJLLom77rovFj6zSGGD1d/uieFyPJcvXxErV66IuXOPFL7rJIFe95ss/ccuMPmxc+d28z9E6akFtVj9T72iDGuMBvbUT+ktMvBnZVV32Cr3w5I1fTqrXliiy5L6dg1iebI9ZKBkp7C2UWO8b8AtN90SS8Xz9CmTXQf7lI/PDmK7WG2EfNELfETrXWN3kG/ZDOwMulxp6wA4Uze7unfbfuFLUH88FWbDv92in7pkoqJXNpHJRDYFtN3XmRUCPI0E8oFKluPPnkkW5IXWaRr4szkpr2FQHps0Tpk+LU44/gSvzGAPCvKWH4MeM/mA/Ogf0PW2EaPNZ4/sHJ/IXrL4mVi5bKno3hvjpduseOEVF2w9fPd0d/kVMeip1kY1IaP0JaQXri1dKU3VGfFKmXw0eTkRjb9JuorL+MzPQRwyLVtNWPUrADpQaThXmQDluq/DRincE/kKLzyEefWf6UufhbjCVeFcV5noXcN6guJ6M5mveeCmgvrwiItkVCeui79WAH+VyeEvFFk2zX2TpzVvxXEA5Ide88WPIlvKzHDla3jyfYPbE/0tuFrBPCiNP73bkqZw1nVreEFdEwdtnCsMyVQen92/cFP5RKdOXGJLW8cb1JN5pINxPPXcryMM9ocNy31SuOcA6LOZcPUKcNmxISp345ZNsXz1Ck8C7NovP1djKSYB2MBVSt08MMlPxNKW7NdJF/D59c94PVkB8fpH/RNKGK/S0ECqDZuMZF888x97kxOD8EdG9l1hPGPbxt5MeyUXlcOrTiNG5lfYmLygzYMTveRMGy1/jX1CKNOThULLgw3Gs8ihVeZ1DaTM81xH1X1BX16Vga2kTMonHbJ3nNL4Xowemh850t6HafxQK/jhBV/LPnILTeQ79L7OAy594SW9N/7q5mgfMzpGjtJAT4pA/Jj2sRJSW8x//Gl1ViNjsow8szbbdmyKU089Jf7sz98qh3doHKVOyd/clfH/j//4d7VXjPteDfgfimOOPdr1+uSTT+iYH4epo3z5y18RK5evjF/88pexWQb3jLPOiK1bN8esmYfFn776tbFo4ZL49re+E0cffWy84+3vkqOwKYYNH+kldg89/GjMO+fsWLpyrd/HQlAsIezoaI/DZk5zZ2VFaGa8YdcDFCkTLKsePXjJf/0wYKACpDySMXoabaL5ifkL4+67H1Bn1xY7t29WByJjLaUHZ86A9SsAlVPvlxPmJYVKo6pvKhOjp8qSUh36HnqlpzJRBOglDOUDaBzko3MnDZVN/lJWPrPFFxhGyCFguSNpUQRwM4CkXBxyzoQlTgYBKgP6FGblUjj08ofdTXnkLCH0UBbXdN5cF/04BHSIDKjpHDEolE8678CuvDR4rzBRw6Ecdi/mm8VLly1X3Q6z41EgtObNXzrQgApaKQsaOPp5oBPpbxgZn3zVfUHRS72RB5zk42AwRaXCG+GteIhA7sqqg7pXWIvsOap8oPWac/9EALP26YiwORNPS5AtdUIwTzfoWJMOZJiD3BrEZlnImk0Kc6KCxEwsQTP3WVbyDe2cbdyzMn2dA2Z4Y3IhnTLLgLIbaI0jD0CHBU6cNSYLFWWo8gjAKWuVfZ4TF2XqNjt80ioL5WS5ICse+2VKHIbbE0LcK7wMJJ2GUv5W+j5ckhltiXDAX3pQOu8G2wBxlY9cLP8vfMiTsHpKq0B1YjLEzsNkmfjhWnVCeuu6caVOZv2ok8TpJA2GRwizPlLmHEk7+tLPG3nLESu81TnwzrOSio6cEOOhGPbCs/Ti0fWuX9omZN8/6146nddwJ7kojoMw8y5aKI92Bz46UiZVE/plLSJdDnLhk2LQXHJQzRoPHS/vZ7MPCK8A7dThzrOHjcq2xsaNm8TXkLjgootiztw5dghw6rds2h6bN26JcXKax40dF8uXrYrrf/LrWLNpa/z1B94V173wguhWMd17KEO09sp+ijdqGrbSueE6ecwn58UDQHjG9UPqST8cHN+Py6e+c4GKzywuWKc+mTUgGp8NrC7KhAaSAjy1+gfgxPJtx/n/s0PG/36AROijSKc/JMOh+S02zi0RXILHuAStXB7CsdNQ1iNPPB2/uvGmmDhxUtx5111+Gjtr9mHe7Z8Jn3nnzHO7+MpXvhrHa8D1yU98JPbu2h2f+czn455779Mg/Kw44bjj/BUBCOBp7JNPPhl/9qY3xbq1a+LGm26Q/u3T4Lwzjjnm6Hjd614bTz31VPzyVz+POXNme4k8m+h1dXd6wJ1PnEP9UY91Gbs5Vv4L/dPW7dvUHw13/WGzeOAxdfr0uPyyy+LhRx7xYJf3xqdOmRH/841vevPCt7/9r+Itr8qVCyvkz9x6220xV4PlnTu64lMf/1SsWbPauNZvWGdfYhivL6r9qhF5UgMfirZGv87n6tau2xCrV62NCR0TPamgcarSp+259NJLNRA/zHscTJE/hs/G13bYrwD/C93xZK0BW4vuUGs6PPhPm4MtgHf6PAbGQwbIAZUjX7aC9kycsSgdTvDEiZNj9mGz1QexwjH8KsDgAYPj5z/9Wcx/+ok4Ys6cGIZvgybYn5IMpQVe/aXres8f25b9SdPX6serQJTDPeEclJ82jfeNaxIXXwObyAAkJzSp+55dLP9P2zmAPkP2i/plE1JsiktRndaKpgHmM/s3JnXYxPrY5xzjSRVWqVLGtp07rGuUf8wxx8TxJ53oT5fxioDlJiK8eqKR1X5vUopfcMBpRstnZZJkzarV8eTjT8SypQsli70xRXKcOGFCjBvXLhzZv1InbG6pK8vAIHqh2w8XdHb7UpTtrwC6SF/35BMah/m/buhb+vAJuIZegHiuqXMAfMSDL/M2faPCONw/KbzujUf38Et60nIuXECFk5dr8hVO8tPOrJ26B+DXAVw3YUVL5efcGsZ4Baj0gMMb8CBSh+P1l3Tz19BKHP2m4lvLBMo3BKpMjqSTiExHHAf56Xszrp+miq/DNDVyaAXiWs/E13VBax6uS+6m65B7gOvKU7iQOz+TT1Rzrkt48IPABlrrEPmBu8YYNVgerIE+fgM2c5Vs3vLVsu+yp7s0CB+kfp6VffiztJvdPGiWjae9DFQ+EShZM17K8qnTAbKRPAQlznYJdlR+Hw+HXLtWoLGhDRnTrttGj5I9YP+QA9G9k1WIbCDbL0PaOvlbefTgX/l3y1chPTar4mjr8N1af634qg5I03q0AmnwpZlwZiVbTap5paj6o0pfeM1fg6eVVuTHeBL6qJdaTff7AJzgKBjw3Z99q/cVL3uVOoBBMWX6hHSu5bCw1AvDv+iZJV6iz3sUt99+e4yf2OGO7Ox558bZ6ry3qJNasnBRDFb+//na12OsBuMzZ033DDxPz/lUDjvwdnX1xFFHHR3XXPOi+NUvf+WdbidNGu8BLDOuf/iyP1THt0aDwmWqxAEx94gj4zWveX08o/LHqjN83hXP83K9GTKedzy0IO64444YoU7zkssuUWc4znsT7NsnQUlnBg6S4NT5cZLOSaFlcCRTO7MKtHPTLwMBAsY40EENiDFDBsQ9Dz4aDz74mCc++MwNJs0Gfy8VpI5GlYAgrUD6UVd0xhhyKgdBp5FTpSkv71V7ACFCSI+SWVkV7vSmItMxyCIMZ8WVr4OyqRsqG2eBA2WkfOdR3HjJhokR8LLrNvF0IABPE0vRfIgjBg7gA2zcmwECZZIGGgHS0NApqxSMNHzqECWETw92dLY8FKd/Duc9Rc6El4Ked955ngDgXUvohu/8tnFuGtjXyNQIPWvYKDw4kTv3dN4MXnDYiDNvDe3kL6eKtEig8sEX53IukA/kMomhSOPyEwwGT4qnPqEFGZRcTDOZCrg2ngwrmVPfhFU+gLNnPoW7GrpCEy9h4NCRKzHSYXKYAPkyicEAkDjjJlx47GjBqf4IN36FEQ9uwkquRRNgehqZl9G3nHSmLkr3APIQZrnp4J78OdhLXuDBmBv8pOeK9PBC+oN4beKoaw9gdU08MvRZ+qWT75E7mkt4lWdcCgdH1QtxGFhx7fzUNSUpRunTwUVytDPSgoOj+HC5TRh4AeeHXtMM5qQdQFZpN1Ou5LPMdAacT0CY25murY+Kp0zT06Sp/Hb6mzjyGDcdtzpY6qrSkh986GnhQLbOKxyVj7YNQIPx65o2BA3Ui2Wra/jncP0qDfm5Roa8EsETQhHkAywD1OmTpvLWJBMDK+tUM+lCp8zsNGecbjYEZOKyrb09zjv//Dhs9uzoltPOioG1a9bZEWdCc+zYcfH0giXxre9eH2rx8b4P/HVcfeWZ0Xlgb3R2q472yz5QgMgyrw0tDmrOimnO/3fQn68fWoMOjZZKHQSHxoukZyVBqimQfEU8WcDzuyYADoVDw9yn/R7gKSV5WB1R8mqF34WvlRfnb47fwVIfkB9V2bVHA8yhg4Mp3iVrNse9998Xt2mQvHrNGiFI3aOuFyx4Jl75x6+Id7/rbdG1syeu/+H1MW7CmHjpi18cjz6+KP7hHz4cF150gWn4yEc/GufOmxdjpDsPPni/B3ujR7d50ohJ0a7unV6mydNoJhy6unb4VUR2s2fDYtoQ1DPoxz6cc845sXjx4li0eJH3M0LfWbm4fWenJ69ZIs6Knjb5KbQrlsfzxQqe2r/ila/0RNWgQUP8SsDU9rGwHz/99c3xiU98KjZt3midHDacPoXVVzyp6RHebpXDplh8hnCY2g6T+Zti8cKl8bJX/HF86uOfiJUrVsZ3vvmduF3ymqbB52mnnep2M27cWPlOE2XN9nsPJSbWB6piefDBw46sMvFIJbTcyypZF9VMzR8TosMGD4028WenlzYvOggvOwjttFf8t8MOO0z+0FTllY2Qr8W77qwS+PGPr4/169bFHLVhnoIf4CGQ2j6DbvB5Ml+4sXkAPoDvpfBlb6gTbEaWK7JFJxOY2BP2B8KWVNumRVRa+lLM4T75bnhWMMsrnuwJ0NXDa0i7XGcyhrlpoPLUaj3yY4+YpBw3YZyf+APbpI845thH/FPSDR0+zL7VjJkz/QnjmTNneANA8tvOSSaUA2/ce38s1fXY0e32s3q6dkpGa2LB/Kdj6ZKlMWrkCO8vRT3y2UHqhzqBH3xE9JY+kV4MPLAmaZoWykkbkfaOequ6Ip5zDsxV907XD/BU6dBFjgLSEg6QhrSEYftpp7o5uHyVUXjwDyuu4jmgrfqWpCt9CM5Q1udzKq/DDjGmlc99oHQJ+biSG6h+jTSA6RJAC2HZjyMf0hCT6RzAyZcZ77IIVELCoCvTp96ZN+FtEFmfqRvGDX7A40L4y/QFpp98AujB5tD2s3RncJqCQ3lpjbOsdE9cXxlq5334m/jyrSptXTcXGd8XlzJyFD/aLUQ1QBrwttYvOk44uqHcutY4QTpAO9kp27tx84ZYt3FDbNiy2SsA0AHS0v7o56U5mRf59UofWJIpmVCq1FYVmD4uQF7VUN89fNRR96oMt3t0lrbD5vRM2A2RXeOrdfZHenbblmCb2Ock9anx90puCqNuOO+XjS9dBkhT15zruujgnmvo5Uze0sPWeM5u27IxjDMAp1GZHJ5EElQZhaMVT0LSSThlwXu1td8HhQcY8P6P/nXvP77/4zHryGlx2OEzFDIwNm7cTJQGZTJaK9fGZVde5s37rr/+R/HQ/Y/4m48jRg2Pk04+ORY8/XQsfmhhxIiIyTMnehOYLVs3x6mnnuwJAAZ57PzPEk+JMI477jg/+XnwgYdiytTJ/mTL2lWb4pjj2YBlhI6RMXPG4TKwh8U117zY7wKObh8Xf//296j7irjrkUfjf77xg7j7rjvjhS98Ybzpja+P9jHDYxf6IrkhvMGqwNxMJMNQqL10EPCtcFW1hKDrPlDFUOHCIVsdo4YMiDvvvl9OyRIZ/OkxjO8MN4rSt2GHGh0CJy9OhzBmxVOBpKUcyRJ6rET6ecm5KzMrgTjSkLcqUZd9ClANDrylBJTJZnkA7w6uX78+Hn/icclrpmR+ag6y1SmTDjzZOWWjAEeC8OwRPhVHGhoEMmK3d+iBTxz37u4ul80B0AAKwO8lwuKXpwcMtnuZhRePGDk6wqRdCi66ocMzc8J1+RWXe3fltXIaGKjhXBHPBEoZIvLiiEA7HaPD0etGdsUf6aDBNFLfjRwpH8DRqB1TCacekEPJ3kZIdVUALhwEJgGQA9ec6ZTpBF3XVL/yMHHFPasgcnlTpoUW0iKvcjbgg3tm7EqmprUxdMyeQhtA3tIBrklnuhUGXcU30G+4+g2Z+WvukRe0elCoMNJyUKYSWP4OI6HAeqrOjDuuWUpJ2oPK0Y8/ZJX5UrddF0oDTugmzLoIDlI1cuyjTX/IpeLRG2hyWcKNg45eAPBQ/LmOFAYeyqtwp9O1dQHamrgsS4eSVL1yj8xLjpYznCkK+hEcYVVPWZbilMdl6dpno+qXI/du9+I9V0sgLQUKKKvygI9r4kuOpMLhhVeWupKGujYf+mE7KJ/7zJP0IKPCQR7TrPvKz/JZp25oRt7Ecc+eLunU6A+8Omhb2b6yLZWMoBW+PK4QnSxvZd+E1JGUIcyBo9q7IwTgoD55CsdGszyx9UTA9h3qB6bGvHPPjYlTJqvd5icFV2jwQzzv446Tg3zf/Q/HD374i9g/YHB86GPviSsuODM272biUbzShPipXAA5uo4baL1OyHT9cGj8oZB6BHBqiukDqrQVfqu43wFWM+GWFiTNqIaE21rW/18TAIOFjDyQ+v+Cr5WXys9B9O8rkjTWG2yBMu7o3h0/+8WN8b3v/6/8g63WATaeZTXI5i1b4rTTT48PfvB9MfuwGeq/B0ab+gTEw9fc6e9/8uOfx4tf/CK3j/e9770efL3h9a+zHt119x0ePI9u5x12Fea+WYMwOZ5MDnAmjNVVTEbwyeJ9+/YES+tHjRod8+ad4wcWTFANH56r8WgnPHnmfXI+Xwizw0YMc93jTCINloXyWtyjjzzu1yEvu+yyeNtb/zI2bdgUf/GWt8b2rdtj1uwZ7r/2H2BQnZN5aiH6qU2K1MEagFMWAyjoGTx4ZLz3fe+LN73qT8z/F778P/Hvn//3uPiSS7wBHc70rFkz5WwPik7RS/vh1U0Gy37XHwJdMWrTVKIKoTReO3FDIUbBfCoQGzBuzNgYOXyEbYv7Qsmv+m7i6YN7GEh37xKv+2LukUfFhMmT4wDLaYWbyY+douG73/l2dHd2x5zDZ8ewoWi05LSb/luyF03gAjdl1KAsB/05IEUGnElnFhTX108KF7YE+1H05+fD6KfgTfZW+sQnKPkMm1REtkn9x97dfk0AG4f/A188oWSvANtLzjo8SdTTGVMmT/FXAficNasIoAmbRrld8oU4Y0tZbcnA/fDDD49p06Z7BQl88cCM1QwlPw42WKQaho8YEaOFl3d2OyWv5cuWxDMLFqjOl8t3GBIzpk22/8u+DuiCB5SijSeZPAllQoGBCW0Gm2411z/o51zXKb/kCxkTDlQcNFVaZFtyz/TZj9N/AVVnVQ9c1wMR8qFZBa6nljIA0jAxju8BlE5VWT6oP5VHOAftKuOSv+QBWsCNTCm7wkmUvLXyAPTdG5+DjKNw88/XIMi/BlI2iSvx6L+ukweuMyz5g++cAECupHcK4wY4l0y4Rp+YNKh4cOET1TXQmheocKA1jsPyZDjdIlcmGJxHSdHz8m+5LrAtUh7XkTsi4SNdQz/5C1+mTxq5Jxwd5xr+ycOqHrDzVJu22t21M3ZLV3ZqwL181QrZiJ3u+9moE7ookteGmTRAR6R0PijFPrEJSXp5oOB6EpivvHB5Bl1LU9X2sfHp97M/B6+QYQPYiBi/j2kEfBXaMPx4kK96SV7Rz9R37gn3tEPDP2HW+RZ51HWdiSdfQeEGKk2B79HjRoe4d58rmmjfBYQnfX3cNmHoFG0i65KyW8uqozUf8Fu4ps6d0DtuLN+RHa3G3aPKGOJP0OxQhTFoZ/b2pS+9Ls45Z55nod/6lr+KJYuXxLEnPydki2LEsBHR1bnTg34G9jgwDBwvvPD8aBs1QoP/R2P7th2xfXun8PGO+J448cRjbSxPO/20mHfOuXHHHffEQw/dF8ccc5SX/E2aODVOPum0WLduQ3ziE/8k3NvjLX/259Etej7/+f+QMYw4+ZRT4gPvf38cddjM6BYj6g+yf1P5w+Rx4Io+Pn9pbN/RHSedfLQV0w1VvKNrB1cHIGEJB4o5XJnvu/ehWLCAd/ZGK72URgpPA8KY2RjZCOfAg7Mbto4SOkeFp1LQWEibgwPiPGjQj0EhHThKXoMh8qFk5KWMHDgO9JNyv0uvhrNq1cq44YYbYv78+U7/yle+Ms466yw/deeeZZeSivHgkHPgvFAmnbcoaJRUxkMCgS7SZENASSj/gJ+mlGLTYRddXOcGOcx25+d8iu/Oncqj+1JMGjWOPR3cy172smgf3R4rVuceAPX0AdlAC/mZNReBhqSxaYD6Wb78RKJp1wV1Aq+FBxq5x+nLJ+EpBxty0isfcTz5Jw+HQWhsqBQOX4TbQDe0UBbhOAOcoRX6nVa4MaK7pNukh7eqf/AwuEGedPBJK7OiB+/hwBmDAE5wQzN4a7CKo4HjiR4yuVBl8uPeBllQvIJPaKxrpIMe8BLOAaGUS9vNziydMvKkDko/hVeJ+2gpWQCEGYtwpE4w6SM6Gt2mCHCRCB0wn9BMoP6ShoSiiTLLAbQMFMYgFf0knkmDISov5UP6DC8c0KQLt9fSncwvmTSygiDCoIWy2AOAckjrg7RKZZ4py/zpGlkIqu6hsfI4ncLqOuPoGFKfKZs4ZEF9khYZZwcMJA+Uifxq9YvvhUuU6jr5cj0KB3GgJK9xiR+/6uBiEl/RaGgJh7/i0Wl0FlGmy5MKyuNWRHKuJSfaAjv5ilO3970a2JCeARfZoS/1oJbsptMOPuwI7+sSjy1gwNW5Y2ds2LTRfcuVV10VkyZP8hMEnmryLvWeXb0xc+Z0v7P3wP2PxLe//6PomDI1Pv6JD8fJx8+KbbsPxO5dlK/217SHRiCmy9DbnAts21rgkPjK1gdK34frWeD3RBlU7UqU162Q1S5dUaST0LRayuL0/9crABRFGrT32dIeGlYiauWt8nNYL3QU/FZ+xWJ37eCIsRt+c3d8/OP/FOs2rIvTnnu6dZjVfrxjPWnS5Lju2hfGmSce7QE/qwWenL8svv6N78Ypp54cZyg9nw6eMmVa3H77bZbPC57/fG/A9vgTj8UNN/7aewEMHIRjl5O/fH8fX8PvvbPsQTrBwG3iRN7nPqA+cpOuJ3pPojVr1sQPfvB9ObGDvecQ7YjVJwdUznb5Nmy69/T8p/2VI1ZC7pMO82QZR5cHHKws2NWzx69Kvusdf63B3Yp47JHHYtOGjbHR3+nv8CcA161fa0eV5bCsRKAd8OpU9u0D4plnFsX73/8P8c4/e2P4cYna21+/8/3x9NMLvEqBb91PmzEtRreP8oCUPRF2e1Cq/peltGBH910xtGXski514FpreGfnFzvGQI4NsfhcIvVZNgvZ0JbKlu/dKz7dhqnHQTFu/PgYPa4jhgyS466BN7RPUNiaVaviZz/5mfdKmjxxnHRe/YralQd/TXukDPAymCWMe/SD+uSg3HpIAJAWemw3m/u0S3nP5DK2TK3ePHnDUoWzGoAvEHHwSTLK4n1gcAtj7LZPgF3vf7CyZ1+uTOI1DL5QMkp+HzYKmlhl5QlP6RYAHiZeeJo4etRo7zMx87BZXiHBRtg93T3+9CATpHw9AdvoFQLSeRXoCZdx8n+Qw6bNm/1ZwcWLFsT6daskr8FeZTBxwvgYJ58cWXTv6HI9s6eSJ4DBY8hz2W34KPAlR9Mw4RPZAZ7o4aKRO/n6DqVzf6QElN1vi5p+GFnozD12DZ0pvSGuwPVmHPi1um/JC17yEK4qU1gOxuzL6dzqx1RZrfizbOXmjDyUhvhng1ZTTzpkYh9AeTkOBacRVDz9CfWOHihUdPX7XKS13jU+u/nRAU2tuDNd/wQA7cKJmzjCq1wA2VQ48LviOEom8E84tCG/yvNseDjTtrGV1LVXmCgJuJE7dcU4pDUv+F1nzT3yIMz1pHSDenUmHrtGm1EbQQ6D5Md2y35s37Jd9m99rFm/LnbszLZDjbFvHA8eh7cN8+oBr8qUFCkmfXv8UNVxQwOlc23+61oHbYvJPnQc35nV4fj3vG7APgTY6MFMFAohaZAb+OqgHJq3/TtdU+d0G5RTcgMOlSfXyKVkV7iJq3ycS3YVZgzoknhj7ORQ6JA+AZWfo8oDuE486B2099PRh1vXlAdUWEHhLBgw49jJvcx6UsZODdq2bdvuJXkMcGAGBRk3psMz0H/8x6+K97z7PfHEk4/HGWeeLqO5S4P8MZ5N5r00ZoqZYaczmzx5ckyZOknGbZF3fp40aapKHxSPPPxEHH3M7Jh75Bx/IvAP/uAP4vrrfxzf+c53vLSKz90MHTJCOAbHk0/Mj3vvvd8bAI4ZOza2bxN9W7fHySeeHK/44z+OSy+8yKsC9oofjD6d20hG74Innl4ad911f0ybOiUuu/xccYpjLBnnLIEbCpDC4yoHE4w7R4j+e+55RB3vIi8dHDhAHY8UmvczSIpcGDBghLIS9kpxs5JoGJavGjm4q+I50/hL4bLGBcrmRkflq3waQC0PIj0bcNDJ0gjYSIsZZsKfnP+UZHOv64oBP19voAPiPcHnPve5LpPNOXByWDaIbDBaKGd2fCJANNLQwZ/fR8aJTwVJurPRtSqNeddRaQjmKQv3A8QWSyaJx/ljD4DcpCeXxeHwMyh+3pXP82ska+UQ8R5kPXmgAfbJio6jMbJFQ8bRMRCme6TUGPOyBMbj9LQv8dDgqKPwA5WWg7D+cpL3SkMdpzFKGXhVgwqEJzd20YLBKDoYKJE0y8x8/Qc6kjIkvZ1TZSIOXHzmUieXD02EAaS1A6NySCvT4YG5KDVOKaOXV7k+pU+tPADFo5/ASIbEEQags5a59ModlOKhG0A3OSqegWzyd7Bu88SadCWHOvpxJi/oAukw0iUTxwkn6UsOdNyEcwDmUXKq8kgD/eC2M9fIi/yEV8dffDND7eXy8K306r4cR3rqE7rzfffMWHEcBKFHGZZ1g6PUqzbFEyenUz14gNzkQz9zUNy0dwF8Uy9MLmWag2Vc5VmfRCt1mXnyydkwO/mUnXi814nogj/SACVzy0LWkeDUBShEb+mouNeZvA3dlAMkRcqDXjWyKLBzKIRFq9MorO/VCaWxE97wxuqu4gF9x8He3bNLnX+P+wxPAiiMTwmx1JYd43mK2iHn16sDNPhatXyNnOf9MWfO4e6c77j1rvjpr26Pw55zfLz/g2+L44+cETv29Eb3LuQMh6IP2wu9oqMgxcM/cWXlQD8JI12eC5gcbQXvEcO5MhjPb0NfdAN1j25y2Vce96nWjkDyTZTT+Gi5z8y+7QMHNWGcDmFB9Xow+MsILaAu7iA4NP2hGKVxh5BAfH8aXrOzRlQiCRW+5KbEsAGD42c33B6f/qd/jQ2btsYr//QVcfgRs2LB/Gfi6qs1kNfAmSdGRx4+Qzqe/feDjy6Ib3zjO9HVuVs+wkti0uTx8dUvfy1++MMfxFe/+mVPGrzlz/5CfsTMeOE1L/DkwFPz58e3vvU/sWLl0jhn3pkxfvzEeOyxR6V/0NUbJ554gvXxkUce1mC6K04/9ZQ49ZST47vf/W4sWrRIOCZpkDXME2i8VrdHppel/UwGMHmFozpUdosn7/SrJ550Qtxyyy3qf7d7ME1znjpperzxjW+KSeMnxd/+zQfi9jtujyOPPEJ98cjo1IB9n+TCBBorAmx3ZXv4LCAO+erVq+PaF7003vGXfxVHaBC4Xe3n79//Qdt9VvsxcczgkD1koIcJgAO99CMWmcH7lqgm+nSfONmTQW7/6rPEF68wMKHG5xX7JsyUzqvtxLtXBJG1QcwKvVHqt4cPHe77PcJHPzBs6Ajf0775tv6yJcv8ueftm7dEu3yPoUPob2iRac+wNfTr6Bp5sBHQyUqLsnHYLpqn/QfFYcd8rTy2ufCHbRMNe3YzUa/+ErurTNh1bBmrA3D8bZvFAuztU2WyeoLJfV4F2KXDkxTgUgIGLbyOybv/vLZ69hlneYluZ3eXSlbf6k8ep1xs64QLG1UHjZyNI4+QXzt79iyvWvKqDOXFP9q7DxnkF4iwi8kQn14c6ckG3ICu7TviicefiIULF8rP3Sz5Do5JEybE+HEdumavCCZexSOyFN08zMLHopY8KG3qizjAvoLkBPT1NfQNSudQyyZtdcnA/Qe+l87IjzpAgNmfCLjnpAO7Rj4O4snje34ql1IakgyeuBEZpPUAHjobHNWf89oIfRr6UfxUGRxA5hf/oq/KBCiXAlvzQaT7OOkEUqk0JSPSkL7kg47BM+WbZ3RLh/VX6bAH+EfEoQ/08eRxJQjsjyoOnKZDxfXpbYUJyF9yr4Mwyj0UiCsoHIS15k9a++muuCqvFQjH9sAT6TmcF7p1QDN2Eihc5VNwzeFVNDoAyqA+uK94xkr014xBWOEyQLaAcMYAW7du9coArtdv2qhxwAa319FMeKkc9M4PINED3efEQNoL+4+mMXWLFYg1CVQ8YSu59rin4RG7zs7P1L/pU7i/JqeDtNSrJOv0xIOvDqDOBSXXqo+SO/SBj/TcHwqFx/JSNCsgeMiOze1VPmQPkA46gN9Vh0nnb8e1wqF5yVc0AAPGz27vpWMZP368I9h4BmetZhgI69zeE2Ml1Oe/4OpYvHCRiNUgg1lsVfD8+Qv8/t28efPi5ptvFNO9HvhT8cwer1i5wsvDTz75FIl3oDrahTFh4niV1+EOjaXgP/3pT70UD4PZubMrenr2xoYNm/2eVcfY8eqsxsT0adNlaHu8a/Br/vQ1cepxJ9uGbpFDee/dj8QQ0XPk3NkxS47Cr+54IO68/T7v3nrpZRfIsZjsVwTEljetQrckGbfZPmFIkMh78NDeGKnB/D33PBxPPbUopk+fEmPb2Tyo6QSExINQdFDGygqDrNxxSnH1s4LpGvkRb/SiFoVoVTArp3Ah7z4nXOSgQOAiHZ2ijamI5ckvDfPOO++MRx97zB1LW1u+s4hCbd2yRY1ri3cv5vUIDHl9z5OJApwGcKP8Q9WZDxpUu8xDK0tnaOi8L63y9EO54AOAFvC0GgImDLIBSJl1T7hXBCAjpWU2iwkLdrslPQ2eFRUXXnSh6G7zd8HzU3j5aQ3kVfLzO3DCR5nICGNiVW4U2o4CNOrnxicaqjGS1nmUn0wpvwwnXcbTOPs7D4D66I9zVeRZaSjLNIDHNLQaE9Vnk5p46CF9GVFS06mAB7oIIB/3rjsZMa5pc3zblwSenRUuDDJ0FW88uYEyO0nNkwznBYcO49VB+UWf+VcceKh/0gM4fADlpg70l1M0EY7TUjyCF9lbPxXGdeq/dIrJKumc0wlHled6FN8Yca7BC11AyaOcP8tOeQEcEncAshOEK2Pi4to05oSG+VW9Wi5N+FDpMZAyReC+TV1RPLtDI1v0gXpqak9xyV/RaNnqIAF5k9fkKalMOVMGOJADEb6X3P0zr1k3xOHM5VL4tBN9A2hoFz1+gi8oGpAjyIl3veraEwxqf330CUjLAW0Ok5LYgWlwm4amHp2PtE174AwW4krvqnzqCP0R84rDKUBH0zlAXp6MI48OnHnA7VP32ABwoAfYBhwDlk3z2gwTALyfx5lJTJZxHz5nrnd450njzs6dGgD2xLKlLI0eFHMOnyOa98Wvb7ojfnbjHXHUccfGxz7+/pgzc2Js7sY5UJ1gw0WjJQKPPvNP3EO8OUxZ/i5w/9AKTLT8nvRARbemq0uK5bLuZVYd0BfP0VwD/cv+kalPgoOJohwHN/lS+/qhtLPg0AmA1vKArNFW+P34UootaRqm+niU7NEjdpEh1ee/+M349Gc+68HO17/x5Zg7e2b83T98yisER4xoi6OOOiL++t1vjaVLl6g/fzCufcl16t86493v/LtYvnx1zFXffv9998aMGVPjPe/769i4fmP89Mc/jw9/5ANx5KxpsWrDxnhy/uL4ypf/O5YtX+wHDEw24wyC+yc/+VEsXbbUtsSf/cSWizI2qOS78DzJHTu23TaK3eA3bNwQo+VruH1Iz70SUHnYcwZdRWfHT+iQjnapfahPlG3YvGlLrHp6aVz1khfHi65+UfzLZ/4llixdGrMOm6m+b7sGhexVxESBbO0BtV1+kht2hfbBxpjrl6yMsy+8KL75rW/FiuUr4z/+7d9jqnwk+kt4gSdWNnR25SZ1Mrd9Mgd+awKAs8PU7mUvGHxyBz7qhz4Xm+b6Ep9lhwHOOO+sDvOKPNkhHNw9OrPB8PBhI6Sr6uclo2GDh0X76DHxxGNPxK033hLjxrTHhPHjZG/2evUDJO7niTyT2Laf2HkXI1nk02lkgF7bfikM0rnOfil1isO6rzLROfZi8CaBvbKj6s9IC+ekY0LcMlZ6XTqdV27s3e04AFzQYxupetghfdgkO3Tmac+Nc86b5wlKL+vndSOlA58HD6oDymAiG/+WCU2+csLeDuz23zFxglcT8B7y2HFj1S+yOXP/Pki8sgCtvGLChDD9Jq9joIe7hWubfKNnnnk6li5e4kmbUSNHBV+x6BDu9tG5SoUVDpSLXcZmecND8YO9ZvUYFgIaET5nbDVx5kH8IluAuDqsA7bdilN6+gsGudRR9QlA9qP4EE296YaylaBfIUUX5ZCn6hW8jeVyuuqf+tLp4MekvN+P9r2gwWvd0LX7Yudr/Gvim7PpaK4ZHKLn8MEXY9AIaKAtVxrwFA+0dwQGDg72s2Bjc9oJfdCQwWzCnatTyQNeBqtZvvIoO226ZOuEcEC88LEairqznjoP+p/XlF/+kLPkv8Z/SICm4h0cnFOuybPp1j3hZMYuVVwfSA7UZ00kQRdp04cS6NbtT5f2C1RHBJbsjVt5iv4qv+gBjFHRTB6im+ge18gMxG3tOd7jSx2sANzWtdOfd92gtseqmJ2dO9xG2SR8VHu7n+hTHpNt2Gh0lIe5bB0g5C4fedEWaW+sDmLMQ1ujbHjzs98GrA86U1f79zG24eEsdZoP50q+gOvmEBm23lMfHKSvvMQfmgfokxn0iC70kLwGCFB0pSmo+9bwelCbkv5tqLS/jwZgwMQ5Y3sx+lQiT/1zx/h0klFUC0odHO+qdXRMiG4ZSLJ3yfC85KUvjbEyWnx/9rTTT4lPfOIT3u30mOOOtFFdpg6XRjxxwiR/1olBP/Sw6Qq8MklAJZGfpeHZoHrVaS6LNas3qtM/XGVO9Ptnc+YcIeHuN66//Mu3x+RJM2LLjp3xyCNPxK9+eZMN7Sknnxhbt2+NL8jZGDd2YrzhDa+N8847RYMBDUzlU6N7Hl/BeCO7lIX+SRGwJYOG9EbbsAFx7z2PxPz5i2LixPHRNkKdoI0R+XLJPspGhVflA/CWg2Y6Mge5AhyvAhkIU6YbkgTAoBDZm2+UJptNNlpdUcl2jjWo56kuM9QM/tnlGLz5OYuR3geASvVSvLVr5UhsjLPPOiuuvQ4napflPGHCBM+8kY5OmN18ueaAPhSfgRA0sKQplwhlhwB9fv+tpYHTCOExZ0B5X5tPB2UcAH0YXvKSj3JYNgcdTE7Y0VJjHzmS9zabmbO+AalkpXzcl3PCAW00GPC542nwlpK7HGho7vkPb+ix0+ggHtymT7xxsHER6erJN8aRSQBes7CTpHt4pG5qQEq9KbH5Ay/46gAn55p4QFcIgw7KgQ9wgVcnpcn0+cQDuUmu4oV0DFrcyeiM0ZN6mTPvSUFe3dkY6KJ3EHUnWmmzOLiUjeygA7wNXRymXWUYm+7hFw6RIUA+AshDIdBQHVXqqqMtT/MhsCwExJcR5AxODvIo0OkSR+oadc8O95RFsYBKss6RznQrDNkDdFzmTdcsFccZzact/caYfMSTF97A0Mq/9Zc40qve/R6acpDH+uK8LB3LZZemX/nQB2QALd5YrcGZ4vI/n8FbOgLwv2RaOg3/yUfK1HQqH3ZCwQJ0IuXk+otyHErnsqM3Lt1znQ5R0sg94QAyZ3PU0mfilMj0UK/Ek6foRGcom3oXur5y0F7K8Oss6EODP3nxpeuz0rPyonSKwvb05EapxLu/kSPNklkmmbZv2xabt+2I4088wZMALN3r3Nktu9GZn4OTbKZPm+Ll1r+59b644dY74/SzT49/+Mf3xJRJY2PjDuilPpKvrA/oamhs6DPfLfRyZ2gu+OLEQeB0/emz82iFvO8vp84+uT1z2Vee8pPD6fSHS55R+Z9JdKKchh/Bv1Um+f3f52wN/XBocuq9Fco9Lfjt+6Lp90Gm8P+mvCqGEwOUp59eErfcclt8+zv/G2M7OuL1r//jeP5Vl8dwtddv/u8v4u677/Lu8jwlf94VF8a3vvVDD/jf+54/j071++94+/vi2GOPjfPPPSPWa5B/7LHHxNw5M2L9xq3xy5/9Ji6+5JwYN35M/PIXN3n3/FtvvVn942OeHGOTWr44c/TRc+OLX/yC9XJk811oNpf0xnyykzht1TfjaLKK7bmnnx6btmyKJ5543NxQV/gyDIgZPLePHh2r1642jzwJ52kTasN3p3lP+7xzzovbbr1d/seFcfU1z49/+ew/e+VB+9gx6j+YYGQSQDZFvlU5qTiiWzerDWzYFBddcnmMbBsVk9Snj5GP1S6Hedq0aW6PO3ZskyPcmfWe22MjckPVG20PyGuloc1qgMpqAvwX7JPtocodPnyEV+LRr/FaBWfsgdutCuFMf8sjZ9rWHskW88Hgly807e+VHRXPI4aNjNEaqN5/9/3x8EMPxkT5ezy1PrBvF0R48GPHHdtAfyriuEa2ZZtNtw5sLzIhPm0TfVN+h99y0w85s/GzV2w4jhUBGqxh65SfV6SI26U64oshKjVtmpCBN21p+nGcZSqEJzcu5hWLSy+7LJ575hmxYuVKP5iiT/WrXKKTNuuJUa4lS/tz5iUHzHyBgFc24GvK1Clx2KzZ3uukQ20A6NnVvycTNHfrntdi2f9i+FCWMA/ze8x75FetXbVavujT/nJG547t8rlHy95N8MMw9zH096LDE8k6sK/5EAMFkU7oGh2g7krOnsRAqMgC3jmUg3z0f0pkeRCIfDi8ygI+lRbeWUHG/gTpt6Qv1QreL6vpR0CVA2xoyvbkshu5UX4ur8+HHKRHrh6UckN+sjT56Auy7vA5oJ8T/JAuMxBPneNbWF9oBhhGxZMis0BD+fLwQM06InEOgL+ckHe7UXvlIU3mQ94pN+5dqnCTr2gAuHa8zsiIdpC+K3Jp5NyA6VQasJZcRIDz+qAzoSSXn7Lrq9PmOulJ3WJg+1v1oqNw9+XHX8xo1ydxLluHZS0aaiBNe9RFxgsKv3VE+ADqMfmlDlM+tE8AuRHH2IUVVUzS7JU95DOCjAdZys8r5dvVhpATbRu8+ApMYDLIbxvdJuZSDqwYYGWVJ72Et/xzbF3xiN30vjOilcM+tchnXOuVirK9fXreyIbr4vFQoByAeA7u67qg0jwbeKIJ+pWm0rkGGhyukya8laYC6he9Jdfvg2ej4SAaDzt+Wi+z2zyBZRlmVlgSRbiSWHCTJk1R5eyIVTJC7NTMEqe3vPVtcdxzjvX3bXnP7VOf/GRs2LQmJkwc60HV+AnMeI+M++55SIPQYTF1xmR1nKM8E8rrBsze8voBM5vLli0zkygJm+HwHvW0aTPi9NPV8a/bYPqOmHuUP0/Iu3lbt3bGc447ReE96jQ3xcrla8QYjXeQyhwd5557brzsZS+MiR0j/cmo/fvUEYkbnC9xZ2VHNsii5KHi5dhHjB4ece+9OQFAPW3bvCH2yUHNZW88NZdi2zhlo+OoQRzGkxlzYUukAsIxZjUArMqtiuA+BwvY8vwMGJ0r4bzzj7PNLPEDDzzgjoBvCE+dPMUN/ZGHH/ZnkXjSz2eUpk2fFmvXrovVq1d5t/2rr77azsn06TOiY9w4z2anYVXHs3e3lYtysEKQwz11AH1AOfPVGDjqHkPAgNOTBwzWm7DqiOkUwUIYzj512DGuIy677FIPrpms4b1KlufAv7tV4XftuPhqHCKskU2KzP8MJUNoAoo+D4obI1hhTqs/DBz003lUPRCP3EnCExZoJs7L4RpHBL7Q3exM6ShzkEe6LLMODEJ2YOBOHnivOlc1ZP1nfi8/twxzqbSXZ5NaZeZsfeqPUeiGQRG6N0QdEQNQnB3KYNdiZTZfJAVKjuVMFWQ5OWlVT7jsGNmgpPGxrIhHNwQpo5QpYalDyXcB16SrvDWbTXjykIP/vGbwmgNDOkSo4yCvJ1waen1PXe2TbrmzT5rIX3UITpbjg4CioZFnNTiLXJOOEuAVhxB6cHR4Gt23SgN5iC4QJK/sEI3u883uEa5nyqEQ6gjd5oAW7AKdGDjACw2epBAP5HPbVj7Qc11yRobUjescGSieMCY0qr5Mu3GqXnr5VrfKkSdDmzugPOgE8kR34c/Ose6TB6MwL9AETqFyHBR4AkMXlp/ureckbPL08aow5I8sceBJ7LaoFGy85XjRSSEsZXVa/ehkkTdPKol3/cuWeV8O5ePp107ZJjpqJjr3ysZt2CrnWwOV05/73Dj3vHnCOdiOMZOavG/NiqeZU2f4dbCbbr8jbrv7obj0ioviA3/3thjVNjw2bZdsGr5TgtRpc8VJ9HHyNWcdyXE/+D3qQwDaCzzB0Ar9UU7Xh7s5U5Vc1v1BEwACSbiJz3vVnvJAqEOb08FlFq5WuloBnK1waLps/f1wKBYsT2vYIRynsyKo8CKvikHjn1m+Mj720c/G/fc94Dp57RteE3/55j+Ro7fVA2haEzZiiByhrTu6omvn7nhm/rLYLEdwz56dSCHYx+ayy+bFcOntbuGgaoaL+D26fvc7PhJPPvVIfOQjH4rZs2f4lb+vfOXL6te6YvqMqXHvfXe7H8TOPv/5z4tXv/q18bD6yy/81xdiq/rVYUMHxaQJ4+1QesJbTigrIWlLRx11VCxdviweefRRxedTXtohqsUeR0cffYz7Tybn1Syk3we8T9LUKZNjxfJVsX/3vvjVL38df/93/xiXXn5xvPvd74y77r5L/d1wtWH6FNon7aR5wo2tGDREfB+INavWyIcYpr77mhz0qy2yvJxVmNs3b/Vnk5EzfPF0srV2Spdok753hagstcPuTslU4WPVB+Of2ccQDmjCr6k2XBt68d45BRFeEwCyDLI7tHnh1TFk6PAYOlJ+oq75LOA4+We8D3zDDb+OJyS7o486MkaO0EBdbdyTLMKPnYIqbJ1xNzaEAxmrImyT6G+Lj+pvOAijvmoJL08BZeEsJw76RNsgKSV9CRtAsyEZT8iz5cEbD0FYDZEyMk7RgT1jAMoECwMR9qtgvylkSJnQYb9GNNrein7yDlD9UzYTAPhqCnUcAxp8H+zb6DHtccQRR/hh1Wh/Zntk6pQUSD2SdQs82/xlhy7Lig0r+ZLAUA1UeKrJ3hWPS65PPfl47Jc/MWni5Jg+bWqMUXtidQ3y4Smp6xJ8ukefU9fwMegnELE4V1mkow/l1lWqPPAFeGKfMGQjmXiCAUmLd3hFDjyYQo+QC1B2xrIgsyqHFcPlEwGuRxFBX4kcSYtPYxzgVXkcAGWR1qB8+1WnyIwD2skLZHK8f3CnfhHH6yFD8OEU769SCAc6AD0lI/o4oPBStvmDDn66RobmzavBUiYAbf/AAfI39hL8DbkGpUMOpCc/uobsuTb+5roPhNarExRuPwj+FO+8LXxXXoA4Dsu8wVVyQabkeTYgDQfxlr3QwW/hqTJSfzKMOqN9WI4t5QPcG6f0Cr2ocu1XmKWMB3h1RQksK16tQvlZQYNy8sSfCsNfZvCPrearMWzUSjvyJNUw+VWMHWSbkdMe6bcnd/Rn3daBzWbFVD5IEi+yA/hfyatoUXtmAjE3RE0e0POisfg/9Bpo5RngvmQEtKYtqDjA1+ID2XBNevuOkp2vG/lxXTQVXQDXFIHf+P8CVVbBgCNOmdY7YfxEIQwJeLUMz24P5kg4htlqO6O5tJulcUOHjbQh5EkuO/ovWrgozj7nLHfo3/vud2PW4dNjydKcELjwwvPilFNOjc985rPRvWunOtW5XgaOgeOJMd/4P/XU4yHDEwCsAuCdKAbQaWyHxNgx40TXGn8V4C1v/vOYO/fI+Lf/+Hzcd99DcfJJbCY0MJYsXCacO+MPXvoHcfFFF8b4SRPyHazBAzX4xwmF6YZhBJ+SywABSo8mEix2o03HrXfcHwufWSoZqHPjlQcJ2rvJSkkxmMikX/gYk8bwq3G6DEGm4R2w3A2b+xxcM+BPg0J6D5Ybkhwm3ofIAWgf3eadMnHc73/gwVi6ZJkHSx0d+fTirjvujIVPPyMlH+VleTTUk08+2U7DqjUrY/2G9XHFFVfEmWedJRYOeMfarVvz6QENgfTMlqEQ0ME91xx1XUqHEkJbDmZ0z+BKccWTZzR1Tzpwgo/NChlggQNHn3cn0RtWJ/AkZas6RxSdDoQ8DIaQE+VwgBs6ABowciiaKg3XyF6Xzs8gBSAO6K8P0uZgiqOgeCdN4c40OCfZceXAqTFmSkf6dE4osxpUlZcDSsIcLH6SxjTarA7haQSfPUmcnHPSgY2rPJEiFmykBMlrvjeOA6Ab/mKY5DdENHqChoLUadSyRp5ikYf6yEmTfuNFmf0yTdml7BnsZSdcciUPEyA1s8rRaphIwz0DYD8NUFhrHOnRF0q2MyEgDiek5OL0krH+2fGg/uBnoPIh0cJZEwBVPsCZAzwuRFB09zkNAt1a/vAITQD12lw6rvSD+KKfM4BOW0f0w1aYbtEKPcQdlJ4swkt6DsJLdtSVnaumXPimfpARfNBR4ZS6/WD/cM5dNw2fqivzr7o2XuHAkSeNy2+GfVm/vQrP138om/zQV7iIp5Nm87Bq20A+MRC9lAdvDf0A/JMTnABl7VXPjQ6RDvwePDcycD5d83Qf599yUv2ix0wMIA9sBAMqnFb6BiYFNmzY4N2CTzvj9Djv3Assx1yauzHWrF4b9FcTdWyRLbvtjnvj1jsfjGuue1G8412vjRGjh8nppn3KFqh46B0iOiDJzprODoQlBXJKbhpQAOrYCuZLOBoxOHsr5D4eCa3pPFGAw+hSdPiviWwAcTVRNGHXoAdtTbLCdSgcFK5yGHi0Qr5K1KDRv0NpBogrUai2CeoDSPe5r6A69wNJOHgflHTgKlmy9P+Rp56Jj338M6rPjRr8jIvD5xwZV111aUydNikO14C9TRkoledCyJzl9Fu37Ijbb707vvbVr8eadWtjzty5cfrpp6s/W+vN9f7kVX8Yf3TdC+OrX/92fO5zX4xlS5fEi190dXzuXz8Zt9xyV/zjhz8Uc+bMiuNPOC5uvfWWWLx0kZfLf/RjH40/fOnL/e3+xzSAuunGG2P50qUeoNGO0V8m1tkMuatburZpo3US4Ik/jiROL0vICT/yyCO9Iq+rJzfho1+95JJL4qznnhG/+vWv44H77/cg84tf/KJxvP0d75B/M8pOrie91CZyM9d8Quc2Lz3funW7ZDkwrrziKpVxVGyR8zt9KgO8djusGzeqbSgvukX79VSn5I8KVp2hcwmyWWoE6Bi2hT6L1wg4mMhjFRMDrxqggce22LZEJ9FD5rJlxLvf0w+bj53hGNEmH0n6gS+GHvCQZpcc9R/97w+ie/uOmDx1kp8Uy8K6n/CEr4tJe8sP3JSBbXG7lUy4xzalvUqbyqQHmobMicNPRHlYPcEO/+QteulHRLVy6qxruNplX0v3e/OrJH7ajK3T4MCrCIQDvCJNNmdHbOvcLp/ykjjv/HnGg75gawcNyEFRAa83cI/tREYH6M9FAw9vkKEola50Oa5eTcEXYlXMqPbR4gs/rMW/cn93wKuj2DBtqOzyiCHDomP8BD8w4cHQutVrYsGT82PDunW+HzGqzQ9YmLCmm6FcBrfoFnIdKtlBH5OLfEWCARGypT7dT1AP/CRP2sQAfBTlRy6qKPdHHsyJL+w3dp/6H948rCIN/Hm/LKWhjm0/OCve/UpThv8kayaDyQudXilAOdQHdUq7hEbRBqRdTDtEHSJv6pc83IOHr11wT1p8jqLBfCoNB/emUwd8047A6/bU4AF36Z7pa3TWZesiy8+Awlll2PdyfENLk48yknH+8ixxaHCc9DuJjmbLGcujD0eDu1bQuM/lpzDiwG2cgJCUH4xcWSkDTYDTiG54cfHQRKGmjTbZ9OO6brA5rvypiieT0xHX5OXe7U5pkKV1SnGUySCfcPQKxFlu4uAQp5J3+gj+tDd+zTANxIxb8eKXT5uzOoex6Jq1q62D6Oce4cSDY8d/T+AJF37WdI2DkA154J8JStJTticIm8E/9Yzfo6Ktc9BZ/LSeRULS/Xug+AEOTWtZNPHQxX1NVvGPtlHyY0xE20JHCQMcx4Z3DVrStfq5ADha4VAasI+tMOCIU6b2DpRgWN7PMoinn1oQXVt2xeCRAzVgnBqjZZwQEKsDEDxLvrjnKRXvcjJg4TM6K1YudwfHZ/N+/rNfxqhRw2PGrOlx+eWXxfU/uj6mTZ8aRx99ZPDZk4ULl0Rn504LgaVtLE2H0MMOm+0JgDFjWLI+xd+KZ6B09933xPnnXxTXXHNNPPLwo3H7nXfEEUccHRs3bIlFwrV18/Z47atfG3/0hy+z48Fwu0dKvlvC2mPblQ3aDDcCaerIkE90aGA5AYDe3XLzXbFyxdqYNHliyEeWoz1YAy4ZP/FO66nKciXqsGHVgIxrK7qUkwaMsjOAQiHp9AEPHoSn4oFSGuqPvQZ6enbHrt09kuMI73B87333G/dEdRo403fddXusWrgo2sZ2yCgMjwPMPKvTYcDGZlrHHHeMvzfLMrTrrrvOzgT0sbKCiRycFw8QG+UCN51O8tI/y1idh5VNtHlAKdnyyycCOeCwE6X0jmvhhWQYVZ4g8ESBOmV1Bvg7vXw7lXybHKhsiGnsKQcZQw80UAZ46YT8xBXDJjp9SJ6mR0Bc8cAqAzsxooN7L/uhnpQePOAknEGXG506VvJWo8JIEE4awvhVJ2VHKZP1yRASiCuAJviBbvCQJ8uHx9RJnmAIg2iBSDkhfjUj6YdHcHPU03RPzikHHZI7WV37yQXpTIDKxVLpElopk3LcmSics1c1iE7CkTlH6QO66k/QKZ0nFxQGIDNoNx0CeCKfy1MaZMNsLOWaX+X3IJZ6UnmkQxbgcX794JGIXtFPHOUCdNxOi7HWzzLUD1pKDpTjgXOTxg5LU+8+Nzphuqkv0cRRacDFNQfgs/6SppQz+dER5GZ9bPBUHuuTrks3S1bUV6UFquzW41CojpEzci3dKzzw6eWGLThoU5yhBpmxiaFuHUabAqANHIWHo/SVVwJYAk1Y8W5ZC4/bl2SHM0Yc+RUivUtcpPUqKLUjE65EOPSU16df6J9wc00SyoU3wmtCgDMDKsJxrjdt3Oj2yHJANga64PyL48wzz/S3g3EANm3cpA59qwZEY+1E79jZFb++6c645bb742Wv+qN4xztf4yeOW3cIt0RKj8dKuwIoxYErIIpNA81jBsl9OBiKB9gAUkNawE+FMrI1HUDf0icDldAaB7TeS+T0Qhnm8N9OX6DabK4EStM0qwZSJ8hc2X+LZgE0UXukkXY5rKBEVHxlqoPBstTB4IqyKAN8HEwI//d/fz2+poH65ClTRJ8cQg1g/uzNb4hjj50b69etjymTxqsOx7p+MINDdV67aXv84wc/pcH7Heb9sDmzZdcOxEMPPxgTJnbE337gPXHNFVfEp/7p371JIE/+r37B5fHyl/9B3HzjbfG5f/uc+osBMWr0yFi7bnW0j20Xbjn76o/PPeeCOO/c8+Lcs8+OtqEjomt3d/ziF79wHj6ty+tovKfK5npMjGHXWLVG/4VDRvPGXs+efZj8j7nx8CMP+ekUfc6GTRvinLPPiVNOOjm+9KUveUO/N7zhDfHWt75Vcvhv9dd3+TO927Zv1mBtu/dG4tUWPmfIK3r4QWzO98wzC91Xv/jF10nXNwcbRR2te5ZQ0Edu375V0rW41QaRP/Wm9koVUBmA9NFt2u0v+wDaFAPP8RNY4aBBpuI92Kn2L+Cc/UWd8QHU/ykO3wFbjj7QH/f1yYrz8vpGNtgo/K1pk6dG1/ad8b/f+W7s2LE9pk6ZpEEsmpG20avX1ECxCe4/GgX2QFD3XvorG8Y1ss+49EM8ES7A5xKlrNKWvZQ9hFcJwa8JyJ6wLwCTNjjZ8MYTQiYWza7oxZ/lHWTsEU+qye9DadhgkL5wkwYP2P5LLrsozpbeOI8G5QzYeTcfvNDJ5/688gAbxyHfmDqCZvsVg1LWPJUkn3dBR2jioW3U6Bg/cYJf9UAX8DXlOYiutNngZEIlP7NM2x7olQHto9tjn3Bt2bTFq6PWrmciYKto5HXNnHjIVXCqf/leyHzkSN6lZl+fXfbhs++SPPTP9SJ6qVv61uFeySq5iH82QySOzSOpL8JrVUz1G6Pb210nvLbgyeOmDvHx0D3aCekQTN8EDv2eIOPoU1LH8D2gnWv0EEXjmrKIo064BsqvAYcHvmaI8OyPSEdeykTnjVNxfiihpNBMuPVQaclD3XAgu1ylpD6NNPyUn/CUg0D3qmrjpWQ/iFI9QSN5nc95IS3L51ygUiwX48anUFQ+UEud8SfNG15BQv1Bry58rgmSVij84C3+qTNTIbyc+OcBKPT7rCjiSKX8efiuX9aNTMCVOPuB8H655YOl1C/Kkfz74lIGld9hMmCc0XXqqVfleSIA/sUDE38cpGFl5tp1a4PPye7et8cyov9gD4EdbLQqiY5S25g0caL3EdqyeYvrBLtH/vQ9JGfsBnJu6MlJp6QRSD77z7TH3weVDyjeCjfQXw8ZTxuDN9sP/DWlpS7Lvrrdq91yBqCPz69SH0lvf3kFVU8FVV7BoSwMmHva9N6d6oja2tpz2dvi5TFpwiTPfrLkYtasWX5HH6eLhofRYGYGlafxUhnsVM9nbWbNmhHs6LtixfJYsXx1jGofoUH99Ni8dXPMnTsn+HYqg/3Fi5e4EzzssFkWOAPSsWPHeAUAG9txiBUZ3Hlx1fOeb3zDho2I5ctXxve//4OYPetwlTNKTsQm0TMsLrnksvjge//WSwQfe2JBTJk2KcbIsejsVgAdi+svK/FQgQB9YUrCGIRJ2JtvutsTAGPHjZaW7PErAMyc8pkbnuKiEzlbS97ETWVToRx8DQHA2JOknGIqyOmEp7/cHGjQQJg5ozGuXb9JwUwEdMr5eSjWrlkjAzc4jjn6GDk6N8X9t98aw0aNiRHqMPASeArF7BUDfN7xv/jyS70ZDZ+Ywfj+0ctf6S8pMDvMfXZyuQQOKpipZgIApYI+FI/6Jl2FMWDg2gqrOL87o2t4waBijGi8DCbJV7wSxz3OFK98XHnllQ7HoYcWcNJxoUuVx/QJD4dxKI1xIkM1eAWZboPCkBvyI41nkJUAp4dOiifibkRKRx7kboOna29ypIN8GCk6a8qiDJ7QHNqguKeuKMPvpKucHBxm4yYefEWj5abwNGKNMbSzwwqDlOtgtR1v/CX9Io03m4QG6NThBg+1XGO4+MkY0FFAK05Er6IxB6T1n8J1MhQN5Ad8ymTG7zhBOV3E+Cm98rV2NJSVzlrKz2WTWjRhVAlHzoTDL9c+dI9e9HVUwkU85aGD4E4K+jssf4pRcQD5Sn6QWk4N5VAmcdQHNBWflMcZXIRRz5QLz4SRnzzGrbPT6sh48olWpSGe9ICi+d9c96dXQv95kgg9UAi0kgF5VcdnuZE8EfkeAA/lkIbrPl2ta9HhPFRyA8RRBnw6jQDnELqJA1fOqKeOcc+ZtFwDDIrqKRz1XnKhLVCm+aZIFe/85FMZ1E1fmYokP2kJc3kuK+WMTMr2ZXw6zMRRjndn1jWONTaHpa+sAqBj3yKbMHzoyDhn3rxgXwC+HoAju3LFCqXZZSd4fMd4DcK64oc/viEef3pJvOb1r4rXve6FMWj4sNi4iU+KyfkWG5AuElQWrIm4FoBF10z+if6D4wF0oiC1oQVanr7DZx+uviyFjzptLgVct97LZAi30lYY8fnvtyAnrfuBcvuB9oS+cZ1lplYeDIQQznlQCw9Aoe/H+9v5ScJREwCJD8smkF794pc3x1e++k3Z4BExbaZ8g/Y29elnqq67Y6P6tw3rNsQxzzk6LrrgHLeR3T17o7urJ+6+49548IGH/FWbU08/LX75q1+rX38s3v7Ot8ZV559lO/fAo4uE/9dxzTVXxinHzok9IuG//ut/4pvf/Ebs2LlZZQ6NcR2jY+Qo9S+9+6JjfEds3rLdOveSa6+NP7r2D+LRJ5+Ij370o/HY44/HOPWN/W1nn2x/2nDsGk/t8ykh34Tf40lsfBUeYrC5H/0MaRiArFq5Kp73vCvj8Dlz4rbb8pOFixcvtkPHpsa87jhT+Vn+7d2wd+TkFzaMibC1a9erf3xeTBg/SX7Rlpg+c3q0a4C4R/36ZibuVZbtnc0TSk1/oBNVQGUACsv2rkGSIhmw0ldBM/2/oepMB9loE24XnBtVyL5xsL/MkINCHgZIY9x/qb+Q/XAfrTacQOMSvv3ZB/KwYuEzC+OmX99g+Y3vGKuB8i7RhM2IGNqsfvBgkdwNLR5wefCZKxdsJ8SPJ3yVnjKpFz+FZpDFLIkG8NgiWbf0RdS3suQ/dVNkCZdtFY0MNmW+eGCCLfOAXX0ug3+WjKOLe0Qnk+rkZWCBr8sKj8svv9z1tGXTVtOFLaNOWAGA/Kr/UpfeR69f6VKhVc/wsnt3j/Ryf3Qrrz9VpvpBtvgr+MkTJ03RdZt9bfCy103aT2w1G6rKr5TYeZDBpAF7TyALbC16S53vkexyYJevBXiVg/xYVlx17+I1AeSafQMy3c1eLPLpkAs2kA1XqSheL2XiBPrdf+jAl4NvdAE9pJ7ggXoepnYwTDzTBqlTbDty8ISB0sNT1SO84QOiX8iawW49MLN+Kx76iedcMiUf9AD0N/gQpEHf4YF6UXLTYd9AN6SBfg8wyad7gDrJPiv9A599MCClT+Y1P/VhJNY/ScwyIw5AXzMf99jBpI/DOt2coQGiKq6Aa/jiXDzZD9M9bdDZFFY+giteYAz6B32tgPUHV+XJEEFTNnnMqf7SZ4HmLCT7PiK4OTgdQPnGrTKpB8A4GyA+aUxftoB2R7qMS3C5DU2qFV8D5l1g30vlUHZ9yQXdR9fYp8W+qWhA73lAwGRet9rtTiarZD/QW9Ki+/bLVE88hEU/wOuvBTV1nHT389cKda9a9PWh8QWtccUL0CpfALnUqjJkCH1+tYG2Myxfp0FPaV8cJU+xKd1NH6rawP8Jqo4KxPJBMGDW8RN7mVmeM+fIOOmkk+O2W++It731bf4G82c/+y/q7Ka7IJYYQQiGmYYGEyhrDhr3S9hD3TFy0NCfeuoJz8Az6Lz22hfHosXPxDPP8MWA0e7kqBi+AACDMI9AYJrrdjkKIl2CGxTHHXe8jWVXZ3c8+ujjStMbl158WaxcuTbWrt4Q48aNj2te+NI4+6x5sXzZeglpQFx4xfnq8MdEZ5fVt2mE5lc489wKFqSVQUZ7GEuoI2695V6VsU6VNFydhQa6e+i4oEoOsJQojXFWBAeyqTAAparZK5TWS9ekdKyagCiMHDLMjUXAmo0f2XLspSFqUPjYY4+IjhUuF4cX52G76uu///M/pcxybCZNUgNwiSpTg2wNqseMGROX+D37wd4PgBn4U05+bpxxxtl+4kIdIHdoPVRRsyHkYKWVHxol9xUPqIZ8TRy0MzPPPZ2SO+kmD7LoVCfK0scZ02fEJZde4vBt27erMxhmpYdn8lZ5rbIFdysuC/AQIK4aGemLRsKTT/Cok0auSsOERzau3NEYqHf0ydOtzhDRoMvgIsxPRmQwkE3h5HUV4kuOXFfZ1G8ayoxjgoPPRY6QQ8zEFfptXOpoZZvEFU87+DQTjlEOqgDOiZ9BHysghFflw4vf11QU78z7kyLqMOigiz7y+l6/MqbEoZccjhe9XBOOnAnjgOcqv0BJdPSn52DjItoYjpRl0dRDpkfexDHQS57QjZKX84NL+VLGpEuevCJFaXD0SEeeordB6zzUN3EZnjRxoCvEZ8dM+v4yizeg8tGR05ngPFKweVEeZMoZnjlTHrRRF9AKX7mErL8coXO88SpfyQv6/VSgpX6BLAPe8skG14WPvH00NjQAudxeOCteLdJ0cKUy9slu0WlWOZk8B9yWgRx3dBA6q97Bk2mzXsiEPMCp7D4oH/mVDPMsmoTbu/7rTJhpos3oxz1yqzM4LUc7oTjE2dnhuOJc4ohv1xlbx0qei+V8H3n0URogdvpp29p16zX46oqOMWM1eBsfy9dsiJ/84qZYvHRN/O3fvyf+4EXzYqtGhbt3D4jd7jhFuUiU2M1TK/TJs87YiEPg900A4L4AffltGQVKSBCyTMCJyeI5Uy1NFgNjE+x8wm/b5n4gTT+NxB0cL2gG9BXej7cfiMM9JGowj5BboAaT/XgPwS8gCUe9AgBj5ENWfDAON+6jH/sXr+B7+Z+8PF563dVBz37fwqXxvW//IH78o5/GyaecEB/72IdsE3nqOmb0iBg1ZFBs3rEtJrSPjSWr1sU/fviTsott8aKXXBsnnjBHaUbFcAkP/LiYW7axUWSXfJaV3u3/hht/IR9iVIyf0C6nsFt+wE5/q32vRPLwQw+LzgPx8Y9+LJ585In47y9+Sekm+L1svjKEDtIeOjWw51O19Evo7K6e7hg5aqwGZlM9gcGDjr3yCdasXqa+XIM06TBPSU897bR4y1veYp3+9ne+Hc8seMavN/K6ZPuY9rj//nsdRx/Mp5LZQBB7iM7zFPeEE06Ks846268CjO+Y6BUM6Pu2zVs8+VXtP1/5cMtyzSB3H1RDM0Bhs9D8Dv1++TFtkiEDL+wQcWkX4M3vScv+gJu+hZVY8E27o3/xhLbqlPZKe6bNcsZWuj2zKSkPIWSzrCf7RaN+Q+VIjWlvj4VPLIibb7pJvA72lxb27dXgFDnLVg3T4dcrRS+AHfLkb9MXl59JOdwzeBzM/je6pgz6BsZDtLkDKnqf+lJw+Gme6GN5sHkVb1yz54Ftzx7ZJ6QnvJ7cZnCseCYBKB/ZeeJaB6/WbZcPRVo+U3rWWWfFM08v9D11wUMDlsF78KszYQOFhz7RtKg86gigrFxdlgNUBiw9+ISSLzrE5oPwywaQY+Xb8prAxIkTpC/tpgW/hfeVvWmZbBqrGqC5W4OIzu07c7JKMmNCYPDA/GQv/T/66k5V6dmEEi2hv2YFSk0KuT9pAN7275VvLl0nG34aftI++ZzWMSWljuAL+fJZTQLx67t3dsKo7VkO3PITxkwE4N9zTx7SUu/Uaw7UlE90QT9lecDHgzfFc5CXiR9WJXtViGhA5sSB020DfoUT4B79ZWKCPS7Qafxt/GTSc6D3HmQrffmg0Gq9oB8QDegZhakkp+XWeqp2C9BmqBv31xJWlY+MPGHGr5EZeOxHkoZAASd8AhL06Zx0gFjGCeAljHJIjOyanP5frww0t4pPXYI/ZEN4ThjrQnlpJ/W+vOWm9keLrQkS41e481OejsINb25PyFXyBcgDkL54BznpANdPMwFQYa1lANiQiq8wcJWvpDvd5yQUtmOQ6nEEY0alYbNA6pQJu83btsRW3Q+SjtfYgoeVnhzQwB8d9KoTViodaHlo4bKzzALoaKVXTDTp+vloheK/ZIR8Sjc5UxZnBv60OcYWTN6hbzwEhzfXlwAcpCeMQyUiAtupwgPeklXBoXT9VvzBtzkBsH7d5jjqyCPj+BNOjB9f/6v48Ec+GLMPnxEf+vt/jEcfftJGqLunS8j3uVNIp7eEh2AwKkM8WTBp0gQXylN8OuS2USPiXe96ezz88CNxww03uHGz+zuDEa59qFFhpGCUGZop6qyPmHOEG/zSpUtjzZpVEiZGYViMGjk6jjn62Ni8eXvs7gl1mCdrYDw27rzzfhnm8+LP3vKmmDlzQnTtkoHZrXqW0JhVbAUawMEgZZBkaJjDhssoDO2NO29/OFavWhEd49rz+7fi3ctlRSdrR6gn+M8KV7SQ0liyjcm4ipdShnKuq/OtMNK1DhDBx2ex2ORw9Kj22LhxXTzx+KMyND0xduLEWLpkMQXFtS9+Yfz0B9fHr370sxipwf5gli5KOakjNiZ6keKR32OPP6GOb7CcCzqVA3H5FVf4U1pDJUeestX7twCdMY3JDb5pvNQj9QPt0FzKRFwZP+qRePLsVdk2NvrRifK+SvFGXfaovImTJsaFF17oMCaVeDpUjkk6kmkwUr+yMTbFWlYq3eFpbPlLOjmU3eVBHwedCIaQBu/OoS9d1k82JMKTp4JKC4+k4x7+ua78VfdcQyvh3EMbZzo08NKpAKQjrMrlnjjy4aDBj3VGcU0Gn+AZA8isdekM9FS90ClQXnfPLscxQecJAgoXYNR5Lwojz+oVnDvzo/IwmDwtSDx0kDnQLR6pSTow4smDrKCLGMIzTcRI1aGXdDYyMW3I0Omk8/rRl1I3mSZlBuBsi0HRmMbP4eDFQAsB+ZEPyxAB7iEA+s1jcw0tSTfZuU8aCYMmDq49qaBsVX7Fkb+uAe6RN+VBM3mpi/7rdAJKBonDOR1OOsqo+AToS8NeeAHkZdoll+KLg3DAccIDKvSLvOD2vgvqFWiDvaJnQG9OKPJkCVvFqhLbHH7CnRMSWQ92oEwP9Cmz0tQgoOgvOgDO8Ei5/fRI5hy6L36sU00eRSBI00ycbV9DC3YURxgnnQlSJt/onHdrEMYTN5xxVgDw/jj3EydNiiuuvNxL/6G3u3tXrF+/IXp29ihufAxrGxEPPvxU/OQXv4lXv/418Ud/eEVsUx9EHzBk6CiVioMh2ntTL4Eisw/67vttHcBVOiEC5Fci0+FQlJvbPr7LbjX3LUAYmkeMVVAXqYm61IUdtUPyUbeUQLpKW3qVZWRb4Zpw21w7fBUvkJz7rpu0iU91zFk89MULWl+baIWmWPehzaXPDcsG3mbCXt1970PxqU9/xvvXzJg1M179utfEhPEd8eWvfM3+APD6N7wuPvbedwRr/rB/w6TzuJXF60MLl8YHP/jhmDJ5arzuza+XIz881jGpvX1HnHj83Jg1bYoJ2K0BXduwQbFq3Yb4wQ9/GLfccnNs79rkPXTgi7bEZ+uYEB/f0RH/+i//Ggs1OP+b97zXPgcrHdl7gokINppkEL5uzfq49977Yvu2HbF82co4e97Z8arX/Gk8+MAD3ixwxIhh8ZOf/MR6C/4RI4fHSaecEJs2bogNG9fHlClTTSvLpv/8LX8eDz/ycPzoR9e7fQGsMOsY3eFBLV+5wL5cftnzJMx8go7fRT0y4bB5yxbb8LRbYlhtibiBvHdf9c8qMl3nU6K0aZSFTWAAREWX3QO4xk4jIwaxtH/6TAaztGcAnwDbnv2obLfasl9v1L2fwAmwL4SXPRs6dKSKglbJXPIcPXxUPCref3PzDTGZ/ZlGj1bbl+1EJ4UD347ywWPZKAxdcH9IOdAgekrneXWAMAAeKJvBKHaGdkpzhFbSk45cTJBDH5Md0I1OcJAOeaFt4GAwvdsTzsmvOZLc2LyU12B58nj1C17gvZaI6PaT/AMxdKB8DZXPZHiVC3DGvvFlD/tWyM/2bnfs3cdDkvSZFBm7GzuYE/Xqa0QXuHloM3nqtJgwaUqM1EA+bbTSNvJh81l4kXW2z6JLlTco+HoW8ZajysW34OwvQJm+nOxggMQgGfoYYLs/Ej379uVkGOUAQwcPM37oYgAzlC84qZ/xSjqV59dk6UN07f5F5VGX7oNUHitImZRmTyzKQFb2l0gnmrlGmwD0wO9n7+ehUj50w3/iS2DYFngizT78LOFhIgAfk31kGAyCxqtvrTOpV9A2bMRw84MtwJbg/9rHsb7LJ5NvzN5jrEqhvbWpXxkgumufA28CLtmwFwhAubYvwg0g78HKbxoExEuy1jnyUzfoPrqIDCi3V2HIkLyko+xaOUweVvYB8Gl+FI6OcVC2+yPfO5nDreO6Lj0HT8WRjDB0PH3qhCo/ceVEjO2Agqy7CuMBhW1CU8duU9SfEhk3+U24UfreZUtm7kMVXXYCqPHDgYFpP6CBPDlhkfyDEloB4qh77pExeRiT8iri+o0bY+Wa1bFH/s8w6SdfCuA1gm7VFSvYWTXD17OYQPDDDwneGxqKvJITQBuBVodROWIGaii76ANkYXw2j26zyWvxx3XZUafRPavEkBs6NXTQULdn+g9ef8y2mzTUGVwc5l+02MILl2NNn5P9FlR+0tZRYX2g2wGXXXdOL087aVgzZ8yMe+55MF74wqu9J8BXvvj1WLV6tTq7cap0ZrxYfiZjPRxDQCfA9+SZ8VRBEgfvZI4axRx/vTPHMu8tMhbNDrpKjwAxcghm8uQpMXXqFDt5LPPHANBZMsNHJ0w6dn/mnTwG/zRMGheTANu2dum6LY495iQxN8hP61/7+tfHK1/+wmBo2tnJAKeU3qc+cJ0eBKpwGqlkrD5ZnVbEzTfeF6tXLY8pk8bpvk0VJyOjfDY+frKWgxHO8ImS8K4TZYGexmNQAu5pWORFDjTketKHsmGcMJB0ThvUyeD8KjqefvrJWL1muZcNyjLFnXfeIeOwJ6679tqYOn5CfPYT/xSrl66M0epUmZnt6emKcy88L1507Qvjqafnx7Jlyts22sq+bu36OOGEE2LeOeflIFCdM4aX2Sc3KGpQht0dKWcpI7ygOCgo5xogoEjQjmPC8hWAgSeGlPpFYelIEDTp4I2ZaTYxmj5jelx26WXGsUOOPRMPlM/XCTAslp8ERjwHhiZXSzRLuEkg8Jl0/icDDF0qC+eXH/EMbsGBjJ1HP/6MV+kd36SFbmil03f9NQYdZ8d1VoYSvPDUyMsGUyCU/LehNB7xBCLoZ5DDmfIItBGlUaM3DQ9gMc2gEaQcMXT9ukQed+LWt5QFVzasAmROvQElP+LRJ2gVc6YfWhhwe2JAuOmQ6r1Kt1vpIeVDF3/gpW4oxXITfzx5wZghL95D9OSC8uZy72wT4AHIU51J8qqfUWe9sUEME1WZLjucpBwjmgbUEwrIVmcSEI6sXecU2AC0ZX25AEHWCXTWShv+SAOYFtHq+wZN8c1kAfrkJzbITWVDFWHYQdozciItOgYuD8apFyoO+hKl41wHvtahfJax6w7nNJ0W6LbRVxx0kwZchCNTHL/WzpD44heV436fnEqcLdojuCqt2zr3DT5kyUADGZpeDgE4aq8NM6Dgkhfh1Wm7XKKVzzqqG1BwbT6EBxnpxukIw2FEh3mftRwhDjpi+pe9u/K1H57W8Q1uPnHKd4H5hvq8886NcWM71B/0aKA2Uun2xaoV7AzcGVNnzoyunn2xePn6GDdhWowcNTqWrVgaRx51RJx7/nNluwbKxtC+xIflbHb6zoZkX8zmRWucaW/4S41skusfWgWQJi+yfvruW4AwJEmMRaqLlKwudVGOT/5PoK3wFIZ0ldf1xbXLoD7zmvBnmwDgyZjPzb2TcNZ/n1sKJEnRdCg0xR40AQDUpxPRWazVA488ER//+Kdi4eJF0oHemDhlcuxS38LTcPq7E0880ZszTZk8Kc444zTVb4dfC2RgBf233nabBnoH7Kjffdd9tg9Xv/gaD7rznfm26Bgzxt/xP2L2rJgm/NhXyuO9/jvuuD22dW22PwFNlsuAQZ4MZxn3S17ykvjal78cN/zq16blBB0PP/xQPP74k3Hk3KPj7//+Q/H1r/5PfPm/vxxjpXMnn3RqXHjR+XHpxRfEz3/5K9s6vq7zP9/4hoVCm6EPHNU+wl9F2r59i1cVbNm6PS44//y46qqr4j//8z/F8yZ/H75WGmnI5IELrwPMmzcvnnPsie5v2ciXCWIGYZTD4If2LFdFgKyxO+KpbwJAYRzCC68c1RfQHunPGLx4MKY4+nIvvRYfyM22WXLKPjQHbB5E6IC/aqcuubnmgG/AeXVgE9h8lJVFIoWYaJP/1DF2bPzi5z+JB++/35sato9sUxpsHAOiHKDSZ0IHOPyEX/iA1Om0UYTZfkCIqGFVHXQA7nMVBklMRJIe+uiHuIcfJpKrz0aeXJIOy+Dv/atfY/d/06M+UolgAbTGxd4V4GNfpXnnzvPT+81bt0j/lU72mVcBQJr9VOJOGkQPZ/HKcn4mnfYTJlysCoRvCqKu/C47BQpsC3WwCoEHJGMlR/SnY/x4tYP8dDZ9N/XIxte0DdtiAfXI5BJpLD/xgbxqtQarY/BF8K38ioDGAOgcqwnw15i0gHfkS9+B20E+P63XwBnxgAtePKgXCwyULU/xNXggKwbwJfNVU0lC4f0T40yq0P/X5A+WCF30RI7qGf3k9Ugltb4OZed32XHqBt+R1135gghPUsEH35TDqwzYL/LwIJL2hG+OPPh8OfTnPkuDxXd+rtG+lhjks56sNmYQTj83TG0awCZ5jwsxjcy8h5RsEnVLmaiI24PoyE8F5iS7w4UL3PT1XvUyNAf+1T5ZBUNafAq3cVRJeKEfntLfE4BMgMzQQeqVOD5zyGQFMsx2iW+RbaIA3oHSR2oDuVIXblPCh35WIdjMqqe6Jh22mwMfkjzUWa1SqPSJOO0B9/BNEMC9w4jTj7PzyXa5nSBPx2dc4SjgOtPgP+TEFRNFKzROXblmjT+FPUT6gE85Um0Bf4NPcm6TDaUBoBe7pB+mW/L2K0IKpD4YWzLm7KOPsyJzhTCTa7lqGrnb5gi3aRYttNn0C0mfq+QrHXngETkx9sL2Ezd8yHDrsveZafguaL0mrgC9bQVM/rMB9APgqfwV1goDXvSqi3qPOOLI2LB+owbRq1z/fEP/oQeekEGI2Lptsw0UDZGGNFSD/1SGRMCn/GiA7AFAI8KBZzMdzxBKCJ3spLp9q9/x37x5ixsiG95gSA4/fLY7ukWLFnm/AcJYJgcN3glajZFlch0dYxQ3SOXzfrsEN7Qtpk6ZpcHsxdG7X0ZOzuDESdPVAY+IM846OdraR6pcGoMQ6a9Ffs8OFjaNICcARo2IuOnG+2LFymUxTLaUrxbw7tqothFqbCjCLisMnRSAPAby0hcILJjE585M9zW7CtTMUna4rILACc+nxBiiHTK+Q2S0mbF68ukn5TR1x4i24bFqPZ/BWGHD1DFubFz3wmtj4eNPxZf/9QtWeGaSO6ZMirf81VvlPO+JpxY+ncq8V0ospdnVKaMnp/uSSy+PiRMnxwR1FiwLhA6UtJQDo4QhwIggf4C4UmbO+a4+DSTzoWQ48NR/pQMPHQqSwGB4p285XzhFF1+iepOs0CfKp3Oh82WgWQMi8oMP/MiJsx05xYI/B9FpyIin4XHGMBDPYMvyVzjGKt8pTD6o73R00vGhDlyHOqrdUR5x4MfIZiMmTEaatODWWcnMi2u8L0822pINaTA4lGnHBtkpTw3GMPLk870wwSdlkr/A+JTPm9HoHh4plO6HsqtcwinT9JKfsjgpl5eKKdy4ZShZaWKHyANdUqDCSS/0paOUuFyIgEEdN9AGHspjIFcGDDxA0WDnRfGUW3lcxzqoI3SDcjMuZQbUoBT84KQN2fEDt2WR9oY69yCWfDo4Fw47V5IXdgijjM4Qh6xSZ6QXCvcqiobeJqvjiQNHXiP3HNSia9mhkj51rsrlHsj2kRNIVZZ5IY3iMPzopnULmSqc8m1TdO36FRCnFMZddgS8KTNeKWpeuxF+HBryHZDh5jvoAM6IBxs6yAWtVW/pSIOdekunn/pADy0GlQXu4tPXSp/4qO+kAwCfl9YpDL6QHbInIHU9n1iZFykkG4KhcdYxIaFd0hHmztODPGnFBAAz4+wVwpddTjvttBiufoX3xAcNyuWcLM1md/i9BwZFx6SJMWHKFNnRfbFu7dbYqbgrrrwgps4YE5074Rn5qjAahEDs/U7oi/M52x4/IFsabZL/kh1MC0rveBLgcx+SvAcIg29i3FR0Uck41wRAK0AuRZGcKbQM6y9DtepQrqlPdK88gz6aGh31tU7gcR4d1lglb6INh5JRcVSXzy1pAadXGFaWWl+9eZsG4ffEXffcEz//2S/i4ssvi3HjO+LGG280jcc957h45KGHYuPG9Z4ImDB5QgzSQOCySy/1cuJbbro5dnXt8oOA0aNHxWmnP9f26smnnozP/NMn4rLTT44N8gXe/zd/6/fMj5gzR77ExJj/9Px48MF744gj5ggf9n6vfRHsULfw4Wg/73nPi6OPOSYWPPVUrF+7zn0Pg4IVK1Yp78Ped+gv//Lt8Q8f+nDccvNv4oMf/EC8+fWv9QMA2P7WD38cP/zhj+S3LIltGvzhGPKJ5AkTJ0THhLG2FfTHDKIWLWTVnnwK8YCjOG3aZA/SaD+UuX/PvtiwcaMn5y84/wLp816/wjdp0mSl4TNyWz3JAVB/A6XDWVlNu+S25b4qCJoYlDGI4qEMS8Bpk9Q6EyE5YY8miyP1BbZLruQ8l/3BdvtppACaiaP+iCc/tjVtT/Wf2b+AZx8bVukejR/TPiZGyLm6/ofXx8L58+OouXPlWzEZoUGn8tt+NL4DA6bCSf4qm4M0CkxZKB57DH2kykkE9UW6ro10Ky+T3c6vOiAPeCseWqHS5Sv3XvVLvD/Pu/kpVdkv86Fr8cYGZND5vKueF1e94PneCJINHT2ggHZSiiDwMWFL2j37mn2RIBSelETVID4kfsmfh2SEkwbeil+ujUcHAxl4pe/jldn2MWM9IcAxc9ZMI3v88cfVpjb5c9usSPGKDvmH6H2vHADs+IjhbeJdfYnkz0AW/xN5MJBkbwrKxCdjrwZvFCs7yyRDt3SqTbrLik34GrBPvvCufX5NAP3hlVP6Bl5zJWzQADZhTp7Az9lPXxv576eu8DOlYwziKNeygkddJ0gHkIVEBj0j21LfsBGkY1WycSkf4Ry81sDqAvwaIP2ufAjBQzb6N/Z8aGtrj9Hto2xLoSP79cHmlUkpv9qoAx+J11dpr2xSnj4mssS3rdUIORFF/hokQx9n+lnw0b+hn/RB+D59uiu/Vyy4LD45yuAVNaG9egUBYwspTOmEgjyhV20PfcOHcfsWUTy4oF6hi3ohHTpMIZTpwqyAqAxtP9tByR8dHqo6rzrwwzBdVh2ShmvkgN9gf1jxlFXxdCroWqZhhQarIrINgpdXEIiDEj89V/7iD3i2CQDOmYa4jIdnNlx9+JFHY/WWnTFmlHw9xkPyH8aqv8Hu0m44sH3Ikz3BRjNRprw9spHCaB3hQSl1RhlZpzzkGmrbSZmsLul7YAr/yE/5ij5oQtasDmO/FSbVOIhPf0hlqy8qniQ1b1BIGsKAwtUKJRNXgo8GSPos6YFWfP0yLRvfj3PAGZfN7T311NNi/bqN8cQTT/mp/JZNXbF0yYq45sUviJtuuFkVl4NOZql5QjxSxoeZejYHvO/eh2xgxowd5QZCp0UHOHHiRAuBwfKOnVs9u8+AEgIwdpzLMDEDDqHMBKK4GGtmIWlcE+X4zTn8MO/qyCTFmtXr44jDj47XvPqN8ZIrr7UMYIntwr7yrV9qsDwirnr++erUZcTUb2E4DhVRmf0+sELRwHICgNelbr7hnli3fk10jG2LfXtQOjnUomuAOqxUQkpN4SIfRTo//KMgBVzbuUbZxSONoJSLvCgFs0d+sqbr0WOZABkQK1Yt16B/dQyUE7N5x+ZYsmKpl80ekGPPe7Dzzj4vnnvcSfG5j/1TrFi0IgaOGBxXX/fiOO+SC+K2e+6Mzj1drofdO3ep0xkQw2Jo7Ny6I4459jkxb965auAs2x5sQ41So0foBo0VpwGFLVpLxsiIeOimoQDp5DOzzCd18t0pgLNEZeFzzWC/Sw1owvgJcd7555l/6tiDGhsIDcJUSCsdAPd0AHQsBaXEJU8OaKrGw5mDsKoL8GUdU0/NJAE0Nmk5alBHHvjrzwMuyqC8nBm24aUD1bnoaaXB8ToAZFm0VLgNpzocz9YrC84hgDG1QW34Jx9QtICLa3Bxz3XSnnnqKL5JwzyYl49Siw0+LDZLBzGUUI9TWIPWMtrkrXIogzMHAA/FD0YwUSf/JQMMLn/mxDIknptG3qIJvul8PQhuwO91Uo7Sunw6zAYvOC1L0d0U4/Bsgwk1A46OkZ946KQcTz4IBx0xULSaX3A37RSgHPjFRqEPNVGD3gB9HbB0l0kkwklfdVBxMAJNpCn5UY84VinznAQqmdNxkozywUG4aZH3SJsmvctR+4VU86Z49JO64xNPfLLUa9skfcKIBw9A/joKiKt7cBcuwshb58JR7YflwUUfadgsqvISlvziWKQzjN7h+Nnm8kQF2TQ2EzuUn9NSmPIza88uvjiIrAA46ZST5WQOc6fNMlbeAxw1Qvfde+KxpxZ69v9E9Uu7dg2Jdeu2aVA5Ls4+9zivJtjdk+0Kuqjnqgeg5fIg6AvX4Ko1fT0tr7B6ug4Q9tsTAP1AGBIkxqLURUpUl7rAiSB3a930Kg22EUcP1Im3tQz0Ia/J92wTAOLc57pHKym3yi7I2P7zodBC1kFAepYwP/30gljwzAIvn1+9ak08Nf/p6Ozuiff/3Qdi7tFH+Z14Xv168vEnYp3ix08YFytXrYj585+UHg/0RsToA4OYfdKDbMN7PfnTpoHx3ffcF3//d38fZ5x6anzn+z+Ij3/sY15WzSTg0GFy3vd0azA0NSZPmSg96P8eOvrFJ44ZHLCCkYlodPepp56SY94lfWJ39z2xYcPmeNe73h3veetb46Enno6f//LXccopJ8bVl1wY3erQhslOfvnr3xTGwXHOmWfEUwsWKP1f2zl881v+TIPDNfHAg3yxJ7xB5dp16+wrwdddd90Zy5YvsrAYZDAo2bZpsz+hfN1LXmLHce+eXveRyIKByvoNa12nrluVOoR/rgR0TmfXc7VV6aluiaYtYRcmT5rszbBoo1X3AHEGBWG/K46yyI/cLHsdtBtsIGk40q5VP5ZtHyAPci6bSzD9ClYbJZ4ycUp07uiMn1x/faxdvTJmzZwhNlQ/ql9KZykvwEDC/aKg8DFRmE8+cZzBlzadMhlgkRc67KDr7N3yhQf6/Zkw06N+QzJiEEQegDTu+1Qe8bw7TP49bETK4O4Ah2SrNkV8HQw6GJS/4o9fERddfLHszQb5M93er4FB7j4NjKk/6HP9aRDH0/i2YfhdskWy47gb+QnG9OsOSA4eoAk4+8mxfthDnnaKWA8YkQe2dKcGlNQ5q3D5Yhf1zN5d+OHIgyfN+HcbN2xSGl6BkZ9pH6epP+pUP08CKH1jMuz/8RDPtki00+ewwoBJEPa74B5g/wpeY+HVQXz5wUPSNqedTfmX3gCjR412/8qkNQNd6hNaSUtfSDLoyUmE3R4v0Ichb2RBn48sSMc5fSZkjG+VE+3E8SCJVRbwA73Es7cMfT/jF/b6oF8eMlg0yGawOgN5QscgDfjQvR1bt7kuuaZ9wEf2fdXWEBZ6KtkpDv81ZQUf/T6Y24iIAk/aMh4CKC+8Qqwu0Wf8C1Yr5CQWOqRDtMKLJOC0pIEvXvXlngPZVJ/gQ1QxjiA86aSpkF+yaPwPk046ycO+C+1ItPqedqd4ryhQQugmObKDT+cX7rIZtitKxyQe6UvfqRniTZ/SuO0qrh467BM9xAGkY7BAOEeGpf64vCaMc197En3QRt3u2L7ddUp72yPdYV+NpSuW2b8dJ5vK/h18gpNJEvYkmTZliie9NN73JB/+Be2ECRrqjzpjUI4OsgKNz6wzfmGcWjyZdmy05MY1+dg4lrbB5C3tyWMe4QGgFbxMANC+kMmObTtixfIVrlfLQMCZOA4A3MUzcNAKAIKa8EOh8JGvVc4VTpjleOy8qb0Tx08ykwsWLIzVKzfE3p6II4+eq8QRC55YFLPmTItJkztiuYwLM29TJk+OM844I5YtWxoPPvhYTJ48wQ0ZBXeDUT528MUosLHNho0b3Ai4p9ESD4MID6VDMdkUByHCLAaAhkAalvCNGoVBGuUZ/I0btsbMGUfEqaecHi94/nXKI6O3cp0QDhU9q+X0TY2rX3SRKo8GI0bFrJ0f/eVAAqGIBouhAd7px5mWlyUbFiOG7Y9f//L26N7eE1OnjtFguVFC5aMSuYTO5CMVH3CnLZ5y8Ehjy3TkKYG7YpUcOZhXHaRH2XivqK19lJe9rl27OrZ174g9A/fG408/HrtUKQPk2GPVepV+rOTxxy/9o/jNT2+O67/5/Zg2Z2a8+s9fH+t3bInFyxZLHLxXvV9GbF8M1giwY3h77OvaHcMGj4znX/NC0TAwNq7bGFu2bjF9ALQYRB800WBQWBQZDv0kV0A9YnDpvDBoaWBkJNWoUtSNPCyDdLqRCxu6MFPNZwDBj2PIax10IPluVSp9GtCUOQqb4sU4OFqQ13Z0m/LcIYjfAuRM3qov6OVMHYGX+ijcDE6g1YM/4aFDJBx8/Wl54qy6RG/dEaURICzrH8PQ3+GDByUrOkiLw8ASwMLrSQAZDAY7fhpOexAvXk6E8vAnNMwe5wZGMs7gdV4GmEkTRjDrIDsajE+2LclRaXbRLlUWu/PS2TDzD27zpqOMHgB/GE7KpL3QQUALss7uhTzKDn0CljVlG0gjY7xKQF536gqic/G74tCjgzKRB7hJ52Wm4oHwkhUDHpfWyJEWi9zMkw54LhmYD+cnVXZi0AOehMwLZF7Jv/AqDQ7JAJ6O6AcpvCsuglTPTHJBBXVA/jTO5EG+4OGM7AjnGlqgDUeNDrwmCZJfOkGeePDkIh1Y8mWZOXCDf+wo4eQtvNUmEDv58uifNOA+caSjST0i/yq3HBhwoSNcE8d1ls91OmHEFSQ/rAhoOibJG6j6RzdwnpC9V1IobbVFnNhMlenBRR37iU5z5JMQ8uT1LtkIviICUfQ1mzZvjB07dnoC+IyzzhJfQxTeGbtUZ9Tu8OE4pyM0sFofDz/8eAweOjomTp4Zxx13TBx7wmyvptq1m/YBB1CD7cirPtBNw06GoxotCXJAn7L3vRLAN/ykHBAgEdyrfmzznDTzNM5M3dOmuesTs85OlpcCcTZI5SkdE83YNyI5I/4sMnM0aA3G3Rx9900ZVRRANK3djmNzn/9+NzTs9EEl51y4v//Dn8S3vvW/6ocXeQVb+5iOOGLu3Jh9xJx44xtfb73nnXo2+xo1si2OOeroWLp0sXyIB+Ohhx6QHZLD1jFWTtdQ68DevdnOcLxw0NRqPVh//RveFBdfcnnccuNNfgefJ+YT5OhNmDBGerBU+fJBxJ693fY/0H8+jbtk0VIPBJjQweegz8FxZHUiTuDw4bxaME7MDoy/+8AHYt7JJ8WClUxizI9LL7k4RqtOgBvvusfLj19wyYV+8PCa1705RrWN9sq2L33xv/zO6eXPuyLuve++2KDy3/PX7/UmuB//yEdjzdqVbnNz5syO8887LxY+s9grAtgkkBUD7JzPBAU2KZdid3uTPBSKduN+wZqAvadW0GfpF/ZMZ9oEMqOt8gAGv8qpFYccKDvbp+yC0hCGooADu0M4127rOpARtgNb5HTKSz7KZUVNPvnMyVfsBPkpvwC7hRL2ygcZrAEXy9d7tu+Ib/3PN/xqw4nHHy9Vz2XxDHr8Dj20iS7ajOnxkavJoK2Aa8pkoMhnwywZaFde8hNnGy36sN7GY3ml3adPdYh5koOOXVQ+0uCr0B975ZLkgu61ymiPbN7ylapL+S5veOMb4+ijj4klfN1KPNGfUiCDDFZf4C8hO/hB/tg59FO3UGU/6sA+aZLOSmhd5LW62uuAumNFB/1y8pR9D/0MAF5ekaG84cPlS+nsjYXVp22U771o8SLpwchoa2NDY+GSrymNUcMdYt7LJgtLDgChqbHL2PQqg0kQ9kCgPbqPEApqgwkIBkq0UZbmjx41xpsYMmDEv0OG6C0rTtvsz+cmfvCQaVTnwoOuobMeJ4geaAEvNNg3avQOf4NVQdxDD7RCC7oGLQzG0UH6JOwk9YY+4GMjdA/+RBMrZFi5Q9ngSl4ln7271Y+hW9THIE9qFKCj+DOe5KEOGl2nX4cG+lD0hx6GlUX4DWq14rf/k3a8xoDOUqduz6oD+lX45qEIg8jcBDH9FjSSdNAID7XyFvm5rsQA9hLctE1WPuyWffJ4R2l4jSh1WjYVuag8JhZIoyTqZwb42g9eBMiuJqCoB/SAFkD55c9QB7lBKHs56F6ydrtTGuLRcw7A92pf1Ev5PgNYTmVIvgaoDMrNCQiopU7TDuGbO8TtJuVMe4UG+BH5HlSP0thJEdaJX95wQ6zbsN4PDJCzfWRlZeKJ+oe/Ws2OXdmpwT9tmz1gwO+JGNU/9+gVthl7x2vu9Dek7fYGs13CN8ThKRcecOcXXnbs6PS9EQqYkMO2M2bymG/XHq9MwGeiroYOZhIO/5UJuaQNfrGxnqCCd9U18qsDPTgULE+FE586knmASg9e5z/pwsN6Udq2kaPFwOCYMYPNcDbGBedeEI898nh853+uj8OPmhGTpnbEqlVrPDM/depkz6CvW7fWewWccvIpcfvtd6gxbaMIF8DSPZSXJZwQgXIjSN6hoWJtCGFcBDFzwkATwiGKc8WRDmGn00bD7o3RbeNj44Ztalaq9NEdUpWhHlS++Lpr48ijDo+Ro4dr0BoaAItB9W+DxLtlh1AgDk1ogRSWFFGkDx0pY6EO6Tc33BXd27tlTKWYe7uUP40IB7RBow29oBx3wGlEMw0WpUMG5ot0Cqs84KASvIGF7llGxjKowVIQNj7csnVj7DqwJzZ1bYmnFs6PEaPlFLARoZSDObkdGzfHy659aQzoHhAffc+H4sKrLo6rX3Ft3Hqv6N7dE7v37YouGaBBCGD3/hgzeFS0DRSOrj1x7nkXBZ+ZGaw45F600BGgjNyjcHRCbnAC+ML4YPxpqJm+aZAN7JexI46jlBNcTBxgLNHe448/Ls4++xzj6pIzhlwok04PwIBYljrKiHCP3GgA4COu0tYMM+GV1squM6nA74YjqHqwA6P40jc3QN3DI7rGNQfgeOUnri9MB9fkq7KoW/NovqW/qneAHK34yIwWggO83pQIPW3ieSpFJDLkEi4ow08hdO8ydcAvBhCoCRbTovToXNULISxho2Oh+/QkDvwLXIdNujqTAaeouXSnYfp1jbws40aOdBBZZj4NJx236Cj0OZ/SIhtmgMlbQK6SHU6fJ48E5qtxCNyWdJAMY0xa6OjHCz058CWOM2WRB3AZyK05Q38dpLXMdcA7DlPWCo6k6BxA3eJkJ17qFGeJ63SSGty6d36dW4F88FKD4EpDONeuL4UThhxd36ILOVVdmk8ddBa66MPT92QJ3Arvq3td+wmR4uiUCpB7lc9BPOVQZ1UntH1KwGkijHhP0KhQyuKi6hA6cZaQc8mSw/dKR1uFLsI4A6QDD2kIKd7rAGh7rCBQgNN6AmDThti0mX1k2uLiSy/TwHFUbFbnuk+dcadsUc8u9Q2qs67u3fHkk/Pj8LmHxSmnnxTTZ0yRcxDCQT1WO6k6SpoKGhL7z02yuid537XAS2MV0Mpfw5HT5cZB5KH+uOhPl/E6dC2RJDRnTn5Nh5E5N8KTG0Bhq7IEVUnKT+kalIir71pqmtzpn8vyvcoXrr40OkDvc0PL/wmYkDsUCg+atrVzZ/zoxz/zQG/8hA75EJti3fpNfif/8isv9zv+3/7WN73bMZMBl11wnupvd9x7zz3xyCOPxI033SQ93uMNz9g4GJ1m4jkn+tKZ3ipnndcIebfz0suujGFymBYtXOhJSD+x2dUZkyZPlK4MUzkbvYJv2dIlcfwJJ6jMN8Y3v/6NWKj0xPPAgjaN4zh16lQ5bFviyuddE2eceXb82Z+9Rf7KyPjyl74UJ2hg/vOf/1z91vF+t3/zps2ibX989atf81eT3iReRowY7YHE9773vfi3f/vXuO6lL4m//eDfCc+b44YfXB+nzDsnVq9cFRtWLIops+bEpIkT4pjnHBOHH35YrFq51hsQAiwvniDZMVDYuo2nWp2qN/wR1T/Stv6iIFRant2u6T/QRQVj60mFv8VKTdoqQPvLd3WlDY0tIG/FcdA2ad+0Xw9GCKOdNzhI76NxxMHBxHpdF04O2i9n9J4v26Cve/f2+in1zCnTYuXyFfH1r35VdmRoTJ82wXrEQIi9ZNArT0ArryeSVT7X+CTQ6HJlK1SiBwW8388giEEZZcIDtGNPOGPTeK/fNrPo1MHTPwa17kc0UGVJMDZQlCNZ44I/P9xSXqDy81Ub3idfrwE2G41dccWVcdRRR9vHZBDCpsy2A9SdaECHPVBtcFhOwsk+CPDEJtP7vYIyVzHgC/LVB8B0KG3VD7LgGt+H+0ojDRAe4TRuNrANTwCsWLlceVg+3/+eOWcAWjw4cu6cfKbPMk2Cer2OMDGmVA09qou9KgO6vBoW3VMfvXnrJtXhMA2SxsdABnn4xuKf9lwDSuQNqSy5Rjd8LTyMQxjs0C4ZqEEbS+rRR+ytn7R7OXzqLJNb7DcBrRz2EYWMuHHjOjyhwOscDKjzFZiUHelSlvRXfAKavQ9yDOK9GnQwAE+8PJRkMrrTdTJMA0J0mH6WB3bwY3kjR/HX3bNbcsn+Adko2LJjoMoNfCJjykS3AE8SgEMHOgz/+EDVhuC4fFRkkvWXg0Pw69KDRtLDO0vce4WfurKODKH9ZP16ssd5pJ9qbwx0fa02wqRWtmelZbJT6TzhoN8e6Sc8s/eD31lHZ+CLNgdv0Cn6PHlPuWrXtDtown6wygYrBh9MNNA0sC3IjPoYofqmQPhD53Bty4+Env4xFgcPyYZqAC8+oQ1bgQzEZ5t0YqP6mLvvvTd27cGXt9hzwkO0eQJSfgObqvLKFhOtmzZtVd3zBF82U/0BwEQU/QLjV8ZjTBbx+uHMmbMsY2SwvXO765LNWnkNB9ppj2wWumbNGtGeq3OgmzzQTRthYheePFlEXagC8eXxgamj0meAOvYDFuw69a18Ff5sQDkpp0yD/ABoA4iva2DA4ae29zJYHzpsZBx79LHqAE9Th/xYbFy/UZW7N+6+/SF1uMNj8tQJboCrVq02UziPzHqcdeY53o35zjvvdAOCcISC4tDoKRAlhJgkGuVSZzeyLWdBUDA1OAjlvSZmw8FBXuKSCWZeUVYpMDPJg0bG5EkzYvjQcXH6aWfEJc+7IOYeNTcmTJloo7JzpxqfNIx3nrwZlgwUOFjyYYOfvPeB+1LRNXBQb7SPlZKqrN/ceFfs3LZFlaKOomen6EjlTIVM4VfFIu9cyoVgM10pLbKm8ip9GvAcuKDMhDHTSIPis0MDFL9Yjsa2HVtiz4B98dTi+bGpc0uMHjcqNm7fIhmNiDFS8g0rV8dJx54QZxx3Snz2o5+Oa176ohitOnr0mSfF+37v3dApg8Wupvs7d0X70NFx+KRZ0bVlZzznOSfE3LlHIww/cQBQTOoDujFwvAPEDLRn2MwPCqh60D1GuhSUzpG6gg94YIaPji7zYPgaXQCX4ubMmePvetMIcPATx247O3yfE0cP+ZAHY0injIxpJDXItJyF34NCATsNu4NtlJ38BRh2ZE49FB6ML9cYHjoF4gkrnmg+xPMklbuqb9JWGuLdkPTnVwHUgKGHcBozedAL8kNb3qt8xXPNgfFi9pSGjWGuzrwGmvAKMcRRjo2g4mtQSTBJir6kHCA/8emAkYgJiZJLXmdnAl6yUWZ1IoQRXBMJrksMvs4cdhDEB3izM5NBVzjU4bCBFgeNDqDaBHHIJvlWCHhUVtHojkiyrTrOdpbGn3KIo4OBdtIiE3BRh+7I6TGEOWnUpYA8VWeUrxiFZn3wy/dgGRynvlpW9Ey421wzdy+8bsfGnXKmnlilAX+pS9ikHJlVuydf8VD6wOH6h0auhYe0ZAQ36XGOwJv0oEv9+kJenClIoxzCuHZ7ExbyIKOc+U8cyIT26cvmGpqhi3KRD7joiKnXpKO/43DdNPXAmY7UeCFbQNq0abpRsHlQGyMM2tEPTz4pjDjyUh/IizP3hQ/auMABQN7s9O5vVsup2q04JptZCdA2ql12JWL9hi2yEweifcy4mHnYtDhCg/9Zh42NbvlVOzqxO8gknY/iP6EhvoFabuhr/jXJmiAH1jXnQycACMvrJl0Tbr1xwS34dWagxp3EY7DKCbhlQM47qRWWgIwyLzmT3qQhYxVqPUpwKpqnz03aQkj5OrksB1SZzc3vAMpoBVoxmGh1HOWktKmvZ0Jg6bot8dTTC+K2O273Kif6iYceki+hfv8z//TJOHzqJPO0Uzb/y//9P3H99derP9im+BExfsJ41Xunn6KgQzhjEM2ET2dnd/TwpFjO0gjZCmTMJpHY9fbRI2L27MN8vWrVSjl5m0zpJZdcGkcffXTcfOPNsXYNKwJoHwwmU0fRu0XzF8SfvPa13mmdyQu+93/Cc45TmxsQDzz4oPBEPHDffbFk8dKYOGlyfkGnZ1e89a1/4U8Qf+UrX4vHH39MvtBa+Utt8clPf0oDwiM1yP1m3K98TBwcNmNGXHPNC+KW39wSM2ZM04BshJ8aH3nUUbZjfOJ3uF9j2Os9kGg7fM2DCYCaGN6vQVeqATqR7dUR2Em1X0/2qu3xqgO8WXDKkHoIZEXbhqlM7C1+GwN+rm1nG8VM+5J9FwcAHpZGc+ZAdmX/ua50AHgow/6fimc1IptNtw0baUd8/lNPxfXf/6Ha+4CYPHGSN4Xj9VCsNXYG34F9nzyoNRs5eEPviSeMe3pDfxbPdarcRDTlA9hb73XT8GHaFc5qo7ScyDcHkJ4EkH7s3perkLCJrPZgo7vCm7YwcdAOFi1ZEmPGdsQf/uEfxJlnnxXrNQDZvmW7+in5FJIzKYdqIOl+voUG8LPRHvds3LpHvk/6zvSpPHXOVVnUFbYf3qij6iP75Z9ytz9E/VOiymawvGHTBg1gFjk93+Wn/yi5MOlAOP0TrPmhhcjCVlMWOKGx+MaWtvopTKBg/xmk05aw70yKwBorannKi69PX8nkk1dZKo3p1VlZVVaz+lB5qsyiI+WUg2coSImn3Uu/Q7iEB/oZ9MLEXukBtqbkxWsJTCZgq5AbT4Stl+IB3ULvq6/CzjBeoAzGOKVr1AFthPEJKz4Y+BPHPanZyZ0+y36V+31W0EpfKEdl8mTcdOseee3ZDc2qA+pfcdBEH478kDXtP/c72+388MFT7b4JIckEW8vg1f1rMGjPB23+KsOAnMjCn0dH6vN5ADrIpDJ1Vp+7ZV8p2hrypnzXsfgcKZ6RmeuBVVOuH76uxh5osiH6B02cKQ/6kQt8sdKV6iIttpJPUnq1qDom2lKXbDmvPFhG6Ifo9hcyhINxwu49PeYJfMiDa+QAH/Bs3ZTwPeEAjiE5aB6vQT3tcfXaNYof6IE6E8m7JfOp0yb6VbKNsq2sPjr22GP9Otpdd90tFANsk7KeR8WRRx5pWbA6jY3osWHTZ8yyPFauXOkJIfpp7olDj6AV2pjkpsz8xHLqFgf+nNur0iTkGKJWewxhTKh7wO1Assj6S5uKjIknrI5qmwV1X/k41z1AfGueATNOGNHLTBpPWOwMS7nYUb5rZ5eUsjc2rdseRx87NyZOHRdbtm6Ljes3u3HQyR5++OHRMW5i3H7bna4INvejEiAcAcAshSGEUm6R5bwIDgWFFt6/Y2kfQmR5BZVAHjt/XbvU4FjSQifDbPLIuOSi58cb3/SmmDn9MH+hYOTwIdEp/nbu5FNrKKsagcZuLPHat3egHIU0cHv4bqrSpdPdD0xU8kmaocN4crs3Fs5fHCuWsgHggRg7ZqTyM0uYTjT8IUz44Xg2IXNGETjDB2fyM3BJ57y/sZOfXa3pRNnZlfdXVq9eFZ275fzu64rb7rszRoyT4Rk5JFZtWOPvAo+Tgm6QIzNxTEc8/6LLY9n8Z2KcFH/Z5rWxdscmGx8+MdOpBsajmwPde2J477A49rBjYvCe3hjXPi6OOeYkGS0ZrqGD3RgAlLQUz8ZHDbP4BVJx8okjjshgNbrWPGqCjZzk5GMIJVPyIAv2CKDBz507N8455xw3zJ1dPdYDD5CUn46nFUqO6EnRgQxpB5RbcgSKBhoJ1GIwylBAAwd5CmfRCTIGQeTNRprOBUYK2syzktVkA3kIs6ETUL8FRQuDmxoEkb5kAQ884aCcSgNu8tFhkd6dr86UAa/SMDt0I9Tm/AlKoIUXcHJNmAIcVkcaV+EUj+xuXE/xcPj78gmQUeGjTCbJKL9kwpJmCCXetAonnQRpnEf5C0+dka9lJ/DAtQmnfvxNWCIa3ntNehp/Oghng3d1ir7Wv3wCw00/Hc7bXIOXCQyA+qWjzbSEZOcLFG3OI7wlh1zmDf+kIWXKoAbd2AwO8nKQLwcQWRcAuI1L+Sy3BjcHdJa8Kr7C0X8mMQgHN9BaP5W2FXIyR3l1Fpd999AATj8VFG3oFGEM0IgvvK6Lhh4ORdn2+1pAXMnAA039EUe+kntC1gnhADpaE1q0aZ91Dz20Aa4LR2v9Udd0/CyfZmUQE3dAV/dOb8K6actWP/2VCZezPUHtZIQGYjPihBOPjdOee0JMZhd4ybBb9l9+kXRJ5YouOy37obEfzFoLMEDOcxOB7Jprn5rgih7EgFqyhXbLR6JHHNQDTZrBmqtDwMCEfDX55mulBRX5OEsKvrAb1cQhTdLKP1Yd6poyFEg1+hNGykPZRWf1aVUv3LusZgJggJz3JqmB5Nw2ZLbU5++A1swCUhNSOHgCPVhpqLX56jtXr96gemqP63/yk7jn3nuUfWCsXbs+pk6ZEm9929vi0gvnyQ4diC/899fiq1/5ZhypfmHbjs3SBZ5cDvDGj91dvMeu/ht/QH3NvgPSDznGvXKseOrTtWNbXPWCq2KSBo/f+9731Nfv0qB7rleNbNRBv4Yj9+53vzu+9rWvxU033KRyjvQkOv0Dn8KFb/oXyvj4Jz4Zp5383NilvpOvAfzvd78X1//gh95IyqC0DGx44ts2YpTf+8du7drFJ+K2OAm0s8zzbe98R/zFm98U//xPn49f/Pzn9ms+99l/sS9x6+2/Ud7tsWABG/Xu9UCCzY55+kR9QTeOKe2U8QjtD73IiWH6SeqWdpU2zG1IA+te9VGpN7nMGXto20qYDmwBk+X4WQyKeOJFP0b/R4qcTCBl2jLwokc54G3aLO1U8ip9yWXS6FvasrpO+5i2Jts5OJE1g7nB0SY6+Bzj/CefjJt+9Ss/TOLVUiWSPmX+tBH0AxoY72FJMw+X9nhwgd0rO87yd572Oa6xLxzIAfnCkp/MC/BLWS3CoNLv4Zt3dFiy0pm6pf5om26W4p9yuuS7FF7KZLNSvyon/olbKX+MgcCfvvY1cdIpp3hzL1ZxwAe2fagHXHRr2Dn1T8IJXgb6+GvYSij0wFX1xOCdPS1SjtnPYJeqfMp1Xy3BFl179gsPEyPSAp7oIqMVq1ZowLLM9Qx92c9oyOh0WVdpO7AojR+itJQLfeAnL+c9opWkyMl2R3/uZ13tTPbKTxdv0MvDJRKzwhG9ZaBL2V4uXmWKDvSidNhYHJe6BA0HerOvZX8wBpPIirj0rfonHqERPANkMJFF0s4507oMhXsSQyQTb7nThkQq97LkKhtas3wo6mZ/ENkcHhbQbqCFgbFKchoG/vhY+Iq0uWEj+KKBZC8chNEAB3uvhJxQYIITm8akQtXJkGF8ESPlQBm0j2wzzQBzZJvlV+2O9p8DeVbyMdGCf5njE/Rqz55sQ+gIusaqXeob2nm4R/339OyWzZAeSn7EUV0iwQNzXuXANqD7XnWjs+0OfopwsC9Gzy4NgEXjyOEjXSaD3Wrr4OlVPmSUExj4u/LzVS7ytqzU/stHw/6yioB6ggn8EOoBXNgwXrugbTPhg6yZSKDu4J+V03zjn40p2cRybMe4ePjRR+KBhx6iudiusxpk5szp3m8GHB7vqBz2aEE2ixcvijVqv2xayjiWyVkmg1YsXylZMC4dFmPHjotJk6f69WwOPyQdnpMz6Bv1AtRDa6AmAKhbj3EUvGd3TmakrU2fr1abDKWPE5+WB/Ur/gsXgFxRSutmU97vA/KCH6j0daaugAGHnzq2l3dymPXYtm2rBTtRHSq7JPIqwO7u3XHyKSfH2HHt8dBDD6vj6opJk6Z4VoeN/Rigy72IDhlzOirezWRJC4M9NyqFURiVXgqSBsd1oAqmse21UUYhxowZ63eEcABpgmzcs2XT9titTnbC+CkS1oh43WvfEm9/8xvd2W2Vs7ezh8930CCycbNxHh3punUbY+nSFTFnDk+GJkrpJXilQZLVsfKuD7/Bw+k0B8T8x5bGIw88IIMzIKZMGCvF7VVnn+8kWSFVUfABD8WP30FTQ4fXbNykYfBAp3JwZZG/gMaJwvCOKwNiFGpHd2esXb9WxrYn1m9bH7fdd1tMPWxaDBw+MNasXet3ypjtZAOJ/bv2xKXnXRhHzJodW7dsjjsfvj92DTqggX9ntMupoGPiHccBUuzoORDHzTk2xg8dE7s698SJJ54aHePYbIhXLLJjl3BMFwrIIZdRdZiDKfSIhqlETssAmUapW3cYGDIaPGEYfBx/16/4TRntlu7siFNPPSXOPfc8N0KcfQZXXmaGkVGnip4gx1Jy8pf80hGhk1KnKBkTXOloUNRRxQHUD7TU7CYV3697ODc5EEJPuS9d5exO2g0wnSDH0XEKV/KX+oBsKLtoBl/FA6UzlGEadICbMGTmThyZKh0rIKw3GEIB+AAMOejonBE4m5+hZ44VPurJxlSsoRvQ4rKQDz+dh0i3lMlyHixdJS38cE96Gyr9vExU9/wqL5MWzE7ScWB0KZeDe5xHyxLjXnUgnYK/ikOXQFQrF5TRkwCUCyLylfw4MjzLzvCUaba7NFzIkzIAZFd5iSccOgpnxVd5XKOf3Li+XE7Gc50H9Zv8kB6gbsBF2ZxpB8iIfOgJQBFV10UrUHSkfJLuzKP8/Mxb1lvpoOnUPXVTk0gA9w4THg5kU3TUUTjy4DrbA/kAcHOfvGW7IB3nAtNCmOoK2pXCbYtwgKzoYV7381erIbgXWS4bOrjP8hwsulO2dY1TThrkx1OcdNa7Y/3G9d7EZ8WqtXJW2Ojv1HjOCcfGqaedFOPG52qAHTtZOit5qWD6AZHtcimuKdKQtDQ3h0DqgM5qH0Wn5ddUY+UjHQM966WSDfYSMtpHxg0ZyneyWSFCh499oS1SB1kPiZqydECnyvNBsIBwkgwayKtzakfKtEsyITP17XRKAJ4sU30JK9w8FkudkTfkiQiqB/0gTU3k6M8DSqqaayBLTIB3p/W1/rVcc0XfCcdEIRrjaghi1eDXv/md2LmjU/WyO+64804v2edpIc7a6974hjj7jLP8/X5o+6fP/qs32X3+818QDz74QNxzzz2xZOkST/7joIKTlVg4klt3bI9t27ebNp5ijRzdFi958bXid298/3v/G8cfd3QcdtjMeOSRh2Kd+lA2IRw3dmy8533vi4cffjhuv1V96ZSpagMD/fR908ZNXoVGO+aJ+7nnnx+veOUr4vbbb48HH3jIPOzq1qBDdOCPMFDPVxHz6xs8tMDeDh4yPDas3xRHzJ0Tf/VXb40zzzpLDmN7bN26Pe684+5oF//3P/BwXHzBhbHgqfnS1e1eEbBk2eKYPn2KN3AbM6bdbQ9/YAufAlY/gx1lxbP3SHGbk75J9rbZXMseOFh3NaB0nNp1DvIZsPQv6c8BoHAqjCeA1Kv127UqDaAelRegHWJv6G95NYM+y/gdKx0QHr8GpMPL9oWnbAtpq/2Qh6PuKXPfHulj7yDvKN/ePibuvuOOuPXmW2LOYbNjnO53e0OuHaYHvOg8dcYkEAMdvpxAeyn7RTwPPLAX6D7tjLzEkR+gdK7hi/rknV7OWHA2wqWN+DVE+FC/lX1t2lr8k24ccx1+9YAyVUZNgoOzU4PEdRoYjNLA4SUvfWlcfNkVniDaKR+ZPOw9AX0ANFJfDOrggXr3SkU1CO6RqYuXXaEs95u0YdkRJslzmbb8aHDJBnmAJHz5pBe/JQ8GVcuWLvPTyppQBbC18Ellut8WziHqX3jqC8AzdFDv8Mc1fooISHtFRoVjM3iwQHtQLXmVBQf7cg2UvdvFILCxV8iUdpaT/IkT/qk7cCET9ITNGiGNeIBr8ueEsgyc0jFJAz8Mquz3YYdl/9xPWWecVfjSP6OPAr8nwR1PmfnaotC6rKpHab6i0oaaZ/SDMQ3tUcz7lRzhy69KSQJKIzGZDiaoBg0W/YOEw0TwFB67nTJGv1jhjD7wuUHaDwNU2qJ50kDQT+ZND/ynjjE2QE4TeEI9coRX93ilivSG6yEaoFbdIZehGiPlZNk+4R0pWgdnmbIt1MNIHvZSjmWrukAPZROIp+3myle1Y9EIMMnXvx+S+NMP/bJvICTIj/6HTTCdRMDKANexAvyFB9upnIBDznzWnUkG5OYHoCoXfn0WDr62hr3LZfLZRlWYZNZM9CgOfW/EjIj9Tj8Tidf/6Edx4w2/8SsoV1/zgnjumafHIMkF/erp7DYOxqeAV0OKhqeeeCLuvvNev1bC/ixPPvmk7PAO4RziMRc0QAvyoXzs6cAhaX/gB9npsqm3nHRi/woeltN+kQfjRMoDrN/KAPnUpR/UiWfS4fsA6KABHVVK2hvl1fF/A9DamrauK3zASRfO7mV2GoJhws6HIiCQDoMKRmAoLp/q2y2FHj50hJf9M+sNjRjyUW2j3Ci6dnbL8PFdzX5GUV7P+uhww9LRR4DkwPINOtOafKCsFDR1yydkxkthh8aE8VNj5cq1MXnSzHjHu98Tp578nOiUvvTsDg0mwZVC2i/HacSIwbFt8664+66HokNO4nPPPE4NGcWVoyTahg2V0tOJqIzBw+S0DR8gx2FxbFq12Tv/b9y4OnrlwPTwndDt20wvHSl80SDokJAl4VSyO1RqSgB/okIKkO8xcdioSg4Y35r5I52VUhXO5xSHjhgaXbu7YuWaVVKa3bF87fJ48KkHY9JMyWRMmz9FgsNCfuls7Ny6LU457oS46PwLYtXyVXHzPbfHgeEDY48a54RxY/0Uhfcmh0t2e3bsimNnHx0zxk6LDas2xNnnnO8ZMGbm+M4x9DH7RMcEj2780N0M4jCA1A+DOTpLBgI0Q4yalVtn86206AzXfn9Vfzgz6BZ7RPDNZTY/Ynlnpzp6lJ5ZRQw1jjIdbxl2dAf55hl5Z+cOrdQzjUcBLo9yaWhuWALO6C1gnRBf0OR6UFzWCx0LgxxxIrwMtF2erqEL/shdgzuuKYPBWJaTcdAFLsI8MNdNhpMvy+nTd91zjYwzXvqHXuhMh4PTRUeZdCXPtB/weRliQ1PmJ486VSagjEllNbTqymm5s+NCeviUwtOJJY2Sp37UT7VXT+SoXNOhMPNLKuWDDmSKMSYOmpjsIryeGkCUO3Lxgj2gU+OMgYOWnLn2VdZR5ROkTFNWFZaTIeJ3LxMp6EbqBJaBE9fuMPVDR5EJaXCquCYvYPnrnHWdcXYMdOGnIUqPY2wd1q+1TigHnOmENEZZYa5P8On2/6PsLQDzOq6872NbzGRZYMu2zJTYYaaGqeGkSZs2ZeZut5BuYdvdwha3nCZtkzYNNtQwgx12YmYmyRazZFvf/3fOM7aSt7vv9458fZ87d+DMmYNDl5FjflEmbScPdbjTzg8Fp2v9MZLvBeg3OESecCeP043+KNd5KEO3tBG6IC3lk8bpXqW4Man3VOM8ot8++Oh0GXVTBvKHWvlNZW/hG/0mH3d4xGdxHI6gcwxM5FmUAU8GDqFTcEU/JVx53/FDCfhNGaSPeqL/qJc/aMX5jfZBy+pDp3Vme0S3bP3q7u3yWYeNm3bYxMmNdsmlF1pJcZ71SE+2dUhWyTbYJ1kujOhS1UFGB0IGBR4Ai+ufBXfI9Q5qIg/ZBLZe+L+4814X76mHPE6pehYpi9Y5RHaU9fQN2Z6WLhtbVaZ0avte+pN8CRhKpJDIT50ex03xlJM1elgO6KA99shT9vJrL9khhx5il1x2kWUDJzhW6O7q95lMDhhK/chd3OkzIgwCeFu8ePWb58pUMyIkuOgTMqQBbULcFSf4HVYVAi9QnlMDP1Vfrl7c88DD9oMf/JfautdXAGDQcxJzU3OTNcjB++4P/tNq5eyy4xNYvvlfP7ann3rWZ+rZn88nAeElPsPW3tJmeWwJkJ6CNgekH5hBC7ofZZdcfrEtEE7+cvOfbNXKFVZXU+0rRuLgyA6bOnWazZg+w847/3x7+aWX7D4Zhr5KEVob3it92uVGMsYc7d/T2uJthSbhY3QjfETzoeNYqjlGBi1b1vr84D4OO0Rvte5ps29++1t2/vnn+OF/0PvRRx5pZYUFtr25xa6//lu2dctWmzJpsq8IaGycYnPnzZHuLYoT3As4HGrI25wOWeNisMURjxzB6ecZuoO3hWMGzekrHFr4DwehtKzMVxN4fsGdxX5ZyWCeCbSRnmM2lHaHXI2B+nSh68GNpIPeYbMc/Jxcks2U43JDv8GZ87Qu4tOAgdsLmfj0jjM5gBsGYrKnSA7JP+6931YvX2GzZsy0Uj8DIuyJkAnMZAKL7K4cwbofQ5lyQ6bhGCZZB+4wtKFIQtL3qSzHiXQWK8pIDxjYX64faa3SIV1Jhy4lH+2Fn6B5HBTKR+YebA/ykfzmBwNiO1z3oY/YYQsOt1V8ZUL2MOWBP3cc9DvZgNxdPgqltIH6nBOHgY8rdIgPAKh/gY/6oIlBH8RgUCJmekmHbtm7X7gTTujtXTt3Ou44XBMeZiAi8Cmdly0qUN1DsumRE8hyYKG90Z/o+GgXeITHqS9gVp8LZ9gOrIrBoQN/QO/nKYjm2MqwdfsOxxWOrusl7AWVRZzbe6or2VM+WCDcEaL3FCQDgZk2w/sFwhl+BPnIw/52+pwJJeBiZhla5h08SP+4kwcOwbPiaQ86J0IGBtULrQIX9iy4Yv8/55O5Uyr8++oFAQZemGB0PQnczkthG7AsnAOF0WEJxkRH2JfwEVvS0OMMIoZNLbtTvQXeeA8evYt18a65eZfnr6yudvxwEC51Iyfhk6CrcNrdZ/P3TKCqbsHM7Dgz1uAHeMAHfcABd3n5csTBmWCNfg3MOy7x2cijdxz2h03Aa2xA3pHGaV80Icpx2N0uUH4GILALOC+E7b7oCELil7R1GDiQIMBEexOf8kC5zsuKY0A7V/2PDUQb9tMnKhQ9w8WKZfC9efNme/75F6xpV7Ovlj5Czv/sObOsuVU6oaPb6mvrrKujwxa+sFBwjrKZM2dYTW2trV650vtp5sxZ3qf4K3wV7yXpDeqDX7igYz5dz6BMW6d8mC61TaTEBHhJSZmngRYZSCjVM7TonzLWFVQd7QcPUCLYCnst7EunwYxsSunIha/q/JWJTyH11/8teDmZy2VMKv+kC+eLRoKAMdJRFCwDIfhBHHKY6QgQgtOGCcASxGgQwiIcRAgSQqSvfC+3OjgGFDCKg7hiBB2DN2ZFAYQAE5Oe55qaGj9QgboYQS0uLrEpk2fa9OmzlSfP2tu67LmFr1r9hKn27e9eb7n5pcYpzwxC7BdjccJmfj5IHWXPPfuGrVuzxQ4/Yq7Nmddo6i91iFlLe5s1N7VYcVGBVY8ttGl1pbZy0y776vXft8l14+1LX/yELVn6uu3Z1WS5apca7MIxdQzChBEw/fRnLoRLIt4wdqUoxODkwwlK+SEAZ5iMEU8ZhMICGUUyAvaN2mfNMmAGhrpt/fYNtmbrGiupKrWy8iJnRPAO8SFgBmWITBK8p590si1bvtJeXvqGFVQwk2BWoL5r7+pU2l5ffra/Z69NrZvsAwC7tjXZ0Ucd76st2ObBtgroaPQoGXE5Ms30eyQhCkz1L0ISI1Nx3m8QE3LxIEEiKB0f/jtjEPAnWHFeYQw+h3TYgsP86wMwC3RAPdTHPiccWhwcBCR18M6XjtEPeqZMV0oj6oW2UCLg2N8rvw8sSFAh2N0ZysABM9M+GDOUGvSH4xfKPQ1skB/YoF+qIR2/aTSCDfqioQfbj0OWyXPgXeDJBzUUj7AmHngDj1ISesedF16X18ezclIOd/2l9gJ/OPD0l97o2fGuP3fOM3WQlvKo10dP9Ux70ywr6Sk32qcMqgqBTF6MDGomDS9G0qtHETLpEdy0C3yqKBfQ1ME7jJGEA3CWTvwFFuiDNAnOhOsUiAfOFA/EbvgDguehD2OQhwEG+tjbrkAe3kGvyQhIl5env6AP3mOMhnHnaZQfnNFHEYgPw4HfBxW7ylAcPE87As4wOoCR/4DH4zJ1U4f3n+MOg8Qr8HeB2iifR+JoJ+WCh4QLcOn9pYt+8srIrnz+p+dMVMTrd8ir4JkYaMPg0OsRbcLwccXgzyGXCU6bmfLhYVfAwl0YWV5KBn/wbAywEUtbqTy125tInAKGAjwddC+aEWykcdrwZ/g4eJmT4FmSyLau3t79dsRxR9qCI+bYnj1m3T3wuvpBokGvZYSoDtVD/f9TCNxmHt4W0gCAH97lz9CY7kHCbykXAxC85uUz0o8MEd2RXu+Wr9psN/zuVsG+zz716Q/a1GnjpN9oV5QpFHtZwAxK+Ja1sKg7xqRoSr9ZjVaYO8q2bm2xv/31Dnviqcdt4uSJdvKpJ9qmTZusZlyNf7N75YqVqnuMXXnlpTZ9ymSvH6wiLfnNUBMxSFNqTW3gDs5J623OvPEeId5/JFoGt1FCQJjoGNNX+fSemeo8vV+8YrX94Ac/dsM5tyjPdf7EyZNshfTTrqZme+8H32+HzZtnu+QYrNu40d58803pghZbumSptezerRJGWbGc9G1btlltTYOdfc7Z7swywAzdYOwzizR3zmzx14C9sPB5W7NqpZUpD9/MZ4aY8wPAyfuv+6CtWrXKFrNyUTqzSI4lXxgI/bzXVz1Cz5SJAVekMti/6XyghrfLBkkGJ3QNLphAaGtrt7Fjx9l3//27dvfdf9d1j8rNs/dce60tW7Fcdsezkkk59uc//tEuPP00u/exJ+zrX/+GTWyYZJMbJtq69ev9qwQc+ldRWWbV1VWqc6+vqOTzY+gE6iPgdOmlrn8+AMADDh4ymImcQjnUHHiW5Aeww6shn6KP0SvMwHux+g95kAxc71OlRf7FdgE5AbmRP/U5gXyOJ+4ibMqgvhSf7AfnbT3znjtlcPAblBOyboxVVlY5j917591+WGLNuKoDqy5xENijjFM2tBenQbpOfYDcx9mJOg/K0tQWnEvyJzwk+LiAyb+qQ5u8XyW71M99gzGR4YUJTmwQDv5y+leeWNGWWbkpnUg5BC9TbeEAUwYWGOzKzy+y095xum95ZEAm8qetpJJ1aneCGTyAgPQMzPzG0fQJK+VhQAC+Q28wOOozhb097oR7WpXBJBSTaaxuyRc95qvvcIhY3YLzzPkKBO8X4YxvscPPrBRw/S64Al8sZZbA0nvKdXwKF+TDFki0iT5QUpWBjtrvy//53GFJUYnS5Mh+77XXXlssmMPOo+8ZrAx7LGBWJV4ncdC1eu2AXRO0FjTjDlZpiRUy253hxaDt0b6yNAbiZIdky8bI5CUdfIhfwzN4dBgEC5cihS8cIgabojxsFj9BX+98sEZCHd2ILOXQbHSE2/6CC18pW+1Ngwmu7/WHgw/t+Upg1QN9UR7SFjpzqen9G/xCEGqFj0iDGmQwgFn5fa7/op9z1X/026DK8D4kkwrKUTrSkzeVB/5GZ2Vmn/HfhgYED4e9S5YKTnABnrB36bte+Ww4t2WSIY4jcKfLV5ZQt2QvOGOlAnQMbkkXfSQ6UjnIUx/oURwD8sWqq1CyCDuMfiUPK37gW75uwipyZDEDEAdpIexj4oAROcJnUlnlwApoPqvajV8oGqusqtJ7Bof2+3aivp4eu/XWW72dRx15lDU17bLX31hsjVMnW7/aT/qy4lK75+9/t7UrN0BaNn3OVP8sOVt2kHdMPkNrhx5yqLUp7le/+rWtl7wGTs5lgJ+R3axYL60odR6AduMgwHJ79dXXfPUA5cADtCv8NfRIDJgkPoOfwR3PBPouySzuKV4k5xdBsX4/UIb64H8LqQzSpf4iDtrxMuYcP2kYZucFs3jMbDuziqhJAFNBtHxLEUcjP6+Q4pxoxrDRXsgHCQDsI3MuhGK2P43MIUCoHAKgHt4FE2caqDgGCwgIKpasMCBAmtLScps8eaZ95cvX23gZBL1Kt3jZGvvJT/8gx7jAjjvhFKuvrbdDDj3U2kVQtGFiXbkteulV+973fijHudKu/8YXbd4s9gbCGFLggmnL5mbr7Gi1adPH2rzGSfb1b//EHnnkCfvMJz5g1157qT3zzPO2c8t2GyvllIOxqnYmIRYOKI5pOKUoCpQqSA1lhFhNzBEOSSilcBQSPmg/7d4hY2hQxmJeofAiw2l32x7r6Guxrbu22ObdW6ygjE+45LohRJnsD+zqkSGka2xJmZ17+pn21LPP29ptW4STMjn8jDCPtlZP12d5zGQMjLKJ1fU2obzeutt7bcb02SL4Ah/BYjaD5TuIHwy26EfBr+5h3xVwQ6gY6KkPnXh0x/iIdwdnBaAF2ugbixQQMrRzUAr22GOPtUPVVxysgVMHswcdIPhwuqJsAnfqpryEe54Dz8Eg6R0hxZOG+oHFiZ4/9Q+BPAFLLG8jb7qnvNyJo62pn1JI7Ut5ElzEuUBWoE2pXbxDAMJjPHMyLQqOfOA5tQGewcDgN1eq0+EHFpURwjrDuIrjHQqGgKCnz5Lj5c8Z+NiHx6GOnAzr3xNWOgJlcGHEUU4q21cK6EqB1NRF8DQj3hOfcO1B1buBqWdwDD69zAzMBB8oUUIMH/5ob8rHnUB6FCqGCeWjcmkLZQAvcaQhb6oD3ueOnAKuRA/gGXkFn3q5ek+gLNLRz1y8A2YCdRHHncA7rhTSO+K4J/xw9zLVXyK7A/kJpKXORFfgPIM1jyctF8obpXsQdmRKhpZ1J4yEJdWR6CYNIhBIjzw6gFiFkTREIF9qA+8SPnmmGvie3+CG+JF1U8bIshL/cBF4N5IGuCgn1Um+1E/8pm8Y9UfhUifbhNrl2GXnFAinxTbjkPk2YUqjlDFGLHwHnGqjrowNIfryqv9pAMwMqP9HwLgjIDH8LrRRFs7JW/L4b5z/YRkiWdbTy8ohBsV77KUX37SHH3nUB57r68fbl/714zZ3doP19Klf9qpNWaIX5c6WYclKSzQIEpTzaYQm6VrawaCsmexLX/6/ZWuz/fRn/23rNqy1fsnQnr5ea5jYIEO/wNatXSejdcD+87vfsbMlWzdL5rO8lG/or1+/wRplrEyur8HWcQpIF02Qb+F1gT/dPKQ7wX/ros+YiWMvKLhhoCPObI6LsqAwVtIsXvym/fo3v7dJjZPtiquusOqaGjlWA/bD73/f1qxZax/5xMdsUIbUH2/6k+1sarLi4kLp7jnWIbh3bt3u/X/22Wfpvs9OOOkUO+Lww23lylX+uT9W2kHLF5x/nh07Z7rt6hm0hx9+yJ596gk5+it9ALlMRlmzDL+ammo7+uhj7S9//attXr7Sxgmehgl1wjG0h+FsViRdR3kYaLSRgQccFOKQMRiafmIz8lN8iPcNKvbsaREPZ9u//du3fJvAj370Yz9kcN68Q+wZOf98IYk9pKeddqpdeM5Z9ue/3mq/+MWvhD/pGNH+McccIyNysutzTv2n7P6BPpW722fMkGMx2Km+gSbhJWDG/MsgOwYAxANON/u8rIryct8PnHgv5EkMckYfH5SX5CNZkincgQOnh7KQUaHDIH54+iDfj7yL81ynwNNJdqBfk4xNdVI+5VEXZeP446QDxyjp/eqxY22gq88euPde27p1g02aONHTsRy5SHaKb4MQj+E4sC01DSCThv7EtqBTQ7bR9oN2ykh5w0A0TM1XdRwXomBgQzdCP0P71VaHPGZTyROz1XBpBMrtlxPoEzyZclSK61mcK3Rv0649DsO733utnXPeub56tq29zXkE54ovUyGwgJ8QNqT/dHgIlAvszBRzVgBfCeA3Ntk+lZMv2NIqghyWgsvOw/nPzkGXC2bhhW0J2ODedtn2yS5xPIm2oAu0EHRH4B1wk36Iz+FBY9Kd3MFByus6ChoULpgQ7FWfdKh9ODz19RPckd6ydYetEs/jP/jgCW1SHmgJW4UG01fgEz0valB5oZscp7xUwJnigEy3TUXfbvN4xnCU+cmg6Np160Ce44T8Tmd6dnj1h8MODxGPvRW0KBj0h3NHfFlJkZWXlfp78OBfA1Jfk18i0OXCXj1Di5Tnn60kXv9xFzpdFjqb+kAH/BP0H7RJ2wUHCQg0Q3DAD/7JV+FG1JmJE21LSPdIPlFwvuS90y2lkk5lOh6FDz16HmyfWJGnupE3w6pIOOcze8zKk4Z+56Bw6nL6FUycqQJsB3hegfaDG1Zf7huMPiT4akd8AdWD7MFOy5HfQtm0i3LRZ3k5eY4fVhHwVQAGj6iDMzYYRAHHrE5g0CAnO85XAB7wlC16Rg4xYFBZWWE7RMcvvvySbZAzzkpizi/jgMei4nxBNGw1tTVWUlrmsoeBVQ5mfPnFl23VitU2tq7C9qvzpk2baZVy0tkKxrJ+th4A7xlnnOEHAK6Tvjz6mKP9bLvt27bb048/ZQufX2h87YIDTKdNn2rnnHOOr6aAVqrGVfnkxB75MmxVZEX84sVv+BcAPAj3rILBfgJ3HHgJHbnOpX8FN3Kc50TrTkfxw387Tulb4dTj9UhI7/z9/xK8vzNle3qvP/rXy6iZUTqMsCDA4AjucFDUcepUP0xGHcPSc4ifU3zDWWE5vwhIBIoTyNIggI59HSzX4YC5+B45M/mM2vMbIFAyzpwOHICFA0WAIWEY6h83bqyVV1RZ/fip9rnPftkm1TY6ErieXPSGfU9GxbQZs+y9171PQqfW7rn3PidMRqLuuP02e/aZp+3KKy6366//qhPE4JCaL4Jsbe+xFcs4gKff8gtG25LXlthD9z1iH//4h+29V51t3SL4hx553Np3t1h5cYk6n/0iCMtgIFcYAgJGYYSQ/dE80wZHsuPv4AhZImyeE4HzGxzwvGHDBhmRPVZRNRaLz7bu3GytXc22s2WntfS2Wla+6s3CYMyxYrUNZ7KnWwQnwiuVcDzv7HPtSRkeW3ftsILM91EZRGEVRb+InCV2wwP7ra5knE2rmWIDPUM2YcJky88tME7g99mPwuJQNnqGyKAB9tURgJ99POGUhEKAFsBlLBWMJeQJLwghH0nXM/G00Q9MUr6zzz7bBwBQiKgc9lCiEF3ZIjApQACgmFIIvIKvcFK5wF16h0PpRK2syfmkHK5UP21IIcqLNPxG+ZAvlYPC8hn6EfkJiXmI410qgzAybVKY/EagUjcKhrhEE8yiehAP0VLyciU4qctXIzhvBM59VYLy+p/gZXlt1B74QjHSb9EPCS66IQbd6DMfrVaFvE80SJ1u9OoPWBzzmXJG4i2VyTsCz+l9wp23Tfm4CCNxHUah2iV4ZOI6rzr+daUyScul0nWPMhxW57HoL4eDMuOlp8GAgR9pDzEYYSPTU2bqN0K6p/pHPpMuhVQGss6NNOpVHLKMO+2nrbSNZ/Ly29Ppzwdu9N55R+12Q0flId9YfgneoDWMTAz/aHtmgIG2ZMqknnSHppgB4x1/CdfkSf05MvAMf0W6oJWR7UxtQKaDd+QAgTjqAKZUZsIj+amLO2miXPg9cJRC4A7ZR35Bq7Qpjgta5l+K1/9eBkYEOAYWtjEN7VP/j8q1ydPnWr2c395+waD+Bi6WQKtS1UENXs1bAuAAIvf0O8VzYaOl58CnfvOndLDp6DEYSyRUn8mBL8gfZQV5kl2KeUOO/n//6kYfpIjPnWXZcccf43AtmD/bDp87keZZz5CMTBlRFJ49er8V5WZZZ1evbd/eZOVVVVZdVezpRB4OB042z5xh8/sbbvSTipkt5swceB/n3/dqCsZiOZuXXHqJ69Wf/fxnwhtOZJ6tWL7CPvD+D9gH3nO1aI9GyeClj7wloitwLP3tsg/xqbKgc2iSAQQC+5LVzV5PtrwWTnrZLbi3bd0mp63SaqoqLU+ArtPzH2680Z5/7nk3rNgH/aXPfdrWbNxs3/vP/7THH3tMzm61HXHUkbZsyVI/pb9WOrtPeo8VPPV1dT7LtGbdWps5c6Z94fNfsCnTpjkMt912m/34xz+2I488yt5/3XV28rHHurP1xBPP2ksvvuDLN7ds2Sw8FNn48RP8zIi21lb1XZatXbtOxmG1nXXWmbZzx3Zb8uYb3l5WHWJ4IhOxX5xn4Un1G9sZ0V9sFyhRmZs2bXYEuL2jiy0AHBp12mnv8BWLTz75tJ1/3gV28imn2m1/u91PiZ7Q0OB6EL25ZMkSbwc0PmPaDDtTBiedS/3MyOEsMYvJYAMzuMhw7wz9c/rUb18OTs/pd/Cx+k7ls/ScZ5wjVmw6n3n24DUewm5xCNTf4jv1ObzOMlXyIU+S3KAs5BI54UfnReGaePiaOAojzr98pPr5rBZbOH0GVumol/KQOdy9zIz8gKeD94EvJhD2ii+wG8eJPlr2tNltt/5FlcuRFE34wZKS/ThbPhCpMpA/LPlFNlAXbUNHUgcwQv/Anew16sRmwtZxmSN4YPmkI/zSMzKaOKSQt1d0QuHozvSOZ97zLw10kJ9hg6SPicOZ49BL9NZHPvZR/2TkVvFIb3+v0pvTumo4gFecMl74tidwNCialLPvq9r0ClXI5BV2JfBkSUDkQK/CL13LgNQo9aufF6S+IbCqxLdayoFE5o/sD5fh+nNnGl6HZpSe+kb2F3gFXmDkz/VVRv4jq8nIYB3nfjFgxlaUygrZscqzYuUaW7Filc8DUf8Y0Tb0B7yBKSoNfUolDrW/DNpyfS45CY0yqAZfsBQd+z76LXQeOnXlshXi0y3Gp+HAj/ejLnewgJXECsg82ufqiKBo2sQgKvZVbV2tf54zIHQqkd0KDlSGcOun2wtIaNF9FcFP/W8NTPRl/BtsPh9oCb4gL/E8pwAfuNzN8G42dEf9So7dx0RqoezzLPVftxxNBs7I76ueBdeA4FLXe0AuktvrUB9CHxQHrcHnbucJnn7RGTISXuETfBx0SplO5/B0f3xJwf0/wYWcBKf0AQ4rgwkAGM4rejjsHeD1eAGEDne7VGmzRmU7D/JlH+gEvcIB7qzQYOCdLSRphQ18TTvch1IbhB5f4cEXJiBVbOkuyRvq5vBUVilxvkyZ/Jh5c+f6eS8rlq2RjB+ldhVaVXWVfx6QujhXxgfEBBODaZy/xuDB1ClTbE/LHt+2g5S5++67bfvmHZYtHxgbDh119rln+Va17du3+yQsnxJcvXqN90919ViXL/A+k9fcWeWDfAOvPlBD3+sPPHGnj/2Kf443aMTtaH8fIdGuIweaSs8Kzpe6Uhj5mzAyLcGflCTFj6pqLFT/ARKCVMwt4hqUY0yHMpLCPoZ8Of3NzU3eGJyw+P5mjgsWsYLS4ujHjCrMmmZYUXAsjSAdggikIVjc2dMdxFBnEtQIFl/uLeUMUdTUyGGdPk3GS7a988Ir7MTjz/UG0ESMrz//4xF77vkX7AMf/IAtkoF099132fz580UoAzJ+lqkbh+3qq6+0iy+5zJp3t1ppeYkIe9AWvvCK/eXmP1tleZnlqWNfe/k1O/+cC+y973m31daU2n7B9tBDj1ifCDUPopRQ9NF2wQfDAIF4Qc8xEkiA4AkQPGloDwIFJQ2ynQnEjOHUIRhCKCCcWltbfA9g9bh62ztqn63fvNpaultsx+7t1rO/13KLsn15GqPewIzAGRSxsZeFpV7HHn2MLV25wrZs3+qHXXCyLTMZHWIa1EOpDMSBzn4rzymxGXXTJcRG26SGqb5Ui9UbHEDEgRXu2KsZ9A3fQ/XldopwotId5nH86xlBwbtESNxdMStN5POEHkcbMRJQFIcffoRNFxP5AIASMbrr5R/o2Sjfl08JZ+CTcsAXwZcfi2YoEzgRxPx2oRSZXUgFXdFPjNgihMPZpR5KciNXipYQZQT85Al4gtFIk9pIPO8zjx5QkBgUwJfgpv+p1w2ITFqeeXDjA3h1ucOu9zh/gadQtgTqRBCkdlM27zG4EA7EsoQPhUZe0lOf87LyAYMrLcXDt+CK39AcF8GX9WFsKE8oNBlZ8F+mPdTvsCof+R2nSsfSMO9r8ThxYZxRftAOsPKewG/KTgrRHUT9sT+ZvIoC1YIplB/v0j3kQ6CQPqV87m60+HO0dWQ4sI9f+bwgBU+nP5/9UVz0hf+MwjP1pfKAi8AzCYA78gXvRxv1y+Mx+JKRnEaw9ax4pyelUWr/vc/pETlCvyr9gbqpi/TqC/2Av+kbdSjFq4/Vl14uV/R1gouLvk6j68Ae+E50GOnJF/iO/vBTfj1v8ABpUj7iXVYJlw6Hqos+zpJsVjx9lclDoJ+cfmRgkDbVAa3T/mgh8aJZ5Un8GXHRBvDneJHBBQ49mwL6aLecgk5OhM8psKnTZ9u4+ho53HIcvC7RncqHpAErA5KHVAaBeJ65Upr0jJ3nSf2/KIeT/hmwpFyc7pwcDGgZZ9nip37kb6+tXbfebvzDbfbg44/6Xkq2rnV3d1lj4zQ7/LDDrGFCrU1rnGh19XVyCOu8LBVphbq3dvfaz3/+W3v4ocds8rSp9uGPfdDmz51ppfk51ikDB/YpKcqzRS++Jt22UPprlx/0ykwnfUC/uGwSrvhEYpaMOAwPZsLQufkCln2QtTV1dsqpp1pZZZnwPkby90ibNnWKG7OOB/WDz8K63Ii+RPfu1YXzpR4UWuAdGd+i390trfbo48/5KfvnnH26zZ0ymS63W++40/52298kz2WoCr5O6aZ58+Y5jE8/9bTPRjKYj7zZKucf2yBfbYUOkMXIHU5XBofQ6vz5C6QTC3ypJUsu+RzT6jWr7Vvf+Dd7z0UXWa8QuW37TvvhD79vjz/6mBuxVdWVXv/OnTt9mT6zNtgpdXU1dswxR9mq1Sszyzlp97AbjgTqC75lNeOgr1ID9jfeWGzLZEcQwniWszPIeTaD0tntnoZv+L/66uvuuE6e3OgTJOtEF5QJzwz0ctBtEBazWaeffrofVIUNRVt50yv7iFkkHO8xTFKqIwDREeu0ivQSH0OogtNjlAaYwSv1pC8zBRHD17GkHz5maSv4xsDOymLPb54vbScfuCeM1FVCjZdNgB5SXV6f+g/7jhULbv8QlJR06A/0H/UgR0bm5X4AZpUBbCxZR2ay5Ho/M4b5RX4G1OaNm+zvd94lehtjhbJL+gdiny17sHNdR6HDQj9QVuyjPng6PPYlcg9+oHzsWO70CQMHLNPHXMOGCd2NvghZ6O1UvMOqpvFFHEepnhEWbBlASjlX0BbKAifCBX0BDslrODxq45atckpFg5/57Od8AGvn7ianH/RNbw+fJ2NrA/iQ/OaPMnWNET8KO84X7NXmdHkcaGQv7ca55+sISuZ5KM/1jGBAfwA9PM7EGw4K75l5dTtFbcIhoc20KXQDXM5EDvKe38hpIZ22Z4J/SUR32geviHM8Hg8fXcMBndRVVlruK3eXL11lzz+/0EbzFa7RapPoIvIdpC/q9d+OZmQPNANe2T64z4rL2NKS56upADdPuKwaywBDHLCHE478euXFV2zblu2WL/+DQRfgpF0MaiQdxI2l6RGCn1SFp0Wusj2ocdoUG1dT42eJMBiH3AMbpKGsfZIPejxA62wXg9e8RNUXek+/1SYcadqCHKWd1ARdgit/9n8qPUgraE+X6+AMfdO33d19PrvNDDITsTt37va62BJARu9Xlc7qE2gbGCiT/Nhq2GzAS93YbL4CRRf2EKvt8kVb5aXFXgblkg+6YWsIUPtXD4TnNNBB/0NHvlJJcPIMP8M/tAtZyaCJ2+R6pkxWpVFWlpCDDQsds+JKVYn+4QdsCGwLaI6Z835fkTOgNvlgjsryAY1svgYx5APu1IsMRa5yqB+ygxXk7O/fvafFfdHislKbIn0Hn2/ZvNm/0c/kNHRGP3RJ9jJwPnFiAw2z7s4e62jrsOamZi/X+0DxyGtm/GknPN3WwnazaB+yFZnDxTO4I50LEKUBr8QjV/+34HjVlX6ncCCOkjLRlEe8l6srhZG/CSPLIRwg/0wYNW5qmfoqBB7Ck/QIgTFZOPN8E7HYBSmH/kVhw0L0WFcqSbAgXFPngyiIjBlfCAFjBGSkkUjq4AKxydjkDjPFqLA6WuV1dXeqzEGbNLnBasbXSNkeJcU53mrrJlttw2QrKi6wG/50k61ZvcqmT5kmI+MZmzQxFPCwCH7+oYfY5g3rrb+vx6bNnGWnnn6Gbd681d54c4kvNdy2eYsLuFIRIXvM3nXle2369JluyBUU5tg/HniAqWw/lbYgl8P/4lAa8Ot7NfWD334IBVIkE2iDO/36zXv974wHDiJ/pt3xypmDJSPM6BRJaDJaumXHRhmIe2zTjk3WOdRp5dVl1tHVLpx2W6WMB5bUcAhOT2eXn8B7/LHH2ZIVy2z9lk2u3McIXvDbISMoV2mLhJN9PUNWMqbIpo5rtOxR+SL4KVaYzzKY3gw8EmTq94NwRr8QnNDi1wGmRjCBN+AnwKTsNade0kFpY3Sh3EiL0cDXuObMnePf30x7LWEa9j4yCEJZCCoC9EQ+8IhAY8aCezg1Cb5w6skTzn7ABhEjQMPJ8eI8HYF28o9nhJD3o9LyB4MBPxf9xDvKJUNyPBFQ7oAqLcoM4Y/T6XSreGjenS7B4kIrIyBpG/jEyCMPsCKYqRfBitFEfeAxjJEYfMnGItSdMh23QoifAQC88iAd+3r2duhKNEZCfuuVBxQR5cVvctPeiAengetovxsJKotAGb66J/M7QuCDNo3cg6joDBwoC9G82pDKoT43trxu+BzHmSWUgSN3FjPvyYvgTG2Kvghe8fR68P4TPnnveVRmLEuLfqYvKNf7GLwpOE6Vn7MIKM/boXfxO2BPdOLx+ksrQUCWO78qN+E46k6GTDxTFvmAx2EFp45owS8NgMwhjxtCgs/7lEAV1KMAXaTBFeiC4Hgjr+oGpoNxwBAy+2B/M3AVcAOP16088BQ4JB4Z6ymBX+/hUx+4iAK8rAj0M4fsxHYO6BMc4DyQJvWJ16PAO+Ict46MkCPUA58iu6Az2h94jHbQT/BOGkTA8GX2AVnb3smJ4Aw8l1qJnMgpM6a6jG/rBsfAByoFg/NawEFIMFFgwlXgKxId6C+ayt0j4y6bSrQkeTSGpZ5Z1idnskD3FXJC77nrQduwca3vzeQQvrzCPDvyqCNdL7KvERnKKe/Ll6/yT+fOmjvLPv3pj9phMxp96Xy7cHnLrbfbQw8/Itxk+WAocpuzUebOm2uL31jmhunnPv0RmzmpzlZs2Gg33XSTf66Iz2KxBNGNafWH85n6h2cG7DokS4UGGXQVXjaG13gZzywfXbp0qZ199nn2vmuvtRzoWHhwPqb/h+gVyRtmtZjBknMGHnBicLzyhO9X31xmN9xwkzsuRx11mF199eXWqnbee8/f7ZVXXvH+RObCZxiWzEgDA8v7+bwt+OGTTCzhZBk9NJFoiFmVI444wj760Y/a008/bbfddru1yGZAP5x44onuRL366qt27XveY1//zGesRYbwj374E7v11lt8gJsBAE47TwGa3LG1yfX/aLWporLcZ+sbp0xWn3X4cnukZ+Ibp3E5FMx8sXz/qKOOktwb8DMEEt0E7w+LF2IWCXpm9dyePa3uwFbJAMURx/ahPOeXoThjAFl49lnn+AwS5/gwqIHxytcO9si2YqWA71WWowTeXSqoX0K+6MpMNCBPoF53JIYEu56SDgQ+5Ak4B19c9EfcYwUQA2ZZGV2aZEHKR8VIPSpA/qT3aUaL3+CKC+covyDPzwxCpqUBkuD94C9+cyWbIl0HbQzqFU5FgEwO8Mwqmppx1bZs8Zv22COPWmlhkY1V3+EksExfQChv6JxoT8gn4oAZnBOfeDzVT0jxrrf9nnF8KTOTnjTEAx8OPQMAjh+1EbkcvRGyBLyTl/K5mPyI/kLXcAkm2Yd81aK6uta+9tWv2WTR35tLl/lgl+sH1UddPsiofvEvXgiXrBBgsIP3YSeA1ZC1QOo2APBlYOcZ2yS1x1MLZ6wsxfYi0A7ehw5SPtqhP8pHDlAysEAItCPKGRH8Uf/FP7U/YGdgkZl9tnXS5uqxNbLDi2zJ60vtoQcftux8tSVPbRG+kj5NZWPvotMIrkOdwuFH6E82axmrcEpkm89wmgMRJdIDOMOgGkdz9KhsW/T8Qlu3Zq1kccxkE7wt6AVIOlMf9MYzveh22nDY50x6Mhk1a/ZMKystcQe0sKggcCw4GITIxUaTYGZg2O00lel1uf4LvPPMnbqpksHU6DFgoF2qV2TM+3SN0pV0vucT2NASYEKLHbLzq2tqJRuyrLW9zZa8udLbxRkB5Ev2DJxHCBgCp9RMObSbeMofFF3QHpa6018MfODr0Qbeuy2tdiL3wS/588TryBEmO+A3aMn5R39ppaIPuKkP0d20BZ7AiccfYoscE0v4DD4AoP6jPD73R13gxO1AaID6hSe3D2mX6umU76MW+6BwF6ufW1sdB76KSn2Osz9WcgP9u2bNmoyvmet6r7pmnPs2O7ftUHsZFI0zuDgbAX+1sbHRBwEYsNm5fZe17G6RLGaVZdArOHHewUdVO9mSAR4CX7FtAllAOuRPunNWCR1wgPYck/9zSOnSnfA//R4ZgOP/bxC5eyCPX1WTSw+UCoGkwnwkN5cRsGzbtaNJgmRQCqvAG0vgTgdyZ/QVQiKk/HQaggemYsSFUXmQGAY2AiDqQ/BRV4yi5IiIBqUM5YiqzLaOVisuKbRps6aLGUts67btVlhcZrn5JW4oDu4VA6mcLRs22/HHnyjj4AN+IM+W7Vvs4ovfaVs2brRbbv6TdbS224UXXWIrVq60TVu2+gwIMyP7BvfbWWecZZMnTbfqceOtVM71mFwYeq89KsHFzH+FlHRulhAlhnJBiXVlobhYJYFi9iYjyRRGdkYwE0yH8xaCB4IhPgQshteQbd26RciQY5JXYHylcNP2Ddbe02LrtqyTodNiY+urvPhOGXd8rsWVhPqlQ0yAojj+2GNt0asv27pNGyUwy/zADOrCuFCtzsjZ+2RAjxYua6dYflaxbwHIzc514wTjAKaAOtLqDZiQQ5YwMsA1S89ZARCwh/KkbYngeYZZYCICtMHoaBLuLNsZ0u8TTjjB5s6d63tspLGcNsgbwg+FHHj0A2YyuEp1EsBvqo883An0C/CQjLQpH/CRB9oLgR+DC+SDdoknPRf5cRzBAQox0TqBMrwv1W8IJ/IhNAjEhbMSiiDROelT4B3xGN7+Tu0EBhxoRvbdkHL4EexSdLoDP3ko0/MIX2EEqXOhQwSlyobiUl20zduhi3wE7pTFHQEYZUZ66kvhwG+lJaQ2ACNVupPvgbvKVLvTIArCOiD5P0NqF7D5rIvaoUzefqp0SFRnqp87fAHMBMpP7yiDK81YHlCumaq9DtpKHSPgSThIioln4KKNXKlO7jwnvMMHtJG8XNBEag/vU9lcwILigPYdLt4LThQ8is8HIkgbmfx1/BchlU094IbWA4cPZCg/dfIu6iZH0BpXyuNw6D2/CZQXIfCVYCWQJwWi3LgkUSbQv4kHee+KE7gcBuKC/ykb+MAfzwnOVH7Kwz1gp/6oC72R8sV7YI42M5I+OCTcqd4aGUB8wm3FyvU2qOynn/8OK6wstp4uZlCjLk6j9qK5uGXuBMrlmYvfhPQsO+JAWtgqS05YQSHGingTA1J/993/mIz2Vtu4cZ0tXPS8DxznF+RaSWmRHPBhOS21dsqpp9jEhgbfl85+30suv8ya5Gjef9d9VllZZiefcqIdOmeW3fH3O+2B++5zhx/HdMmbb9oO6Vh2COQXlFhLS5vzxKUXX2jzD5ntM+gcmtrR2W7t7S3+ySfgRU7g/KIP4GscawZTMVrraussWzJlnxx7BuuzRJMs2z/7nHPtkx/9mBWqADa2NTe3SJ/KiJKxizojFOhas7PNmnc32+xZU6xQhm9f/z77/g9/bo888rDajKzbZ+edd66f1v/4Y48IHtGi+IYTz+lX6IPlmegXeA4s0tfQOPyV5AV9zns+yXfd+6+zSRMn2Q033KC6d0suxjYXvmbDLFqejLxzzjzTPvnhj/h317/6r1+1rVs4ELHaHei+gT6Hgy/NjK+vV/8Vyn4ZYxs3b7DFi1+H4nx/b7H6jNm8wSFWpbFyBrmBE4dRGNvZ0HusEKgaW+UwQ58YuBywhzxgsAAjMyY6cq24qNQdepz7NAME7zFIw7JoDqU688yzbKf6GVuHwQgM9z3CMQf/+b5dwb5/lPSqMONcK7g4IBIC1StdihBLgcfEZ37Ima8ACIcfWGOmP9vr4e48l5FjODzIoSQ3vBq9T/zpd7WNva3UQRvAKeViZKPn0EO+FUUwoVNdUCmQN66RcihOOwcfvKNRwM8AERcyp0AGPDhkAIBVG+xjryytsIVPPyvaf9LGVVXI6StyO0aFehnQeKw2DPkTMpJBQwYY36oHo96QQ8T71hddMQAteMGP4EXuMGhFP/ep/cym4oB4OZJ1tJvZeaFQXQIMqon3eud1Kj10HwMzo33wDR5lufXGDZt8Gfv5F1xgBUWF/o7+gQawv9huC31SFmUyU4rDkGBzRzLhlv7Te+QS9pZPsqje1FbXcW6TxyfFiANW3uOcRb8rr8oC7jTITMOcTvQ+4SyCAFJKbODAf0YvSWCEzgBHck5b2qXfh622drwvnV69bK3dfeffxcejfAUDwpX2QBfAw1J0JjFSXd5OtVoxgh2+ZNVQqVVVVdqCBQvCmRTfcnYV9hJOZNYwh9Xl2COy1zdu2OjfzAfegJgmhR6kTiKw64QGJeGZvowDyNleUSQZuGD+AsnUIuFwwCcDnbiFJ2bJc4W7LBSEw6dyM32PQwsSGBQAxzGwFbQXlepGq9TmwJcyOjj8Fl6hF93BAwMEUUbIRg5w3CaZMWvOXNk0WbZePs3ypSucrpC3CG23CanBiw27hrIJ3ve0XcFpXPDylYhK8dREyVoGJvOES/brp/5kYIdzJDZv3OwDvKyO4NPTrERB1rhcwRZVmclW4tBX4v1cDP1li6bZCoYsJPBZPw4r5Cwqx5f3C3YaNI+syOBKwelAcIBPfI9+9QVbrpj5JxdL7QeEMyYhkLnUi9wGz7QXmayb5F2ODYiOKMNXratfkBn4RRzYiX/OBDUDIfAF9LBx/Sbb3bTb5RxtAoYkNxjAArf8dppReQm3BKfrzEU+xmyT/USAcjJN9EA7R4aRZRHS89vjRwbejSzn/1omr5UGnHMfVT2pbDgINZOZlyIERmzUDBHmKGtv63BDbMKEGh/BXrdunW3ZtFNOc6U7cCAjlUFICgChz+gdo/584ofgjiH1pOA/Qzhh6IG4vaqLJH39LP0atrrxdSLYSssRE3Z1d9nOXbt9KX/jlJlWWlZpTTIeLrn4Suvp5vM8vXbooYeo4fvsyScet9fkGHeIiKMPssTUhVZfW2ON6nQY6jOf+aJgKLA33lhpc+SYVo0r8xG/px57QoqwXwaUHFfB4Q6wCgnFHs4BHcsgAMybOpb4UMQcdBgKNhg7Y/yoTlegGSGLswnBstepQEbEgIT2uk2rzHL327K1y237nm1WOrbUv+OOYPfZYhEi+/q72tvFlHl25OFH2KKXX7aNMob4Di1fE6C57CEbvVcwgmTxR7EMomm1jVacV2YTxk+ygrwiF6osSWQ1gDvrmXb55SNz4UTjDNB+V/hqrBM2ygfGU6DdXBAcbSJ+WHUnAoVGumUMHnnUUX5g47bt25Qr9mHS9zgQSuZpU/2p3IQrhFMsb4oyiQfvPliQIXTSUZ4LOhkfEYLeIk044vx2g0cXZaFIUYgEyqDNBHLwPooPJ5a20EYCdZGeviWEg8nnXtJscdSZ6lMlQeuZ9MRFmxkwU39JwTAbmMolH3cCAh9hjXEQJ/urftUDU5MeYUxZhGRIkJ84Biuok/rSYFTggXvQI2UQqC/2LGXwr3LJAH3wzEXaVBd36iGOeqETgOPZZ7o9ZHgcGGgXf8INhgtAuEGjclJb+Q2slMtFSP0GTboAU/D/9XtI+CMV/enlZ+AhpPypbELCLf2OQUVxxHGldjl96DnVizJL5XpZFBtJ9Uw/BbypDIxRyne+UjwrKXCak5H6ljMQFOABAjQAnpArznt6Dwz0b+pj7g5/hn54Jg9x6Up96nfV6w69KuaZJpLP08JXGcMw8fOBNmZ+p4v0CT+kJw0wpJDK5M477ul9iku/QQI8R7kE2krS9EzaPin7lj17rFCG3UzpnseeeF4O9D/sTDmf51xxrjU0VFpXxz7r6cXZUl4XucGvVOGB+4hnP1DMf8Qrpdal//VAzYX5w1ZSONqeeuple+zxx33wYdvWrXKKOsR3vbZ82Qr/ggr9jWHY3tnlM/58JnFcdY0f1DdjxnR758UXeIGvvvSKLV++zPbKmaupr7VN69Zae+tu/5wQgwjM7PT1DVhv/5DuQ9bV2WFHHnaYL71EnowbW63+GW0vPP+c0xFyrYszefQ7+kW4wlFUOzBM0QkYNj4bLdj8s7zq4xwZecUlpb4Na5p053YZVZxafOmll9q7zj/bVu/YYU888bSfubBw4Zs2saHe/uPfv2oVqvvxl96wf7v+25J93Wo7TpJ0s2iqvKzE9uxp8j2U9ePH2+uvv+4rGhiMwcBkySX9yKqFTsHMJ72QP8xMp4C+ZHsgxj32AnSVLyMf2YFu4tA8ZO4dd9xpm1cst5ky0serrmVLl6meoJda6fR3X3O1779nsoE9o5dfcpW9612X2vPPLbLf/vbXrmfXrF4jLKncsnJZNwPCC4N+oDUcJygDZxwZwoQEExjIR7YisF8UIxj9jaMT26+473f6hAc5FBA5gfzfy4qCnj6rqKywyy+73ErKSn0my7/gIFrhJPempp1eN855yNyMvHBI1L9OyPzGaEMmiScycgijlhkuHEjku/O5yqBfkCHwGM6RD/ZC6x7Pe9IF5aM7sQFcbmb4lH3WyJIYVIh94/COTxI4jSEjQs45PyM/VDcwUQZ35AjLcn3g3x3tJKuiv8nPZA/1MLnjXwYQfPAB2ywqSsutQDTyxGOPiX9etqrKchtbUeG8G7CHfKZ8bFUOrKMfYkCaPowZOfqUdLQ7yU4c9XQIILgHxchG2kff41D7t/WVjgkZbxcD58pPJ7DEPEv0jWxPW3FcnimQlmckypDsn7QalG0665mgKS21T37yk3b4UUdbs+QaW2XIAxzAl2QqcS6ThDd0HX3CnTby3ldwCCZmqn2FCU5kRtfyHhiY1aaPGdRwu1N87DrXIZIsVvtcV3rfBMy0w+sFKYpJOs3phhjBSRpeY2OntNAJX5zKzsn3pdh8uvPVlxbbLbf8RTZ6qQ8AhA2ZsckcBEGCn8FvD3BmBGiM9k1sGG9jq6tt7pw51tLaIt4b4ysAqA9HOieLto2xu27/uw8i4qACKCXRTrfNFaJ3It7bqAjYghEeBrtyla+gMM+3S3H2R9PO7b4vPiuLwvZZMXymPnDdoXaAYwBPOHGcQ2cqNOlx6I766SsGVsCT24OMKgGAAv+rJzwtwcHVe/cRRMtbtmyxHc3NdtjhRyrLGFuydLm99tob/jsrhz5NK+6U1//PlOFPDp3jnUBf0o+js0dZbV2N9MpYhxva4BBJ2Aq5xooAtj48/8wL1ry7xf0u4HbeET3TBL4YdoBelC9oNwYeiOOb/NOnTvVBFc44cf0jXs9W/eBvNL6FaIGBLXDj9CfAHT71JyWxRZj+ZKB1q3QKtkA/Awzqd9rO18sqKsYp3z5rbd8j/So9o3aEDYPtKRkj+cbXUThPZL/8umY595xzxsDPfsGJLAHP1Ilc6mznLJZe/438py0EBg4I4BY8IofpA96Df+7wp9tZTgtqz15hQ+0Ou0sZvV8iBN4Sn0VIdZF/5Lv0myulSe9G5k8hpSGMzEOgf0IHcAmGcRPLvASUDwcv0LkYG7l5IopsOVF6RpjQSJw1mKK4qNgqyqtsw4ZNtnHjJhcwOLyBMGa141MhNAQFygmLGAXx6cBQAFxUDEGh0EhLfkbhYSCWqHCSfVtHm8rPsllyzuFYllPtEkMMDu4TEU+wCTIyGiZPtbPOuMBuuunPDstpJ5xiixYttJdfXqQ87C2LzxNmZ+WL0QusNL/YTjr5JMuR0p5/2LFy+ifYju3N1jChwcrKC9QDe+3xRx61Ufv7xQhCoDrTEaPGASdohMhgCgQ2+Emd5kwvAklp3bjOpOFyx1idAn7oiMS8JZVlVlRYar2DPbZ15wbbl7XXlqxZai3dEmrFUpjCqxOdCBZcF4nQ/SRYGSSzZ82Swfai7ZQxUVhaJAYXk6EAhaPR4FP1DQ+Nsor8cptUVW9FeSU2aeIUy8susta2NhemfK4DQRezb2HoJ8IOIhJhKx6lwieW2Hrg5SuO4G3N5AkcCFYx6oFnveMcgFlzZtv0WTOl/HYrU8aJV3DmGVF3UtYBA+gkHhzHexeqvFAAL8TRL+RHUcOIxMGI7jAqPsqOMlI9AtTL4TeM6vl1JYGHY4mAIEQfhyHk79SXOHXUlYwSAvCQNhlZwMWdOnxJGbSkQNuSU52eYyl2Uga0B7zEIXMc+IQCCnswI4z1Uy10ZZ5gJj33RHMEyiQevKaBDtoZs0lDTgMscU+wEXwJv/4YyKLNycGkLPot4ZAyEz2n+onn90g6586oLfjhN4arGzx651jK5PEy1L8MCPKbvIGLoDUCsPIOPFOeF0A+9QXxqd+Jd+M6w4OEwGkYWkrq+Sl/JE2BS5RSopXUJwTyEVJahGr8i3s8pN/85I3+dPdyFE8foBSBjziHLZOe+lLZvOOiTmgX2ehp47W30ZUNMClPan8KgdNMG/VHn1MG8SmQPt6lgQH6KbOKgX9KCw3EwFH0bwIWWeS0Ltw5z2YAC3gjH+Xx7HKRFAfKiLrTnfcod731tnrZumMEsfLpCDnFDz/6hN3wh7/IoCyzBSceax/86DU2oa7MdrdJ2Q/QTi/Oy/NZM4EZvzPxfmXanrnBpv6adLqVF7v4tF/87Ga7//57ZYCWWdXYCuOb7ZxCznk4Z511li9bf/DBh2zmrOluhPd29/h3hnfL6V27do10WI7PXO0dHrQtWzdbR2eb83Glf5MbI33IZ96LS0tUt2hMDgMODZ9+4ss26EvKvfLKK/2TdP+4734rle5FJ3b0cpBS1ggHJ3BOC8rLy+QQ19rhRxxB5/m5ACxTZ9Z6txxjHP/62knuWLMs/6J3Xmg9ne3281/+0l5f/KZ/S7uyssY++dGP2rmnn2jL16y1lcvWyOFearubd9jK5cuEur1WVVUuOyFHZTe73j3llFNlnL7qn/a77LIr7aQTT7Ebb7zRv3/PBE83B6DtQw46sjP9EjICGh7YO+Bt4lv2jMYwE037Lr7oYjv+hOP9iwfs4Wf5fXtHuy1fttRpjG1/tHnBIYf4IOqSpcts9crVdukll9uPfvAfUudDtl32x56WNvvOd/7dHQX0zZD6RRwpvEkv7x0USBipcehxggubhDs2CgMI0DLvXI77ihPJRski5ynxMzPYzB67/FF/9nT22GmnnebnCrR3dvgqw8ryCgSA462nh60EyMggUFG+8wFGLfCMyawsTIE+hv/hTwZH0HVhE8Q2OEoYKZv1FPpQz8CNHOBCbsDfdAW8G5/8Y+AZ+ZOcfVgi+ij4F/oiR8ixkCFwa6xkpK+4mISBtoGTC9xw6nYa7Cc/d/DJwE5nV4+1y/BmoK2urt56uvt8+Syf9sLueuapp23JG2/YhNoaP/iOwXfayOqH0O37M/2n9gsmZKFa6/BxJfnp/araWdrvB/bpAj7ec48Jm2gvB6319Pe5UxE6WnIUHCLPBANTkehO6CgGkMOWIS04oB/oR58ppi71D9tgOKm+ccoU+9gnPukDZmyFZPCL/vT8SkugTBxcJp5YOo1cx5ECX5TJAdY9vZ1eF7jE8WG1Ljj2lRoqL/oo7G3X4TnRPtqKjY6DREg4GomvwAlbKohHvisvg13oGmWjfxmo8QEO3gsG+GtcTZ3kZLkPcj1w/8P297vvtfoJ4xFv6kr47OCEEZ1B3hRUO5aMt9VpSWXPkq2ILOPza7t27fTDvCkfXYSMKCoo8vvNf7rF2iTbkEf01T7VtV9OKp+7jLL5T+W744pODJxCJ3193a5rysqK7bQzTpc8ybOdkhfjqnGQ1T4GJosLlRb8UKbuostYhUh5ivM+grqQDdiSvIuLdgYfBZ14lKfNvNd1kL/Eo6I9P1NMSRhA3dPeZjNnzLay0gp7cdGr9tJLr9gY5JScYHifE/1VqZcbIeA4EPSTgZfQh+pP+TQTGuQ7idc4fwNnnQFtBlJwjrER8rJz7clHHrfWjk7LLy72focmHEbvu8xAF2AqvX+xQPTO6gF0JPLgxBOO88EE5C8z9GylY0sy2ztMfknwTsgbj3Mchb3HyfuBI3M9uHt3sw1IH3DIIwfXMvCRnZUrHVQrfdBqXeKFMVnBQ+hMbCtWLbBCgHNa9gv+LZs32qDkM1u41Hs2SD2Cy+1P75uw9ajXeUp1McFNYBCC9hIf7YaGGOghbcDJCiV+8Z6zRrxb9AzOvJ9HBOrgSjTy9ueUZuSdclJIadI9hVQWIZWXngnQF/9SO0dVNpQOIyAQLghuFBqzEgUFcjKLC1zYueBUYg442r27xaZOmWpf+cpXpeiX2k9+8hMXMEnwOEPoAnkoTQ5gmdw4yfcHYTBRB04ACicxP8AQ6HgUOI4hS6Jq68ZJSXTKYNlmk6Y2+kEY7MnraO+WIi21/EL26gxJ6NTbBz/wcXtx4St23/33WN+edljL6kXkwJFXzJYBOblKn59XJIc+yxqnzrBq5Zt9yKE2f8GhYjqz3r4hGZYS3Oq85556SqpTxpqswXzBixAA1yCUDodwQSb1EOfKQPG0BQVF2mT8IiyjI2hnpHUiVBwCneWiuf6d1iLr39trTXu2WffeLlu9aY01dzb7N5fY48kII12Jsi/IRuCPsVK1rXHiJHv62eespa3FistKbB/LCEX8nFg6SsJkjBhmWHK3sqDSBwDy5fg3Nk5XuwrVLyigDrVfzCvH3plSF+2AtCBm+oXWsu2ArqI9A4P9rqTD8Ij+4056AjTDKZi0MRRilHX6mWfYpCmNtnnrFldaVMJMgY/KeY0H9x9SRgyyxMyxE6wuAuWGwxt1ufOhh8RswEIc77ynPC9MFHkoz40cpSV9qtudfcrUnTKSszyy3ihTZWFMOVNSH05mODpelNJjDFAu6SnLhSd/GYHBM3gH56TxOpQ3eOhgndwPOKd64fUKP+FEKi30KNoin9eRyUcZAUzcDoxEKqT00bfBe7wjbygwpeWu8hiUIPDO2+e/MfrCwAvHLt7z/FZY4jftdzxn6qePaQcH2NAXxPtsuf4oh/Rc3re6/DOGmfx+qc3RhyGECcQDV8rn5ah+DFx/Dy05TVA2feK94e8iDXgMgU4ZGMrh+MZACfEYs7TLjcIM3ol3GFR/FMd/+k1Tic7gk8Bv/oA79ZW3PdMPbtjo/YH69Ez62HOm4jL4THggP5UAD/KBvBFHWvWH8nnf8ga49Ue9qW7CSB73Mvmld6SJGadQ/B5UUKIj0nDnHXfyszoJhyjoAvoKHAbPBB1zj7zxnt9+IJn3ue5qI3nRK5SKEVQkw2/BoYfaU888Y7/+5W+tpGyc9UtC102aYRddcp6dcMp8wcVpwbQDXhGoGDyKVKk0SPFxU/RbgjDqd+AgVWkxD3vtJ/91gz399JNWKIOwfnytYGImY6/Nnj3bD5t99NFHbeLEiXbVVZe5/tw70OezKg8/8ZTddNON1iknlZPp+WwUq9lYog8u8v2Trvmi/bRvO2Y62LOIgcIsKA4RRnplZaXNmD7D1q9ZZ91yfAukN9kOQCPAF3QB7nyAUBfGMisLMIJoDzPXnK9SUV4pM1VhdJavAhjeL/koWj7uuGPtkksusRtu+K3d/fd7rFqGO3vZoXM+gdvctMdqx9Xalz7/BeFmn/3+d7+1Bx+4x/UzXyUAn91yYjs7unw//M6du2So73IcTZs23VcEcC4Bq+3caNWdLypg3OMMRJ+Lv6SAmdUBH64v1CVsb+MwP3iFfZrM9LIS8LjjjvdVIS8uWujpY1CRQ98G1W4+adsv2cAqvFz70Puvs+uuvso/t/jQk8/Yf37/+2DBXuXMAv1h9HPSP3VCosgBaJmLWXxkDHYNuMUQTYOs0O6YMWzbCr3De2Dg7ATsHuh/nHApSWJnnnmmt4FlyxxsjEOHsxJfKoiZX8qA5g8Y6c5fdDNxDrLTMvwIvljlUSinGnkA0SY5hFHKe8pzvlen8y7oLHgP3KQVAyyPRQbzmwCvkyzkzEEe97szv/6pXGwcyud3X1/sM6fNCXekB3fUAx+DwzDk+WRWT6xKUZ8DC7KuqXm3/z7mmONkBxX6aeEqSLxY7KvDHnnwIVuzcoXNmDrF9mVkGvUBEsuIAYz6CPAiy6LT7G+0O4LDx18GP8BJ2x1XmfSK1POw7xHmEDKPR+ZRmXAs8nW84qjRd27nZeoAHw5b5p5wgVxjFQCf8Fy3fr1NbJxsH/3YJ9yxZcUK/aJknseDHjhZn/LYZtMl3sfhpjzgZXkyE3XgFTuKtsNb6CS3YRRYwUnbubzN6B5vYgYvTjvRv7xzOF03HmwLtOW/nTYjrT/rvlfwUCAD+fTp+nUb/LA+vn+Ok/7AfQ/Zw/942Eo5gFSwxsn+0S+UReGZ4jxIk7iDDlzIL/T+7LmzJNPq/DObbJWNwb4Kx79A9kMiOYPght/dYLub91h5RblwID5hYM8TZQpX8HZGtV5/9IvqEuzIYk5yP/2M0x2+tpZmHwDwM0SUJj8vR85yrwqBZjJ8BQBKm2y/gzzktwy+pF9JrB+8D/0edQcOBJP4INEJfMd5ItTJM/zSL3qur5ugtpfac8+8YK+9/prl5Mt2pp9UBHLMy6EycErkiBCHPfJefCMaHCU2mTVnljVOmmzNktc4/xUVVbLv5fGoLvh138A+u/2vt8nOUrskt1jPHrZLBAZNCakdrGILO8+su7fb6fCkE48XPatOyUZsvYKiAivRxUD5sOLQqz6RA82OCVzA01z0HXmhA2QreGArBNvd2LK2c1eb4/OQQ2d5u9gy1tsXW5d9hZRw0Cg/lclnBtk2bdwoPO8T7VRaZ2d3ZiUB3ZKhe+XjTt2UC18xwOq+seqnTO6kR9bxOwYAogwCK3P5ndrAAACBuJQmhYS39O7tzyPTjIxP795+T4Fn0hPefieksg68a5zdIFkZgobDfZiB7xno9tH9yqpSJy438IQtZjsZfedAjo9/7JOu7L/3vf+Q8GGEt8iFPUSAEkEYMWBQJkd9xoxpftAdn7ujU1n+h8CCyEEwS9kQpOx3YZkdSjQnN8uVJR2zactmQTFs4yc0OAEMytDqkMHR3atOlILNkzNcVztJCrVLxsd265NBUlNTZw0NkwWPFJGfLjvOTj/9LJs5Y5Y6c1AEJMMir8jmHDpH8OTLuGI2YFjGmQxzdfaiZ58XlQ9YXo4QxYmkgpuQGJOL3yDTHT/dEVgoAozu5BS4YFDblNCfg9DCUQ4DeZ8175GTr7wFBcUSgEO2ads66+hvt3Vb19nOth2yhNQGCVlfGpPpuFwRH7MQFRKG06dOs8cef8LaOtusuqba+OYlA4jMoOD8y3W2vf37rDir2KYJTwU5xTZ58lTLGRMHOTLw4J+HQtlRuGClXWmJmyIcj36ohTCOQcsgAAwEI9AWAjhJbXJFlhGExCWn/qKLL7K6hgkxAJDD9z9jBjGVgQJyp0Vtw2HBwCUkok2Xl4djIsFCiHjqitUZCQbifaZZSjq1KRxWFKWUnaMzZntg/AQ/fUmB7PuBpikn+pv0MeiQaBi6ceMsUx9xvEcYRYboM8pmKR/1JgNLrXSaIT110r9+yIzKSuWQXa3LtCFwTt5Ef9QTiuVgSLCQBxwBI/88TmXSJnDLb4eVelUWMPKOwAAJgvjgSoHEA0HDXrfyUVfAQxk0GRkQ7ygPfJNej0pL+VEPIX5LXug97UyDG9RF/2IMJHjdWSSPLpwHcE6gnlFKQz6cJodVdJsGcVJIdYaRG/1H3FvbHniNLRzJSQ9c8I4/yk04O3DRB4I1DEJd/l6wgge9w9kiHYF3QI5iJm2CkTsX7fD+Uz7CgVl7cukfxYDfFBwuXf8spPZhpI7EPfCDh7eXQ6Be4E74iDby3lM53USZ8IZoWOUkng34Dqbnvfel2kOgTAJtoa+BgQEm5fB4DBXyQ+OkZbaOg30mjh9vh847xJ564lm79S9/9RnFAcuxjkEZFsXVdtbZZ9qlV57sTmZbh/AnUmUwGxlEXZTpxWeukSE4mCDe0MuifPFp7rC9+vJqe/nll2z9hnV+7ZM+WLDgEBuSccQS8+XLl9u5555rX/val2xcjvpNJXA1yeG9/x8P2IMPPWhNu3ZaUWmRjIlSd5R8plLdPSY7ZA8GMXsaWaqNdYr+BScMXjD7gF5l2WJHW6cVy/hF5oMX9qYjK9DBDL5Dy+hS8qCjGTQB78hJrsmTJ9kxxx5rkyZPsS3bd7ghyafzOIzu1FNPs80b11iL2sQp2XwTetmyVbZ3YMiufte77LJLLgNke+apJ+zJJx61VhnH+XxvXDyC8+x9KLjBH/3c2tIq/LQKnmxf0s/sCSs7OMGZxmOwsx2sm08ACm7ksy/dVXdBl8ho+iiHAWc5DvQ/y3QxvLEV+NQfepXP4sIbOJbQS1f3gPRZv/3oRz+yY47g1P81wu9+O3zBfMsXru578GG78YYb7YXnn/flqOghPpfLAAaz9vv2DXjfOK2KINLsPzBRPnTvBivtVJvHyJIWZ3od4Iv6NEAAAP/0SURBVJiBG/+yjWCk7fPmzLPSojK3Y2gnZyKw0qqvp1vOym45UDK2c0OOBAHCPOILtxwlhyBGOZmuExRDf5KWfsbWcjkCr6pO4pEd2CHIJ/idwDfHcazJQ38xyOSrvfSePE75uif+8HpVJo/wb+yNRbfxhYQBOUT91t/DcntkPq/Q0yzlD9rjoi5g5QKX9C+/77jjDscls/wJJpd/iuvs6rJtW3e44zh7zlx/39XB57pG+4qJYfLf+lfr7eq0GVOne/91ia4Af98w+nDfgUENHFOMfQZLqB96cn0hgMElEkiSTX128OwqAjgImacyJf+4BmT76VHdgqaOfH6Y6z5kdSwbJh/48sF40QJ6wM9PQggpE++H9mNfqZ+ETw5yW7dhvdWPb7AvffGLfmbFps2bZRNtdXvM9a3wqx513LPaku1FaXUKOGOFLP2EXkgBfQL86WJlhOsdlUceRi5wAGkH5dBO4Hadq/T8TjooBacRJXTcCXbKPRCvfARomwEA9oxzFgqHTJaVVdj99z5gjz78qMu/UaJlttuoJtUHBATwhh0RcECLrEIGVmQYcm1i40Tfo82no1esWKFy+S48XxOBJoetWg4dDfqvH/6XdbR3WllFmeuvIe8v8ajkDoE6CHw5iQD8bkurrUxA4Yyyjej0s84Qnw+KP5usuqrCt1AxQFsmOYb8ZkBAxJhx/ikXPUkx0RZoApy7AMsEsIQ+hTZ4wcw0dQee0YMZuypj68hSct6GLxi8hWfH108SrZp/DvaZZ56xwuIinxSERqNNQbf85/VRYCYwYAU8ca7CfisuLbRjjz/WqioqbNN6DqgcZ2Orqj3vkGQY21Q4H+23v/y1+xFFbHdTvuj7KBkZpRb7b4IPMvBOuGKwilXIF8vWZzs1+O2Sv1ZZUS5/pczPa+Hra36IpMpBBseBe2qDLupCMnmJmXpZJcMBraPGxKTAcy+87LrniCPn2eZNO2z5ipU2Wr4asg98FhaXWrVokUF3BgeYQKqRD9gj/uLcG7clpUOSXZqp7IC84tO6JZLj0EmSu9yR8/AoMDHQBQ26LwTs8JbLDfpCUArxfv8ngfKch/Se6+3PKU26j4wnpN8j4wg8j8w38vc/C6OmzWscZnSDGflrrnm3E9Zf/nqLbd++WQqrypcv4rRTTwh0KdTDj7RTTznNv/F5911/F8OxzCiWH4FA9iVhFPTrzt6aCQ18wmOUDIFOvYt9X1EWS0ZilB1Dhy8F7NyxS0oxT0q+TkyZLwjNl6mz5C9PRgef3pnS2GgbJGxWSsEzo5GXVWBbNu0SkfVIAJRbdl58K7R6bLWYeJyVlFXa3LmH20XvvNTqxpVar2S+bBsZFWDAbMdOZsE7fdlSUVGe7ROhLXz2GSmSbhkhZv29XerYYFJHpP8LY4d2RB8wY4CAPugYccdwSL+5u8IT45PXcymeESX28oF7RudWrVluvfu7beWmVdbctduy82P2HycExYeS594vQqyQwlww71B76tnnrWl3s5VXlvoSH+QT52wgAHPUQYO9Q5Y3nGNzJs44MACQPTrPBXeOHHFmW9j3AzwQM7CihBBUCDSEE20NmEMQ0GwnfOXhXcoHk7CyIVYMBD44u4F9daecdqrVjq+3nU27ZEBl+ZIuV04KIRAh1DBi3BFRXkI4KokJiA9h6say4lLeiI8ArfI+cI3ADaHLc5SiEjPwexpFeqv0zHviwLUPMkS3e0htTv3JnTja7as0VAdL41yY6zfvvCzdCZRDPPliH3jgjxeMwqrl+h1le7nCW4Kdg7Eon37hnugLQYaBx+8EW9TPFZAnOHmfcM6ddAdg87Ligi8JvEv5SOuOdYbOHZdClpJ7IB/xBGgmMBmBd4QYHMARVvvUX5SB0aNavVwC7XpLUJkUm/CQ6ibw7IczZerlTt0YqdCA92rmHSHlpY5UVrow8qEh+iPhhbQpHfFRLziKsmgPdJb4I7VTL/095bCdgfc8009Awywoz5RFu1D6nla8SBFJkVB36g/6K/UdaSN/BNKRhnh+Azv5MFJ5TvGpbalsfpM2xXMRyMtFupQ20UJ6T/XAznuP17NSe1/yLwXepXIIqTzKoN6D70P584y865XxwOBxhQy/eXIMHnrgUXvxhRfUzjHWJ0N/f26+NbUM2J72frvuQ++2d11zlso165CQ7+sFHgZKU1u8SwQMzw6GB+wnnmETogvzoM999uCDT9uiRS/YkUfMt4Wqk/fvkkP8t9tvl8Gx3B2iKVOm2CHz5lqZjNzTTz/VZk2aIJndLd243J5++ilbtWql7dy13Q0f7Hmcvu7+LteN0AEz6cz6M4NC3W5EZo2SI5UrY5etAmbdXT02wBkBzJyI9lgtBY2AP2avyiv5/F2cfo2hBL4wSnC+nf7VPpxZHOei4hJbvXat7Wlq8y/PMGvv36Lf2+d0xfJKRO348Y32yU98wo6bNdNWbN1sn/rEx2zNmtXejuKiArU9Tlxn5qaYwX85JDgjlMHSbr4L78awnjvltA0NYkRhGLOUeZ91Sh/MmD3bnWLOR+iVvnA6VUdAB/BYf0+vO4YghsMSx1ZLtwtnLP3mECpmXHrTzIyA3tPaKT3TY1/44pfspBNOslkzZ1qpMstkN04cgKr//uAjdvOfb7aPfexj1t4po1L9wGqN1atXq24Gfll+nFlirrpYFUfZzruUI9vEaVY2EQcsMmiDPMRGYnXk+IYGe9917/Mtj027mmzyxMkO/8SGiSov22fDMJD5jBR0yjbH4AldSsevINCQkaP2ZehWMPjyaT3g/LnjqT/gcKdf8GKDYZTm5uS5LYbzzsASfJT4GhpxZ09/vA/5qCcRNzKTgQGMcnCKPqMfcNgYuMKuA1ZWMmAvAoNPcACn4MJhQY6LgkKOqmxmFNniwlcXnnrqaXfkmExg0IaBL2gEmmfbB3YfqKioHGslbHWR3ceJ2zgHYysqrb1lj93211t92XK5yvRl+eDAl6ofdPCBAb3iq5HUdiXxPuIOgsEXeAQfIXvQzQd1ossivQffOB3gGJkmsL2d3JEppAOf5BPX+rskx5Jd4n/UJ+obGMLuiHJ61IYNmzb5mVqf+tSnfEvktu3bjU+7lahtudl5B2b2aRMOzIEG6M5AoOth9Rt96G8y8IFT0uEg0j+kJ54tmZ4wBdqALqNNgjEc2PSbtjCIo3oyOjmli/aoBt1DZ2X5J0qx3VlBVJBf5KuI/vC7G+2pJ5+02voaX6au4r1fsKeiHHRH6BoeFOttAJ/M2o6tHmvj6mpsrmz+mTNm+GoiymdWF3kC7PXVtSbqtm9949vSB7KjSwrktIJ7SmN6UJXS3fqjbh55pn4f3FI8E5tsxaobXysZ/g6VPWS7m5pc1nFGA6stpjROEp1jEw8os8pWG/YiE8QblA2/oA8oG/kZAy36oXfgDTpJdjG05fYtfaEkzjGCh/K4qAf7nteshKmurrdpU2dYd2+/PfH4k/bEo49ZqfycLDmqtJKvPVAXtZEJp91/p5AZ9PBzo/S+cmy5nXXW6fo5ytavW2dVVWOtpprVSqIl0WhleaW1NrfaTTfc6IMVWaw2yJTvAxkQjgf9djwLl4LZbTnhvq291arGjbXr3vdeybp2/+oKn6Stq621QpXV19vjOoNVcEKg0zJwQecHgmDGNgdv8IBP6CDznN+yXS+waoNzId58Y4UtXb5cOijOXiMtn4rEr2KgtbKqyurrxhuftOe7/RxAziAV9Ae/Om+oar+LPlwvq65cyTgC5QAgvOE2vvoo8mA3jbAJoWs9U6YH3d7SDyMC+VOAFqO8g/w18jc4GBmf8oy8/7OQyky//1kYVT2xfLijHQd3lH35y/9qc2TM/Oa3v5SBs0SEUWHZuZxminLOFZEPiiB7RIzT7dD5h/lIyc5dO23L5i2+RAPGhcA5ZZERWUb8wEC+DIxKKXC+x8tgA58URLgDFHm4WHLBOzqMvRyNYjhgpk4YsrWjTQK03+rH1/mI4OjRObZm/QZram6x+pop1rSzzWHje/ooyFNPPdVHhNdIsZeWVtg7Tr/AZs481CY3TrZeKe7e3r22c3uThG2RL/Nqam7ykeXi4nzrl8H18qLnbP9Qn28BYLSK2XE+S5LF/nq1yY0CdTodjyKh0zECIBQSIDgTIXB3AhbTo2Dps3AiOKlfRo4MgtKSUssvzjWJAFu/aZ317e+2pRtWWFt/u/fBkIjL9waJySCIChl9EFyemGPe7Dn29DMLbYec6oqqUsvJw8FQnTIss0eJgSUgh/qGrDSnyAcAskfnWoMMvDGjctxQ86VlAjU3JxxIlCkzqr78jRFySRRvY6ZuLgLMT9u4Ujz5aRtMkSWjljjfXqJ28psBgIbJk3wFgLDhjIbTh4PEe8pMhiMhZipwWhhlCzhgRH6n+gjpnhglhWhP7N0ZyTQ8c/FOOTwdiik517TJ4zJ3LtqFsE4zwwh5vXhLecrsBpYPGiikfk5lYRhAI9SZFCHvCKT1vaVqG2TkwtbrCcOBuzveXh45MACZ7X4rrY2E1/vSFXtc4JW7wy+aBI/UFbRJ/4OfGOxLZaW8KV+Cl75wAyXzjpDq5Z6c0RSIo72Rj9njg/HJMOAdcFBP6i/6A0NjZNzb0zDzlmiGeOBJ9RG4O4wC3fs5887r9jZFu4kbSWM8c5GGQPp0H9mHKX2UFTTnhjbJM+US5/Sm36leBim8bKXZKwMiDZDS5kH1j5J6WvoKoxrYUl4CZRHHM0YIOCA/5YoK/D3x1IuDwDvgpIzAkfoRvKkenpnhdPpToKyEU945XKI/b1KmTdSdLsdvJi3vgIk86AkCcSN5N/UheVGsXh5leLqoj5lilpRjzE9tbLSHHviHPfP0037QFGkZyO0e2G9dMgh7BsbY0Sccb6e84xjJ+To1TM51v7Ag3UY7A4a40jN3HwDQ79GZeNmv0g3Ndtutf7XZM6fbheefaT/84c9s7ao1dqj044uvvewDE+9577VWKif9T3/6s722+DW76qor7MgjDrf7/n6X9GC3G/K7du7wMwPYa19YlC9ZOGCbt21ynmUG2x05cOoyEHzHwAz9gFMP7ugPnMYeZlYE4GD/kHV3dDvQzAyySgnDlj7lZHUcItqBMwiuObmeFROdysMKO4zn/v4YUAYGaGVwsMfP92FAAB1eXFxuV11xpVWWFdvdf7/bdmzf7M4xhlfQW/CZnxCt+GLlpR5ggNYog9/0YSzjlK4cUiYZTazeQ8Zf8a6rfE/n43IScAihLHQFbaDPB3p6rHHaVJt76DwZbitlAI62sbJJMNw72mUP9PR5v3GSOnjklOhB1dPZ0+v3q6643L70uS/IUM7zU6Q3rllrf7nlL26IfuWLX7KHHn/UXn7lFXv9tdd9kILBmQFsF+lO8Dd6TMgU2uu8pL80m00fgXTsJvjLt7Gpfg4oe+c7L/TZafLV1de5w0z/IxeHZMSzfYFlvTmu28AJZXEpYIHy2+MEB7QLXlQH+Rlo4Rv+lO3JBSi8AlzYO+yLpd+Rr7xD9of8h0dVtviPvFyUCW2hklz+6rd/fz0jk9L7rDE5vn+cMy2ox/Nn6DQ+dRWyzeFR+eBPBfpgBzyVlZfj2z/Xr99oExsm+QHAOP+TJ03x2dwxKr+DTzO2ttqu3U32+suv+SGPF1xwgdMRtIGDMXH8BNuweq3df9+9gmmUbJh6xcced8ePYBhSuQyucRAnARhpi/ORfuPUxwx0yFBwxB3cElzeQVQseVYyBvLpq30uliQ3+QOvWc5wgR/l4Rv5yW4gkCZsQJxR6pPuFGYUE/aBkvF5N1YCzDvkELv6mqtt1uzZ1tXbLVx0qZbRPnnDJAz9EnJR5VOWys7yK5xISuc9dRKoj60dWbmxYoD+T3B4Gv8X5QMvV8AYecnDPSb+Qpf6O/o0QxsE+pqy+MJNr+h9t+iamdfcHD7lWOvnbbzy2is2Xs4XJ88jC8BzKp9yoEngo2zKY7k8fYkvMHHSRCsuL7HjjzveBwqXLV9m1TV1Vi2HlT3W2KW11bXW29ppP/7RT6UH+i2/HKdSZWcGAeiXkYHtAYSoG53FV5/6raC40MZPqrcLzr3Av7YFj5aqLXtamv0AypnTp4lusPcCTnfgaT/9L5zSR/gqDIKpWueH6I/ow9B1wKWXiqaNyDlgzKb9Aivi5O9IfjMYhwjYuG6DeGScHXrofJcv99//gD328KNWVV1to3OFT7iNcpRYxQcOFcdfCt5NKo9DVocFd3FxgV30znMFa5avyq4QD46tlHxCPosmxteMt+ZtO+2G3/zW+yNPukPR3h76j3bw7LiA11UXu3A40JE6WtpbbcbsmXb5ZZfabvkk/X29tn3rNpsmWQ6/MhFcJmfcB1OVHl52XCo4HwK6xBu48kEu0Qi/R2VL7qgd0AJ6gkM0GQhhlv+ee++XTxkrhuCR0tJiP4uAWXgflOKsCEHLeUKsjqPvkQPeT3qT4Wy1Uf0pP4jzClixxntocSSPJD7jE8Qp+HvsdDpBF0lgk4O98NZAGZSXykr3VAfh7fX9s3cj4wgpbQpvL//tYVTB2LzhHJbmqTFTpk0zPk/z+OOPWdXYMp+FyM5LxjoCIWYjEWxDIhaWQlIwHc8MA8u/YCYu6lPf+UgxignnmU7hdGL/tMW2bSE4lZDBBQQ0xM8hSBxWxIBBqQwoBBfKgs5s72qXYGMJGR1aaq3t3TYwOGzvvvrDlp9Xarfffre98tgjNu/44+zHP/mpLV+5wm7929/s8COOsYsuutK3CIyfWG/VtdUiggF7+cVXrbyixJmW/XQzp09UXcM2KMNj0XPP4jaLUAstF2EPAerGciCnmEwA/hCyYo6Mo5Z543hDeEJYaYQvBLHQ7UoomJ4ZGww/vpe6f9ReW7txrbX3ttjq7etsfw5MJcdAjIGjnhQVS/85JZc9UFPlUP/93oesvaPN6hrqZGNJaItpfABATjh//d39VlM61maOnyKBlWcNEyaLaXN81FItcPhZckj54dhKiEHB6nO2EuCIIsigA4id/uV3tCmUBL+JS0TJiDPlEs+sFcbLyaeeYhMmNsgI3mr5gp/AElGMRPIFE+pSeQkOFIdvFfCyQ2mnZVYIcBybVCfPOBnAA31xh27TKDbpEDz0uZ78OTmE4Iw8xCVYEDzE0a30LfGUGeUG/fuf6oT5gcKVtWBDUOq138lHH/MCGiBQBrgLfFImQkEv9B/1el0qwMvN1EsNGBBUlNKkyxVpJg64Is1BGEYaAcDuqzq8DdRJmnBIqYeAwwl9kgfYKF8P/syAFu8I4Mdn85Uf8Bl0iJmlgBkhDo+AE2QHhkXQsXhEecOYDOEPjN4Xyud5VS6OB8rwQABgXeCCcqnb+8LTY1DEwCJ3YPWKM2kp0/vbaYTBhnCeD+I/8AO+AAqaIE+UBY4OGkCJ1qJ8nsFR9Jf3UaZOynQwFMANgTIJpKdu3UjusxEp3mFVWQn3GBiUQ1riA4eB48Cd+g/8Zvow0QPvgjej3hTn/eWwpbKiXtLSt5Ev6kjtd8dCf+CefE7b4E8w0lYu3uPAYrxTFn1IPgz1NHh2oEzlZ0YXHg6jCrwE3vy9npiRxdidIEMS5//xJx732W3i9w2q3qwC6x4atq279ljP4Gg78tjj7UMcDjhxnJxl+FuFKFAegeozP9048i5UcF9MNWbnq34ZNpzSXlVRJL3Rac89+4KM3A61Y4xtl7yGvg8/8ii7/c477fkXXpCOOVw65kI/AO/G3/3aP19FUzgcjwsHESeKzwey9N2XPkqugUOnMV08h5wKXKMPwRWzofRZnxxbVgiBs245Dz4zQR/oGpSBDR+AR+iSmXlmKDAyi4tLfNC8v2/Adu9u861xu3Y2WW1drZ+O/Nhjj9mWzRusVrqfVQcYSbDvUUcdKR3fZ81NTVZYyGedenzFGPqcMwRYNs/BXvBQSUmp4xfd77PDufAVAwt8FUUyRB4UB/eC+x457hMnTbZD5i+w199YbFvlHLKnnaWhDIZDT0WyJQ47+mg79eSTHed//uMfra2zRcbcWPXQfmuVEccZN+H0SkYId8h1AitDdjU1u45leTX1rlm52peXv+vKK+0aXeNrxtkDDz9m3/uP/xBOmp3egNVXK+wdsALpKnCprvB2xcVKCiZCYjAtT7qX7RLMUrMSgcR8BrFfDusxgpu9/2xvYSVisfqdFRxtTexVFS2oPmQ7K01CuHFRRNB/XEJWhs/BIW1lgIZtkCE/4Dm1Xe2HdpATfBOduETrom5vW6TPlEx9+gdvpgPHEj9DZ6xKCVqMz9NCR4AlslK+gCfJQMqhpoP1xW+e+v08hh53xvmUY1/vgNNimwx2Jjx27NjlqyZYMYLzyCGRyuxL+KFbBgCOOPxwvdttg8JZoeiKZbwvPv+CPS6anTZtsh8UOCSag7CAWRrfhsQLfoiY/mhjghW4Qv6FbsPmoC0hKyNtyLxwqAguC3UxGOuDvTRYgf/Jk3Q5B0KCL0JyZkhEepezLFnn7s6OkDlMffuso4dztXbbzFmzjLM4jj/xBFu7fp11i9c5Q+kgfIJbtECd7twrDvpJ9grpuKBheNQH3fTMShDoBtmbdGKCE0RwKBttSTgYqQcpH5kM/P5OsinwE06TXjrvI/GRR23t7aqLwUbZ7aKpX//6t7Z48WKXKaxqQh9Ax44PyledwOLw00+68wlr3nNg9PSZ061yXKWddeZZbiNwgGL9+Ek+e8wXrnC4pkyaahtXrbMffv9Htl9wF5YVuizlxHdwD+1Gn2d0sXhKjwoH9SuDQpwpVi/f4IrLL7fNmzb5zH+xnMbtO7bbdDn/0xobBRMTpdH/4AMbEn0hzPkzvEO5XK7T9Ys2sa2BAAykQxeO1N++MiMTEpyKdt7n8MusnDybM2uudGCW3XPXPfbII49YTX2d7VU2JulcTiif167yR3ohBE7sh3/52ocf+CfddMGF5zutMBlbX1dvhQXF4lf4aJQ1Sj80b9lhv/nlr/wcjJLKCpUddAzMwKiKvGwcZhRnBqXOe3ta9tihhy+wyy67xLZv2exnWOB0T5zQoP4XDUgeMABACWwRwL5DBiK3aDjbCX2kQL+h2WT382lJ6BEYoCv8b7a1vfraa/bsc89JhxQcoC98xxL5mxxYz8oz5Al8ARxBf4JVeoH0NMVlnH7QHs7WcJtLNAePoue8X3xCM3gnyvBW+zue6S90F3egZ9vb/xSCXoIe0vPbg+NZIaVNz4SRv/+38L+VTxg1utCGT5GymjpFzCbnfNv2nXbz7/9o2SVj5LBlW1FJgdWL2JiZwjilA2Dkzk4+6dPvncH+nrR8lQ5jbwedN2q0lImIl88w8JmWHgk7FJiq9RUAIA1mGKmwmJ1gLx3fgq2tZc8chuSgjCYpWSmIgiK2B4yzrk4p6+5BG1fTYO++5mNyaKe5cfO973zLVr/xpl1x7bW2rXmX7drTbFde8W6b2DBNBCRGmjfd8gtzZPC0WbMMxt17muzpZ57yw5ze/75rfNl6d1uPPa84zgCwfQMyvLqciGExvo/p+wAZ8ZUAQQDSF7SFJrjxpTiRz1uQHh0WBM3MSxBQONAoQD75lCsjS+rG1mxYY717u2x90yZZkGa9A2q7mDWcJxGkjEmZ0laoPBNq6yQEJ9n99z9i7V0dVlldIcEk3Mto4lRYcaQvI+zt7LXxlbU2ZdxEyx1TYFOmzFDbMMqGfLsEn5eTOhOEaosUHc4+y7Z8AAGloCtGo/VOMNOWBD+BOxfvo20wQuCAgQsUEobLUccc7cKLlSM52VJMcuwZhMCIihlOaCczEKELIUW5ITRDEYFjGJfL6QzppuCKS/eYlUVYRZ8wM5UYhmdomWf6AsU4sh1JiEPLyQiiXJS3z9gpDrgwNulnn5XPKDLiqYW9cuArwQaNJGeRvkc8U6eP8ioOnkJpuSOlXDwDD21ldksRPhNBoG1jEE76wwmnXAwKyqNtNJPyg/IC/zxTFwMGwDuSLgnATVzkD5gPJtEP/UNB8w6coLxiMEHwqEyHRjCpGg/eT3omvQfdyUPAOUWJJnxTb2prUtRpgCDyRxv0xssgjj6CVlLd4J5eg1aiLcmgiQGBRC9Rt+hTZTjO4V94WX/kpR76ijtlOl4P1Cm8qE3eZ5n30WfgK2D0usinP8oB9gQvZaWBCkWr/qBzz6vfzHA5nehOGi6+VU2dODgEFeXlpYEfH+1WGtoRuAvaJQQPolSj/fw+iFOlUj1h6JE2+hL88INldIT0hQu1wJUyecnHnbriHnV5uxT4zQU8Cd/0FUY1cj7qpy8jHQNQyAd4keCGoC5wS5nMvjHjifFQJQeO2cOdu3bJYCl0w40ZUj6f1zmwzzZu321z5x9iJ510uFXXV0tO6l039dGnugVqqN4DcUQJVPfBPIngy87TpfrpQg5kMumxgvwxViQQaWWW0mxvbrVv/Nt37Z57H7Bjjj/Wvv3v35aerPVDce//+50qiE/DFbgz1d7e6vJrcuNE6b1W36bGiihoEieeAXQGtqHJwE/QBXgDz1W+51UOi5xLEI6u5fvM0CBbEFgGuaNJ8hQjP4Njn8GQ/EfWwfM1tTWSHaPk+Lfa/PmH28knn2Ann3CCFZaU2M4dO+yhfzxgzz7zrG8hIHz+C1+wK955oT39wvN2619uttVrV7uj4nJY5fd0syd/tIz9fB/Ypx8ZyMVBhp8Z9KC/manjzB/agx7H+Wc1wPjxDVZeOdbWblgnh5iBoiE59btdF3H40ue+8Hk78+yz7eVFi+zG3/3Oli1dYuPqxsp+KPfJgGbRAHUVFXLwMGjZr98xM94pR5stFeo46ZYha9nTZjvWbbAr3v0eu+2Pf/T2tQv/n/nUZ+3ll1/xgQ0GHvZKtjY2TvGVGhsEl3pfdfAFHtG8aJX2Jn3BYDbPyA0uP/lf7UKf4nB94YtfEH2HY8OkB4NcfH2gVQZ30issYX77AIC4NfNbl+JxpHyLoHgA24kl4uQlgFPKgtcIwMUKAPrdaZv/kJyKp09iQGav9csIx7GnTBxRdFJcMZguMlQgb9yRvvH5NnSdc4mXSSXUjIyg/ETP9DGOPwMe3bJtcvKyxQcMGnEej+qUvcgZEX/6082OIw51K1Pb0Jt5bAUQ3TAoQ9vOO+88n/Frk1PBZ4Wryip8QIwvYrz6yss2pXGyFRfmCfeyE5DhAssdQP0lvCBnMP65Azf0yAXMSe4nWyHhFp50Gaw0ns7xF7oDDAhtXhZx1IOTRjxpkyxM9SNH+bQ1J6HzXXJ0BLYZsLIcvLOn23bs3OF0/5WvftXmzT/U1q/foHxD6k/6RY6HcMzZGVQSEwBh3zA7ycBZ2grjsOmiH5AF2N7YXUm+8pauI7B/HP2V8OLkonfwMnjwL+DpHXrGswiv/kUJJeQZux95wJwYEzxCjuDlTC8+kTpsixa9ZD2d3TYoJ4+l4ZTvMj0zEJDokmf22uNssmoB2mmXTKsdP8Gqa8famWeepbT7beu27TauttZpl7oYAJzeOMPWrVhtP/3xT21I5Q2PYeC2T/wv2JWHz5ejX5FHPgAjOKBh5x3hFt3IJwpLykpsyoxGOa2X24rlK32AATm7RzLvkEPmuWznEMDR3vHRDspwnOFggxMQG4jiP392vII3lcVvVhEE14B/6Xm3xxKtMOGEfFefKz1DCCuWLffzvyZNmGSjJb8fEN0/9/zzVlFVKfN9tG97wGlVy7xq6Cl+8RA3ZAz46JJ8LioptrE14+yyyy+xPdIhTU27bIJ0K+eA9fXIxxFpTZ04xdYvXWl//P0fLFu4KXD5LnpzfR50gqXB/16zMrk9o2YPyM9rFu8ef/KJdsXll9mGdWscl/g41WMrracrVrExgelnjmHDOsSiHfE7d7ff1SbqAWfghk8zIuvfXPKmvbH4Ddu0dYsfnM4WmlbprB7xEP3JyjE+oz1hfL1Vj6sSfwz6YDdymRUU0B2HnnKWCWfeQfvYSGxLAi7sLVaJUDcHqat6lxHeWrX9AFIJ8KNC9KswAtxKk+x4hob+p5DohXt6/mchxbvsodzMM3n/Wfi/lfP2MKq0umD43e+51jiArkwCaMOGzXbTjX/wk4r37cf4yvbPKNAJzLgkAYeQ5+7Epn8QbkIgigSFHktZRvleQ4wEEE0j/KBBdRj5UUJ0yluRLGD1j7wIaowjRv4rxlZI0I4WM9bI2Oi3jZuaZZhVWmXlJBlq2fbxT3zKR4u//uUv26o1q6xYSuWkU06244470Z56epHaWGKzZs+wlrY9MqqqRYRjrbVtt39acPq06XbB+RfKaMu1nvZOe0mGz/A+KUrJTdQJS04Ch1IKgpuRcwKIpU20JTrpIOHisKcRYvB24KAsBYwEhAKKCUMGIyFPOO8e6LIdu7Zb12C7bd691QbHDFlbd6sYS8ag8AeuEHx7e/t9hHKiDKnJujghs6Wj1dq72rzf2P+Fc82BPdgYgz2DNmFsndWV1VhBNt/UnmOSy86YEL+PKKvv3AgVfM6SevYtAGoqTicKABQkJ4n2RjvDgUPJ8Axt8oxwQzgQh5BHYR19zNEy5Gr9DICcMbFnBzyQ/u1ETVxSogm/BO7EJxi4+J3eEagL3DuNZspNSpA0wAzTulDLvCcewcv+VvqbQD0pPXXwx0xsgo2cvOM3d28/+fSe+txg0G+MYXiCNLQXYeelCa+UD92gTBlgwMgkHfTCe/b90w7KwxlMYoW6MCYQ+voXuAQv+ktKjsDd69OdclCI/CZ/wgnwJ2ePd/6nMojTzwP49/TKR3ugA8rwMkmn4AKUehVPIA99QRlvD16nLtIQ4k7+aBuXB93oywOGiILnc5gUo/TgOWAJheQwKBBHueAcnPI7vUv9lWBIbSSONPwOfgZX+j2CXhLsXOEEYNBEXuqCpyNf4Mf7UxfxvCc+lUMDaF+iGS9Xv5nBIU3qI+7kBS7S8Jzq46K+BHcKpIsBVtXi78BHGHiucDNwpHzAmspLZXN341JpRsYlOIgnX8rLO34nuAnEEcAB6UmXwlv6hXS6fPBFdw7M8tmDhon+7XQGjplNTLD7YMioLOvqE1/lldqZ551iJcVyIPYMWf8AtAol66aL4r3n/b+Dz2qV1+09IcNjNBO/KjtLtKwqdQGvcEkmFVSmTM+/vtQ+8/mv+GzLlGlT7ap3XekHBN57371ypu+35qYd0lP1gn23f+XlmmuukTNzrv1D71586UXrkdMJTlndxrJr+DX1J31EnzkuFGpk9DJL093RYTu3s+Vukzs8V199tU2bOs1u+uNNtmXbVl+GD15x1hh4pwzqAGfgKztbju26rTZjxhy7667bbCqH7Kr8PaLd7//H92zh8y/46jwM7D/KUT5iziy7/f777PZb/yYHZZsPWuDk79yxXXIny2oFE/VxYDA6sUiOGbN9b7z2mtrd5vyC48fKwDBAu9TX+1y+8Q3ncbUT3BjrUHyv7IHpU6fYOcLRH2680erGj7df/ubXVlFSYv+49167/fa/CbZdPjvTz2pA4ZQvQ7B1EFqjncw7QEdMILjDpraVydAsLiqRXbPRHcfPf/bzvjR9yZJl9torr/kg7qpVq90IXnD4YQ5bzbhqtf8m6cZOH5iPQT3sO+lC0Qmfe4LusYfQ4wxawFPsGYX1Dj30EP/EIqe747TTfhy1ndt3SHez8oN+pmdF8ybH2ukx+to1LC+dMDmojoHfUW4fsCUEeqduAjQbch055BmUl4Ez+DhkW/A+sjzkA23x1QuCm7w4leCMfoyVWPBuDM4m3g7KR/YffE8e5B6Ddzig6SBGaNjh0cX2FGbiWP2wXXS7U4a4f8M9P8+2bN1qTz/5jMvtohKc1DwHPw5Iw6YYdFrjkMpjjz3aJwQZAJOv5QNiTNTcefvtKnebHS6HebTgYWZRWZVXDqf+oD/gTHIowRz4CvlCYKCNARycZuK5lNPbjmwiDzoWOiNP4CTKA353friI178Y7A89TH7w4u/UR35om/K4HBYvsLqA547ODp9tHj9hgn3jm9/KfCKw1fdtUy8TKAP9cQh3sqWAhbZhQ8dns2OwgDsTBxyYySAkji+wQmKp/8gPHig7BecjwROtE8iiNcel4hnIGlIZYIxn//yffmPTs2KDgZ6CvALnNyYSIesb//Anx1VOHqs3h3wQDF6AJuEXaBB9iN4EbvDGJB+0Q017JPebW/bYueef647Vju3brayyUjxZ4DwIVzbUT7QNq9bbiy+8KAUpyLOwNVmNQ5ux1eOZ9jMDjgPOwDF2NzICe5dZcezlQ+bPs3dedJE7mNARPIHu4dyxmrFjHRecwcL+f8oDTww2BR+jRdCleuQiRgn46fSiK+HV7QjKcXsBeokBgsR3qtnlpZDmW5gLi0usblydqXft9ltus1dffc2Ky8ssKy/LBiXroRFoiHq8Ps+KDk3P6ns1qEsylpXOLM+/8KIL/ZOqfI1kcuMUyfx8G+gdcDzPmTbLXnr6BfXfH/wshzw/80U0Bw2pNJeHKhs7GBxTttcl5hRV2y7Z9medf6add+55tmbVSsclg/p8ZYEv4zDjz0pzBmpoZr7wj1wjAC/8xoGLPpAHntWuvt4+2yB4V65c4VvqGDQbI7+QAwtzC/KsrLRMWAsbHBrjfAG2BjCQBs1XVo4VvAdlGwfLMjj+FlkgxGF30QbkKfKceFal01e+kkPJfFLF5aYXpbsilQ571A/GpCz+eSf+7yHJEgJwvD04XJl7+k1Iv1P+tz+/PfyzeOJGlVcXDX/0Ex+30VkcsDDG1q1ZZ7ffeZsvnYi9hMNy4GN/GYoDYcY2AJgIpAjsA50EAzN64qfXKoBglgQq2k9B5vAOFCyCnUM+yMcIJR2OI4rzhZIFEb48qmNQDpEUrgywiZMn+QF3fQO9vjKgvLxaaVjKPsfWrdpi9z/wiH3z29+xj3/oalu7cbvdfMfd9vBDj1h5UZnNmDPdJkyc4mcErFu71tjffuaZZ9hUGRwoJhj7kHmHqp2xT2Sot9MWPfuMhMw+q62u9NkgBB44FAk53G5YKgLE+3Mm8Ju4wEd0aHrmXXqfFANLnTgQCeWeV5hn/UO9tm37ZtvT2Ww72gRb7n5r7Wu3IQn/IWc0KZZBMbyUVoGMqPpx9TalYbK1Cn/bm3ZYS1uzZQlneRK6OJA9nXxTV3X377O6ynFWXSLc5QsnjbOMLRwYh+7QqpN8n6YYBPic2EXAzExC1L7cVn1Dn7O8FGOBJTG042D7AhdcrowkVIlLzjTG1BlnnWnVYn5WAPgpymoPwi8UQeQnbiTu0kUdKIqRz+nORQAeghs06jcYHPpKMBFIQ3rSkD+EcTAQtaayCLzjiWV35OOZQHrKFKAuGEnjdSov/ZrqgDI8nQLP5Oc5xR0oR4F3XAmulA7BkpQ4xgZCit/gCEHPQVbpQDmErR8kqIv6HGZdCG03+JSHrR38poxktKU6udJv0sKv3q5MHPWx5432+sx15h1pU57UR8Dq+8uVnou2pX5O6anfaYV0lEna/+HORT798PpTiDT0Y5JDIZMonwB8xKc+4QIW3qfLy4hi/DnBRzxlpX4hHpgP5FFIZaXfb6875Sdvek/gPvK3v6NulQs+eMYo5V2CKeGWwH1kfaltKOWk2EbSPrCkfCnwe+Q78qRyCNyJS/EE0o7sL2iEcoB1ZF+mNnCNrJM8qb6RgXjSpvowGPmSDM4Ce6gxalkKzOg9Brmw53zRL7nV3TtkU2W4zDlstvUODFt3p+rcL5rHKBSKqR7wuehjdLP/pl5FUDfPDtYYGY09g+Ll/VZRmSujm9VJA3L08qyqrNhaWrvs+q9/x1fL5eQrw/A++/RnPmOnHneELXxtsf3+97/1T1ahO9mWxezWCSec4F/PueWWW6y7p90mT57oy+Yx5nvURvQpgb6i7eAHnHHhWB922BG2a8cO27Rugzsr7732Grv00svs7rvvtv/4j/9UmkLXpRzcheFUUVXtzjG6jU/vMqjJoP3GDdvk7E60O26/w+ZLp65SG37237+whc8965/9a2tp9YHjw+UMv/+66+zhRx7109vbWnY7fnY3NwOkff2b/2aN06bZr3/1K3d0OQsBvc4gzdVXX+N7Sn/329/74DrL4tEb02ZM933OL730ki89zZP+Gi0jTj3l7S7MzbGzzjvXZs2baytXrbKjjzpKMmSU3frXW2y1notk1BUV06YBd6h9H7RoDL52OYb9IRxCQ/4sHchZOXyKuEXt2rJps2ShaKNDxqMk/WQ+LShcrVi52r76tevtc1/8nN385z/brbfeaps3bHS5Sz9AGy4vBScziHydwAlKF4f+sX2B1RFbt22zww4/ws4++2znO4xiZraHRZ9so+BUe/bTQ2PQH2WJ4r3fU2DgKQX6njqRmfRl4pl0p53w+Uh+4vv1OFDwJIPJ2cIpfMShV1mjc8VDOFpB+Im+CD5w69iLkPidO/ZBTGaI13z2lq8tZJbPk0b1ASMXeMIZBS6Ko3zitm/bYbv3tPgAAJ9O5AC8hc8vkm2wz4pEO6yoSGmxI9lawtYPbA0Oo24Uv7AakW05/v1v0RdbDG65+c/Wqb6dNnmK4xKpIJA8L/oAOgBO8JN4i3YdaLc3OXQ28QT6To3y3+ThYjAWOuM3IeVP72krspuRCvRi1ujMAL/KJN/gvgGP1xulD71HGdzJTzpWCDAxMn3GDPvcF74o2Wb2/MIXfBUUjmputnAsZwnHnvawrxlnhzbBB8gb7jyrZ/1gafoEh5NBjrQlk/rhR36nNr/9DkzYTz6ZB515bNhOCV6ImEkHBjJ2yjnvbO+ywrIia5g0wbat22Ff/uJXrGtgj/JKP1jYgEKQLnQZA1GsNKNvsjMDA6pvTJZvA8iSr4HDziffvviVL1ubaGfH1m1WWT3OV3/hiKsnbcrkqfb6i2/aymVyNLOHZUNnyzcoU7uZNAl9T38CN/aI40n1cGYQ+9XxUeg3zs+qq6+3s84409584w2HlLycID//kEMkewr9fAlWPaB3qBs+8i+VKF3CKSRAPHnpX/qCvksOLgFYEv0QguYP6mrwk+KWr1ghuV5uNdW1ljWcbT/43vdt5erVVl1ZbaPzOCeIFWT0N/WpX7jrD4LEZuULAU7/gokt1OVVFXb8Cce4Plq3bp106aA1NEzS+yzp1qCz+TPm2sP3Pmh/vOXm+GKHZMbQPvG9ZAt10XcEdAv6hhXfo7LRWaNVHv7LFrv6umvshOOPty0bNxmf7UR/0DbOAjniiCPspJOO94EZBhw65IO8sfRNH9ivqqp0Z79Z/cHKnwkNE9x/eOnFV3zAdmCQ1R37/Vy5wX3yidQ2VgjyyVX8nTkz8WsGXH+Mlb8JrzCIA85bWzv8zgrqQflTyMqgxWjTfoks1yBO+7IdREPglE/LgkNIV5JWfYsMUZ7hWEXCSlzvOxhW/eoyXO3ar3LJ8fYwsu8J0Eq63h7enjY9p3vK8/Z0I8PI8knHFW1WOwpKc4ZRfLX1DdYpRb3w+YX2jwfu96VYPhsiwqGTEcgshwNRFEBhFEAIos1UhAAUTOzrJ2AUcChLlgyxysoyHxEmHQqcOyPkIJmlhxAsS8FZpkYZKB2+68kySp8NU3UMFLBvcVLjVKsZN9Uuu/S9Njgwym74w5/siKOOsPe850rP2yd83HXXI/bLn/zSauuq7LOf+5wU/iSrrMizji6cDvaLDNrCFxY58cyePUPOcK+IS8ariOzZJx+THThkxUV5aFrvRvDhQ9Cwmyqh/eCd3z4KHH3hgTgiuEHkCACEjwtoGFbEA1GhSCFQFGBBUb6vANi0ab2197Rac+ceG8rZa+19HWKsARtQP+B4CxnW29kjQh+yWVNn2JELjrBN27fZirUrJNQGrWpsucPQ50vxZCzvFRzyi6uKK62uvMYqCips8oQpqn+/G+0IYowEJyL9oz/duIag9ZtPnvg+QTUGoyVGhVEEYbiRj7T8pk1cKR5GihHrfVZSWGQXvvOdViQa2L6Tcw/CUYDBCIHPg7RE+eCPMoLWgogBMpXteZQOvIDXNIAEnZLUl9yrTGiJ59RvlHVQUIfQpu0ws8Ol3z7jozv9Sh6ljvpJmulTBCbBHTeVAUwewKPeUzZZfLRR0T6AQ3mC1SM8UC7pgkETHgn0DfGBT5VJvC7KIS3gqWIAUnSsVCBvaidtQDART3rq9HfQoP74Tfpk4NGGtE2AsulrN6aFE7LHYILKVRriCU77wgd/tB9csF3EC1B94Ih3pEexAQf4wEBlYJElkvQ1CoR3CFc/3EzPafY6YAvHCNgI9HE8Owa9Xp7BmcOhPA60EtAuN4ozdO64ADgHMvJ7Hysd74CH54OrXcgTPAw+yeU0o5DolFJwvg+WTQgcO8yKxpiiHMevwxFp/H/d6F9goB5vE/2ud4mnSAtc5KXPQu5EH1IuaRKuIg39TtmZ+Ey/kzd4GBzxLw2gBC6gG2b3fNuXcEksZbECBfhSCNxEfdGmoAfgoQzKZOCYfocXKQuFDm/gaNLH9CPtdVx73QErxitpWS7M8lhG9TlwioPjoC/gYJvEkBRD34DkS2mVja2dIJiBFehEDwxI6y/6JODlN/doK3EHnznjZcyYYTlrvbZ29Tqv+8lnn7ING9ZLT4y140441p5duMg/5faxD19njz38D+UZZR/96Idt164d9p1vfct27Nxu1TVjVQ51hYxlNcCMGTPdANq+fas7Ym48q50cpIeMJN1BmgCuGMiifO4VMgSPlIPJEsOJDfWOtz/84Q9+hgyHqYFnztrhE335GeeAi3MHisskc+Xsr1q1Xvpyr33kQx+TcVdn99xzv23btl26dJyt5LOGZ59pH//Ih+3NN5eoTrN/PPigvfjii4INfW125ZVX2cyZM/0TT2Uy1L94/fVy0P/qhtDmNatt9mGH2d8ffMBad7faXbfdZQsO4/CqQf8c4mmnnert/PrXr7fnn37KTjz1NF9l9tJLL8qJzpcDEd/8//yXvmTvfu+1CEn75X//wv5ww++svLTUxo6tUrv4/Jn5jOM+0SZ05g6bAjIDmiGO1Qo4v6xIwAjE3vBZatF0cUGJHA3JITWQ09gZ4Dny6GPsZz//ma1Yvsw++9nP2p6m5pAVajM0C/067+mZ8yiQg/DN1OnTvd5169b7DNtlV17hAzEEH7RSPrZrNO3c5bQL/0i6OF2I21VeprMzAeMx8RTt4BNZGLtURjzOMzTC+3gOfUO73RkUbNBVcsZjtk4IE6XzSUCfxUe7Kz/tgm8JiT9S2dQNPcLzXMlhBQ7sQMoOno5tdO4EZfK6LtBvlwG0QfDs2tUs/HeqL0rFn3tt29bttnDhi2rDGNFmma8SxUklACPNwolnFUZ+fpYdftihfjr5oIz3gX7kUI7V1dTbrh077eY//tGy1TFTGycLPAaZBR9lqG20ARhoA7O+wJVkY8Iz79BnB2W98JPaQlCfu77VT2jGy9OdtI4vPXtaPTMAQDrvJ0Wh06L+mEBSjyltpg5dxFMGegGZxvkgGzdvtqOOPtYuufwyp1uWOrPiJjcrzwcAfBtORj+FjAhbIfUlAdnI5yihA+Bk0DTpE/qQgA1K4H2EaG96PhgfATgJB+J15zdPO2R/dnf0WWFJkXyJWhvoHLA7/vZ3P/ckN1/O/GCv+r/N2wPdgZPOzg5fCeX4dxxBZ3t9lQOMxpaQqdOn2Ze++q/+icGW5j1WWV1jhfkFPiEHnR06d7795Q+32m133eYTiDm54EAOIva0ZMWg8Et94MF1quClHjGD7O1C2R+5vvUAmXzG2efYhRdcYItff13Vj/ZBWeQ/n5/FBsZWJz8aGbaF5tF1jo0MLqAF9A32KG2CN6g30VsK6Zkr0SPpyMNvVj6jn3fv3qO2FFplWZXtG9hvP/nRT12W8k393r29NrBXzqm6DX8LXcrkLP0LvbLCgR6jWg6X7hnoscapjXbEkUfYCSccbytXrhI9mI2X7wc9DfUPWV5Ons1unG7/uOte+8MtN1lZSYWv4PDPWkJn4tewqYEfHpXeFp+OzqYt5n3asrvJPvuvX7Dpko3r16z1AYCXX1xoS5Ys8cNsJ02eZBdccJ7kY6XLRk7lb+vmCy7dflZNhXQ929IYkJ49Z7YPzLCdiMnbhx950HZJvzKAw0AOfNg4pdEaGiZKf3SK/UZbu/qM1SNXXnWV5E2R3XnXXdbe1i49wff79/qkAvaPO5TCkMsxXeJizy8TwIOa6nzJNjbaC82QB54DsegQPhVIwC/l6yRK6O+Q47JQHP//LFCel6kAfY6kjZEhpXl7+Gfx/1PaRGcj6wjZobiSqtzha97zXpt7yHwXMnfefqc98eCjVlZTro7moB8ajzHHMucAFqVDxzsi1MQ0a+wFQsz6i0MB2Z837IMAnPyYnTPaR+f4Li7KCmOAIpithrkQDpxKz2ExGD0FhXlWWVXpSpODfbrlKG7cuEXGzwQrq6hSfJm9610fsksuuUxKZb+Ij0GCUdan3zv3NBvfDr7njjuseec2mzRpsh177LF28fknW2vPsC1evNRnIlatWmWf+PgnberUydbW2u0nP+7v77HnnnzcxhgnVEo4DyA8CTCWLv2F8N7nQsKdMrUdoRGIjWVlMLM7MYrDEEYZwGgYxiyzhOHBDWXxXefc/Bzr7u+0TZs3WHdfl+3pabGBMUPW3t8uJpLCkHJhpnefmLyrtcNnMg6bt8AOn3+Yvblqma1av0rwj7K68TUuhHyPi0DbP6Q29A3Z2OJKq6+st9LcUptYN9HbgTBkZi0MnHj2pefACvnK8ec7tPzkTACh1/GAEcGeRwJtxkCgbZRxoJ3JwVBAqOdLaZ959lk+2ODf5hQN4BwyQOSnuipvclSgZWDhGZoC1qA1oAqlG8JSuQQU5YBP0kTfBP4RVtASkNE/OPjuxKpMfydYKZln3vMb4Z0YhjIpz/vS88QIO++oG1jocGdi/fmBdSrD26I/h520HqP08EmmLsoNRyhGe3kXOCQot36iQJLCpDyUDsKFd/pJMi+f/KQhYLzwRz4SUiLv+eHOVeYdOKTOyBvOX3K4w1GN+rgT6SOcepdmqYj3d7poC3KBZ+gbmICHeDI5FaitJMdgT33Ce/jDDS6VD80AIwMsAOz/Z3iGMoE5jNEwFIELo4w6vNX6TZkOO23WewrxwZhMPDiF5jH6Am74NuChvfQxePC2CJ70jDOM0+qGtfJQdKIDAunYb+kDHoqEdt25laxEhvE+ygzaJVBuGrzinRsngsTjRUuU7UZkapPqA2bohLojL7gmLviB9OAj5HLA5c4y/JToS7DT4HBEIlAHcbQr8Vn0P/2UgZmXCj4AluLAvRLF7+gzMqX0YTRTT8DMBSz0I2lSHPoEOCk7zYijVGnNhAkTYhYU3hROx8jZpR8ldSQrB6y1o8cqKmusbsIk6RHgUyYGsL0NgUeCqvHf3NNFRNTPM0v/wb9g7u+1FSvX23e//yPbum1rRk/1SCSOsi99+TN2zDGH2w2/+7016R2O3JIlb8j4abZJ0xqltypEJyxp5Ssre90ZnDp1qoydbbZx00aXQSy3BW847oVy2ml/DLghWw/2C3hubWuxj37wQ/bhD3/EXnj+OfvCZz/jMhXDJZ2rE/0tfmIFWH6+61j43AfYZI5kjZGRKCewuWmPNW1tsuyCIjtswZH2wQ9+xI2zNxa/btd/7V/t5MPnex/+9qZb7ac//YkPUHMo3qyZs+x6OfwPPviQTZsxxRomTrDf/OY37lSvYKmn8PeVr33NTjntNOHlBnvw/ofs2OOOdYf4GTn8p55ysp144kn2+uuv2SOPPirDbarr6LG1fB2o1x596CHbIfzslZ6fu2CBnXr2mTL8N9iiF563kqIiK6/EmS+SsdXuhmS0l2XyMnp1ZxAiPoc4ylc99KvdTGRAN3Qze5GRznzqii18RYWlVi7cXXrpFTapsdEP+2Im8xvf+IY9+9TTfihiocqLQa/R0lPss5bsEn06TamLsBfoBxwFtnicfNopvq+2rrbO9+uz8mLX9h1uwOZL57OFgQkV9aouei1DmJmAbA35FbTJidQ4A8774mvqhWfg6eTUsOeVtuPg4uSPreKgxAzvCheum2TN8k7ZnUYIyDDnW9Eh8p5yQ29yhQ4lDSv30NlRH2UBW/A8sKKZkMvIcPA8SjYDdRNoHc7wli3bxDsDooUy9V23rVu/wd54Y4nP5haWlTmM1O8yQ7jJFg0js5klnL9gtn+Nww9+Ey/0dMuJHCVZK3quEs9vWLva7r/vbt/iUV83TvyLm60gGCiPstNAAIF2uZ2agZ/ZZOZ1iIfXGDRxvCgeGQVuxqgfiNM/hWE5XjEwEn2l+EzZqsz7CTGLjE7vfZaUnMP6X04EeHXcKR936qDuXsHZN9jve/qhyfdce60dMv8Q27J1u2xFbPHoF/QQdYQeir7QT//NhVwoLStVv8mxkZ4LGA/CT53J1oh2IfNCTqbf0AHpqCMFyiZ4u/QbXYczvG3LVt9DXlJR6ods7+vZZ488+LhNmTZFtqRwOYwjLnp2vyFkVdAk25RiAA95Trtx3trFU6+8+orvdf/gRz/iy7+72jusVHY/K25YdcBqywXzjrRb/3ib3fDn31tRfpHoK8+6+aKHeB1c+YRkpq+dFgQvxIEDyR/tyFK9fN//05//gp104on+yVdonb7nqynHHH2UFRcWxeGUwEp+2cjKHG1RWaELRUT67af6qz0xuBP4TPxBIA9x/lsXv33rhcdDL7IZhKx2tRc9WFs73j/TZ0Oj7O7b71bbxEeVxTage1e/nFnpCuQZOKVEykOusjKU39Ajq7mhq6KSIps5a6YfUPrGG2+6DKuvb3AdtV9lsMpk6viJ9uj9D9od990lnBbb0D7lRfapDawSRogAH/qNASkGuvn0OvWzJQcZ99VvXu+HNb72yqs+eLJ29SpfFYcjzpahw49a4Pv0e7rk/whvXYJ1SH161VVX+upzPp/L+R7oTQYGlr75pj3/3Au2a9c20TSTO8j9vZLv8fl0zhSYM2uO8DBk991zn3C034448jDXAytXrvQVcsjKkG3wqmPeadvpW4+DwhF05dSu7lHvej30I/zpL3zQAB5mwDnfzyWgPGSvyyfh2+1j5dtPf3o9EVKfj7x7/6j+xFdvD/9TfCqDMPL3PwuU8fZyeI56s234I5/4oM2eG0vgOWXygbvvtdrJdQI+DrWJJdxqCoQvxKIE3Kj0QkMBR0MQ2mFMoTB8b5IIBCLmICSWjnEyI4cKYhRg1DNii1ONUENI79ndIqG/18rKS6VEVPxoKeriYpU7WkbYDjdSa+vqbPPm7VIEY+yii95jX/7Xr9q42nG2Y6eIWPWLTe35RS9Y/fhqq6ks94MhFr3wok2ePMXOOP0U335w8y03+zch+VTTZz71BSsuKZNwylGnyhFWe56SgZKXM9rKiqX83MgOhma/phsEEl4hREOIRwgGTnGhIMDHwY4ET+kdvxn4QND4t18Lcv0b0du2bhbDdduOlp02kC1DcTQ4klCXMO8WofXJmOjp6PLPIB069xCbOmmKvbp0sW3ZscVHXMfVVbtBgEAWq8qIVh/2DNj4qjqrLqu24uximzR+kisElsMELBLOMhCgV3cM9YNtAIy0+qiY4JdoUgsysOuPOgg4RLSZQQ/uqa2JRojDSCotLLYzzjzDaYOzGnLyYokagj/KDIXGhdIGP+TlzpUCZY7EYQrEj3wGrxTqToXu7uTpB/l4NxLWlJe2e/ByYJKDeYCLeg84qrrD5ChL3tPXPgCgOG+DLpQkdVEGbSIevKR2pvZRLu+T40cgzmFSGnDkgzSUk8lHPTgNDNDwG9pPPBjIpG3CneByeEinGE+nulLbPTKTxWFXxAEjUek86CXJWaJH4Ddlkp62E4Df2+M0r3hXSBGvxCojCgHHqdyD7Qg6Sb9pd7oI6X0KKZ64FO9Guf5SH8UKjIAlyoQmYjkgzwTekz79jvKUUL/545l8JGeAkjQ49Sh83tEn5E9lpLrAl8s3xyXtiLbR9+CD3+Avlc1v3tHPvPclZSqfeO87xVGXHySoclN64rmiLBWmQDrKT/BRpuNEz8Dl+STTUnvJTwAv3j74XeXBN5RD3EGcEefJM/UFrXi+DKzQO2mhTfBEW+AVaNPL1Tvu1Jv4kACMQTuOfr93dXQY30Kurav1tixatFByfpfPivnKsvxcm7fgcMvOLbSCkgo3lvmSy9AAMgJ6VTleGFRN84MeYA3KJ0Q7eI6ILEP/jLIqydIf/+Zm+/Vv/iAcZsvYiVUKHHhVUi7HpaRQRs0O2z/YZ/3s6ZcBUS+jBqNI1Smw75T9p/t8BQD7/desWeP4oP20J/pulDttzFQjJ2kvn3Jjixr44cRjZl9+/KP/sqOPONK2yCm++ZY/2xNPPOFbuDhELbboMRuDLAijNn6bsXKiuFSOsXQWK8L27h22HTt2y1gaJcOoTLzCYYn9dt0H3mdf/Mj7IBHrkBP+rW/9h/3h9zfapIkT3UBEF1z73vfYSy+9YG2d7b5c+ZOf/KS9//3X2TPql9LycjttwXxpCDkEe1rtgQcfsZXLlnlbly1ZKoPsSLviyivsnnvv8W0FlZWVPhvFLPptt9/mZxsIWbZt8xY3uL/09a/aSSedKEfiQbv/3nstV32wnxPexcPdPTJ8JV+YwSMwyMQWAILrFF29A72uX+EZ+gTbDbG2d1D8KkNPXGetLW327mvfaz/6zx/Y60vetJ/99Ge2fv06W792rS/7ZeUJeo5+4CBibIk84ZZZKmaA+PQg37jnMKrLr7hCMie2ObEnFfmzp7XFWpp3K61sJgauZCyTBtqABqE9cUqGFsVLItokT13mq83wagrQqJ/1ovLCCB5SW2IwCbumpqbW5h1yqMoO/kfOhrwST6gPkR3ievVlOP1wBO/RKTAIDhL6mQkeX6Gj+MQz8Gb8DjiQ42lA2R1+2jAs+FQn/cHAEHhjqe22bTutIL9QKTmNfK+tXbvOV5lwcndBSUnwvnABzPDLaNl9wW+j7dhjD7c6OZWsaKQaVj7ul9PDFp/c7AKrGVtlr776kj1w331WJqe3tLjQD22OgX7O8YhtZ8DM5TJIcPiKA/2gb9SQqF+Xy0PdgTXlwfmhPN7zrF8OM+1LfUhAkjF5okQqR84tctzfc1Gs/tdFHvqMelLbyeN7/pW2T/Bv2LTRt6lc/2/fsImTG23d+k3SQf1ODy7j+RNPI5Ooi9rpZ3gC2csAAAOBDFriaMcp5gf1dbLbaQ94505wWBRYTQRs4IuLfJRLID2pfKWv6ty6ZYtwLrlYVuayeuWbq+z6r33D8orynd5zc8f4VuJ8ySLoBrxxODPbgBigg+aon8EmDgLEaX/51VesYfJE+8RnPmNL5KzigJdLZqCfoAHOAJkzY7799pe/szv/fqfv0x89msPe2HZMP4OR6EenK2+LcCXH1V+CC8WNrR7nn1/88Ec+bIfMmWcvLlwoWAtDFus684wz/CwF2udOttAE7qF5YKZ8cMYdXcMAYWAw4t0ey8DBf+jLNKAPn3hpKoeynSbhIcmcVjnLbCtqaJgoG3+q7dy6y37+Xz+1vMIcK68u80PDxcmihVzHSepDp1/BiD/D4YvUgwPc3NJsTXua7dD5h9oJJ5xky5YuVV2jrXpsTdQrUDhbY0pdg2ULTs5m4TA+PuHIgEqv2u8TtKJNdMGOXTskD3fKYS+0nc07/esxrGKukS92qWQhuOM8GJx8JoDJA80xy3/MMUdK/lf4qo7XX3nVHn7yKctX3ve+733u75Fn29at9oretbXKdxxUn6ptxdK5DKC2tLR7u99xxmn26muvW2trm33lX79i9ZJ/f73lFntS5Yk1XC8y6cyXadweFLaRazEQG3YigzrQOVsK9sqJdz7V/5zyj8xDz7gPDOnDu/QXd+ErBs2Ch50eyK080EFI1+Apgve3rvT77YG+4xoZ3v6cwsj8/1uZKsAh8HL0z+0rnkX/Xl/NhMrh6z74Ad8zWCKl9fwTz9vNf/qjjZs4Tm2NRkG6KEwIi4ZGuQEsgiEZxjwHsYdThLDIl4HGqfQsIRwcGvB4hBeHAo4bV20VctBZmtcqRcknYlAaGCh03K5dTX7i78zZ04xvpq7gO8wL5llFxVhbsnSVYCq0T3/y6/aea6+Rsjdr6xq0nPxsMXOP3X7b7eqIIXvHaaeqbeX2wnPP2cMPPeQnyXZ3tIrIimTEldvpYu5Tjj9FBNxh1bV1ViRBNdjdaw8/+JAVSQGVlTAAEIZfOH2xpIg2pvaPFJDpNyGUWRjx6U6e6Cjyxv4kmJxRPUay2v0wmG2K77aNOzbbcL66K2e0j/ahyCiHVQNdre0+WsXsf3VVlb229A3bvG2LDJ9sKx9bYbkYLf0wNftyRLwD+2zCuPFWlFNolcXlNr5ukpheFCwqdodUf67gBdvB6+BABga8QFf9/Ebxs+9Fhr73dQwIIdT9ndMI+SG1IExg5tu+p59+uqfHcOVE4OTYcgcrfik9eCIkfFEPDkkKB3B5QNjG/0kIJpynC8EPvvljRBQYKZd00dYwPhDM7rjrGeUwWnfalt4DgX6qXqWjzRhUiqAc2s9F4Jn3MfsZCo90qT3EkYbAby878474VB5KD7pLeQngL+Wlb3hHHO+9fZSjd4MIOPUhCol3aQDAz3TYq3KVD5FIXgw/DAvaPkrvnY+VZ7QMQXAnAP2dWJmPO0RdmSvBlmA6AIsuAndwCGzAQ/BvlyuQl7Y7DLrScyqLMLJs7qQjDRfpCamuFCI63kWgjIAJIyk55Clf0GyUQ15X9AqpLam8lI4A744sI+GBNKlP40580CZL9LxP1A7Sc8FbDC6SlvrAFWXzTHmslCIQTyCe/KkOroQXAvUhZ3kO3o0Dl+CxJKN4R3xyQul/HMYUSINRAU1Qrw/8jEAxcHm8Ln5HP4CLoMn0DsM04TLlSX3Gb2BPNEydKE7oJM0UtbW1+P5qDhAiGzKcLUNDMmymz5hu5VWVMoFG2famFhs/eapdeO6p1t5jcnTFv2LFHD8DABkRsNGHlOtB5fEGumCLkw94KDovZ79VlY+yhYuW2Rc+9y9WIUP6mOOO8kFsvj/f3dfrTmK/HH+2BSC7KcOdO/Gcz+x7n8BzEc9BuizB37plu57V9/pL+7qZIS2R7qPtLbv3+EACeC8rLfUBX5bQX3jxJfaxT37ChvV7XEWFrVi5zL7zne/YQhmrzHrX1tZaXX2toN/nh+1hz7GdAYeP+tkHT100Hbz39GLUwIs5tnb1etu6apNVT55kV737Knv/u6+xmZMa7Fe/+5P9+r9/Zx+WfYAef+GFRdK5knH7u+2YE06wAemPq991lXR5if3s57/wg8yufe+1rsdZAVGmPgy3xGzpqo32l7/eaqvWrLRDDp/vh9p1d/X6jBGz50uWvml9A7GtrU9tPuXkU+073/13mz5hvL25eo39/Ec/tsWvv+KH/+XmxL7k/WofOKYGcMpnsuhbJh7ACas5GGhmwAYHAxpgZAadMVppqW/rxs02oWGSffLTnxEuF9lDDz3sXwRq0MWhc9tlhEKt0Ck6bO7cub6ygm0XzPpAs/DQySef7IMALAVl1opZ+87Odv9aAXIcmEhLOepo0XLoSHUNlOmzZIkvSM/qNGaX2CrCV3KCj8OAVc8qDQMysbwe/GMbkCZfxvj4iQ1Ofz5buVfySP2EEUvd6Wwf6AB5wExxLJ3OdRmQ6AM8Ih8ihHPCS9rg+BPevT0qj4PVMKSZ6EFuMYs7JJjBHysf8vKL1AeDwku1D4KNkd5fuWKVjPvXnCaLRC80nYveBCkDA71WWpJr46or5KwcJZhGC59dDt9oNUFcozTSvbJvGDjjsMhHH3lUztuLNnnSJHcUhiQ3+QQaMIFb6qKvQOKwcMVqSnBGiH5RmzJtpA8YPCIfeAIXSW6Qb0B2IM+OD6URt/s7/62yhjN45H2S09RP8DpVXegFZAa4y+hxZDBxApJtLGvWrbHpM2f6tpn6CRNs246d0t2xxB3S98NnpZCxtYCZ5c3Ux5kXrMKFFqkPHND21LfJ7gI+AnEhH5CTDC4j9w/qYPIJPL9IQwB+P11f9fE9eQ7XZEBn6tRZ9uKzL9iXv/4VtYJVtOSVfpM97shXgObjF/9TD3foKnTQGME3JP487Pjj7Etf+7qtWr7KBmXkl8mZA7kM4vFFiGmTZtm3v/3v9syzT1odsnhvv+BTAeIx7jiw4DUFfrkdSb/pxnlgHCQHf3zoox+2mVNn2BuvL3YbkZVP/aJjZsvdnh7gEMGwOcBbwkMK2I60hAkzpycF0vF5Qgcpw3cOT/zw3+ny90oL2lnhglO7evVaq6utt+mN02zNslX2za/9m3x28Vz2KMstxh/gjCC+dIUuiS0vBPrLB4HlD/D5WA5O3Sdc5BXm21lnn2WnnvYOW/zaYjn8uVZdOdbtQbbTjS2psDHyG0pUXkllie0dLToXPKy6o0y+hMUAlyB2vw/fjcC5BM17mmzW3JlWLHmEXEF2rhafb1i3TvI39D68yhdpOM8Dv2rTxo32xCOPWYfkxBXXXO62JYMxZ5xypj3x2JP20P33u8M+sXG8amFF0IB/qrWjrceOO+lYu+jiC+zZZ16wUtECA7DDkot3yff7xz/ut+LyUuGFQUxoWjJFfiWOPHBA//RNsrOwBxmoSn3hhKJeg8YPrAAQjaQBPPqKd56WlCpf6I3fdK/iJTG8mJSGkH6PjEsheA9K+X8L/1uZLiRGBIdtRD2jDjtm7vB5F1zohwDWitCeePhxu+Ovt1lVw1gJIyVQIjqekCqAuJNAJI7fCBniGXFGkNDRKMjk9CNMwqFk5BkFl/m0Q3EhJSt+vxsxKCH2ilEeDADEkxsnW4sMwa07tvp3fXOyc237zmbr6x9tl158rX3i4591h140YZL7tnr7Hrv+69+SguyxQ+bNFg722StS7q+++KLls5RHyuWEE0+2KdNn2rvedbUdPnOatUk2dXabtTa12lBPh61YxoijFICMuwExEIzphCSjI8HLPQUMXR8BAif6AxcoZxecGbyw1Jt3CO2EUwiSUbW8gjwrFC4YpWtp2SPl02mbt2+23NI82z9mv7V2MOLFXhVGlYesraXNiWz+vEN8NmLZ2tW2afsWF3hFQkKuOm/MsATKfg7OUeMkMGvF6KUFZVYpJq+prncCpq8wRENIh0LyWQK9C+NRZUDINFVxzL5AOwgFbAlXXhL8iR4I/OYK5gkHBMOIGZ+zzjrL03BwFMt3YEIYmnRJQHIPwy6UErhiRoJnaIg87pQquCGi9A6zgATnAQdMHvvfEm2msmlTCIAY1CF4+5SHtqYZF2dw5SMk5U3J1E+bqA9FTTnEUw/FUCeXt0ERLAMlP22gHtJBKwQES6QPGCiTNhKox+vNxAffCU9UohpxNigrpSU//9F3aCKEqc8+ZJQW9XCnR/fCi7rSLASDAmSnPgwsDDsGN/j+MZD6zJAujD22vrgBLnjAZWAFuIMe+J1g59kHUmiHkjGQ6M/CDe995kIZMapi5icOFgrjRGnoZ/IpjwOoNjAQwcxYGtRJ8VE3bQijzPuS9ih98G/QDXlIS//SD2lghP8C/yow/hHhxsAB/EZlosn4xjrGM6Op0Q8HccydQHzQVMgH6DTJDujWi8yEeP/WASxCKhvc0Q7gJkALwOS48edwKgIG+iL40OtThP/xQv8weHgHP7A3jrpCJoXhnwYkSA6+gJW6w6FXPlLqmbLpDxwIykAWpMEV8tKP9AHKXo8OB5npV2gCPHKqc+Bln8+SggccGpwoYMPIYJk7ypr9mSUy9inr4osv9i+f/Jsc4Y7eQTv3gksk02f4zDkzHt1dyDH1lcNO3fw72Efgkd/R94pzlW1WXAS8++173/m5jJBH7cc/+a5VVlTaz3/+cxkgfS6Lly1fYhe+8wI78cQT7KmnH7clS95UmfssNw9nIVazcVgd8hpHHkN8i5z/bdu2UZk7kbQjliZLbkles3po+lTporZWWyN5DnzMfowRP1x73XX2yU9+wurLa+z1Za/ZbX+52RYuWuRyFfpgiwQzKl3d7T5gNDqLPeG5kj39MQOYkXkMBDEb0tLaYXt2t8nRPtNOf8dZaucztmr9ehln9Xb43EP9O/u3/OkWmzql0W666dc2obrM2vv22i//+/d255132JxDZ9gRRx3pbXvuuefs1ltutX7pySlzZ1me9Njxxxxnn/7oJ9wpxA54edHL9qPv/UBG4Sq75n0fsk999jOWW1Rs3/rmN+3NN990mbvPhlzGsJdzoKfLPv6pTyvte23dqtX2wN/vsYUvvSBdFhMJ0DZ9qm5zfIva3QhmSTlOSZr5ZjYQewK95bQv3EPLOBqszmA5aldXj+g0ltNzQCL0ygACuF+zdq3xyVcI49yzz5Zdcb2vAvjhD39ob7zxhjv2HGq1YMECdxjRcdg+0GqT0nHAI7wM7oPmxBvQYobW/Os60KXzqC4Jd/gA2mALJWf/8LkuVqBAM3wSDJ718QPdOcEcXoFPsCOwgxjsoH76mT29UDgwkA4Hk5WE6HvaGTgBj0AT8jvkZMjQ9JvAnffQLHcu+pZ2v9WQ3m8FojNmaGm3DY9xWw7Z0d3da3nq99dee91WyKnjfbbr6aiPS5pF/dxjpSV5dtRRC2zeHAZW+NSXnBjROoPiLPfOEo1zHoBIwQ8PYyXc/ffe7yenT5zYYLlqK1qb5c8hK9VW2qk7Gju1i3a4nM7ggHShm2KQNHg09D0Bnaknl5HM1BKPpGalA+V4G4SDoLYM3nhWhNeFvSTe9skLRfLeJx2UdjjAi/SCp1f0vnHzRjvu+BPsM5/7rBzgStu6fYc17dktPMThjGyZpe+RpdCJw6N6OGmdlbZJFiOrUzu50z4C7Yu2ZfCvthLgB8pM/c49cHTQXoGmyMcgbVlxqcrMtjlzDrXHH3zU/u3fv2n5ufn+Wc3h/eoDOsrriXAALsXTbp7BA6udwHF/b4edfM659snPf85WrVht/V19Tt+sZFIHWJVw0VAz2b5x/Tdt0Ssv2HjJWLYacBo9MDEASLmEaJ+C6nDZgLyhL4b3WuXYKq/vU5/+lDWMn+ADALSd0+xxZM8552z/egerSpT7AC24bazy3E70/g194nSl6tyO0zOBPMRzAUrYIIHvdEXeWEHDAOXu3S22adMWG18/waZMnGwvP/+S/fj7P5JTL9tjlPhgjODYz0AUcMDL4ZchQ/jjrA1WPiEHO9rbrbK60soqy+30M8+w08840w/hLBQflZeUydbDLxv2/f+3/fEWW/jCc562qLRQ+IoBeQZtHX79sbqEvmdQFHnXLRmwT7hkmxbyhUECBv/QCZx/En3NF1pigGb3ribbsmGTy61+8UP52HL70pf/xe695x5bvnyFTZsyzbZt3upbAMvLytRfDAx0eX5WYnCi/zsvu8AuuPA839K2bdsuyYhOWytdsW7latkjOVZSUeYDqOgKtkQMiF85YBBaZiCDPk7USC/Bc4SDfRJ9ig3tK0qFT2V1MU0ORb8lqBf87pMYeoeEjwnxg/T39vvIAI64/l/DyDL/j/zolxHB9cyIMKpsXOHwNe9+j++pnzS50f7x9wfsnjvvtuqGav8cEg4qnY6wAHGONFWEMAmAo2IECt/vZFaRg3dmTJ/uimuPnFkcfmYhgvhRHCx1kfBiRFCwFxUV+OdeULp0MAclUSYMBgJ9mZG8ksH9/TZ+Qr0f4tMuI6xFHn9eXoVdecWHbM68w1V3rk2eOsneXLbUfv6Ln0g5tMuAabC1a9bajm3bXRnUVI8TrIP+CaNx4xps+sy5VlRQLmlXYLlihn0irrJCGZ59astQr40ZJQaTEcnelyCImMlNzAsOcGgQ6uAndaI7OWJMGBoBS6Cb3AFCccioY2QfhcYhPxViHFYANLfstt2cX9DdaW2drVZQWiAG6bOdTU0uHH1mQ2Xu2NHk+yA5Kbm6qto2btlonb3d1tndYQND/V6+L+nfK4G1V0pG/VUtgTmuosbK8kvFzGNDwYhxkzLgj7KB3x1UUTE3iN0dJwSvVB0MxWgZS8pIS7uTgkgXeRBGSVjCgKUlpT5TQloURp4MBPKzVIjDH/2gR3ALXlVC4FXOsuiAQL60H9MNAb0HJ2HsRRwhaDVg94PHJOxx5KPcEETUyzscSQLPHpSG8qjHjTblw7ihTPKqQjeio93AS1TQKThDYTDQk5xC2kMiHEAfANJvpxu9J/4AzdCOTJznoTZV5+/0xDvHjdJTXxhMYVRAY7zzZWVqNyPQ7P1EoCnGHXqvkwJ5BgeUrTb5HeGmSzVHPQgJ8iu1zxgRVI87UirHD4NxqAKecKrDSAicRHyq03+TWs/8ID+4oYFBZ9FGcMgyPe93vecd+b1tiqN9vHec6KKfAhfkxgBjcCJwnuKiSvo9E8hHHnDgUNGSoAniMZ65U7fX620KukP2JdoMuJhFO0g/qU6Cv8/8Tnl5plzKoz3EIduoO+HDS9Dd61Iax5kC9fKb9hKS8ZboiHfed0qe+iC9p8wwDPRL0fyGzxMswOq41+/UbvoA2qcU4r1gfutOeQmexB+UDUw+cJgxtmOgSL8z5bjh63UHrYwcjedOmbSKmQXwgQzjc7Hs++ZTTNSzcdMmPwQWZczMxgsvL7TFcsaPOu5k4yDAZSs32Te+9VU76tBpftaLVI0uZqFwgDDooZNAxeAgtISMoN+hJ/3WJVvH+voH7Uff/40VF+bYV774Ubvz7vvtB9//oZ162um2ffdOe/W1V+x973uP7/vu7GqTE7vYXl/8mu9dhB9Zjs+MF7+RF6x26ujollPYJJnb58/QTqcc+DGSq/RBoRy26953nS2X/rrv3nt8YBZDpq01vgJz9NFH24Ijj7Snnn3Klr/5uo2XsXrRRRfZyy+/bEuXLnU8FRblufOYlZPv7WLLGroWMsEBY0DGZ9/liG2V0TRr5iF20YWXWfaofGuY3mgzp021HVt32F133W3btuywk086wS6+6GwrEv7Wbtpp//IvX7N77rrT8krzber0qYJ7tDu69DXbHLIL8mzFyuXW395rc+UIMJiRXZhvpUUl1tHSprI3S7e2WG3DdGucPsNWqK0cAsfg6JgcyRFR1+b1G62vvcnGTmiw7/7gB9YgXX3HX271AQAGFJgdBl8s5WW1BPzDGQWlMmRDTpvrVHRlR3uHdOVO17XQPDyPk4IuG5SehM5GyUEV2QpfGIXMksbneflE1gfe/36bd8g8++mPf+IzgFddfbU1SRcvWrTIaRh6Puecc/wLR5RVVy/alPzkUGO++48UxdlGhzkfKeCYxFlC+i14nOfYn6338C68j6PDzFdvLwM4vW5sc6Ff+LY1AwPMyrFCizYxWwlOmGVnsIx90uCA7QpevwjA64HvM7ID2D1eF/xHfi6eCSmOdPAecGDL0E6eeR8DfDGTDHzMTOflSSaSV+2BPgbFl6x+wVnuHxi0XNH1I4885qthfFAjJ+9AfeCIk8sZAKgeW2qHHDLbKkrzrLWlSXScmWQSTKXFZXIMcEiynY9p4zj1AQeAsfqzvbVDNuUEyxP/qHfVd/EZM4ddMPgp8oIZXHNPfcN7pwnFIWuhpyRrXc6NCI4/3gluN/ZFRAdkr2CkTJejeo4LetGl8kmfcMs79rNjG+pJfyFz0ZM4UjhXrR2tNlcycOq0GVY9rtb1NoMInKnAAZrQLn1BH6golzmsZKE++i3JWOqjXsfjiHZzR27TVvCMY5Z0InSKg0z74HPwgA1LOvDHIBsrYiZPnGSFBcU2fcZs++tNN9svfvMLK84rEiw5wgczyWojeIDZRgbFuz4RDO5U62IVCTbwle9/n1317nfba6++7gdZ8xk7Uahk+rBVy2eZUD3R/vVfvmpLlr0u+7bcRqkq+kDEp4JVj8omeJ9w14UtxgGh/rlnpa2fMN7lCl9yqRA+X33lFf+UIUvacaDPP/98/wLAvkG1gX4WXqI4+hQ6CH3nsgfbS3/g2PWe3tMf9EPUDjzwvu76dwAu3cnDNUb0zwBAE2e1NO22+tp6mzKp0Z565En7+Y9/Kr7Otb34Zvpjqwwyi8kI6Jb+oN8cLrxQylT54ITtFEKdnXv+eXbYYYfbyy+9YiVFZVYgXcTWEz7FOU9996sf/cLufeQu8Y14Q39sqXaZpT8Og1fJuig1Qo7yY0si49ifXz620opKin2FcllRsZ931i/9xRfPgAdZtW3zZssbDv4bJX/r6OOOtpkzZtjtf/ub9GCBy+1e+QQcssd2sD7J6m58MtEv8pUvZkyZ0SidU2vbtu60zRu3eHyZdF+Z5MvutjYbW1djRX646EAcNikcJH5zPAl28M0P7wfRDPfoE+7BGykOmuOsBbeVxYCebESAU0iH9GRFl8uEeHWgDK70/PaQ+n9k+GfpRgbSjywTfh0ZkBNvCYJrZHr6dPgjn/qg1TdM9L0wENntf/2bjZs0Tp0qhheinSgzQvBgBVEIBI+yRNkizNeuW+8jjzNnzrDmPbt9hD2URmbm2BsYy9M4RALjBIOI2YuKinIHavPmLW4cMaoLYfMt6FwplSI5w9OmT5OiL/GZmF3Nu62js0+G0BQZUoNyoMutccoMW7ZstW1Yv8o625ttuowavi3b3dnth+K1S6nPX3CoHXvcSTKUxtqatRtt3Zrt1ivZfsoZp9u5Z55uowXTOhlytn9QxCfFK+GJE81oPTiBANQSxwUXMHNBXE6gQjIGDXeEJb9JF7NjoeRgVu6892WN+bmWJ2Ld07rHP3fS398tLO2zwpIC6+rpsLaOTscfswIw2nYZNRgoc2fP9lkPZtHxzzn4o7OrwwkPQdmvhkG4fEKpoqTcSgtKrTi32Gpr61x54XxjHJHBTxBVtzpRKYLPbTCIEUaXYFcaut8Fne4sm030QB5+p4EQgCUvOBAgroSgiwsvvNDTM4vC95N9tlf9g5Pus8AZXKaAEE24cmdG5QYNIVTBN0ZG1E9AKfGTMlgpodL0HPmSo0x5XOQHOM+qKknrZUpwAbP3rfe1BIaUK32F4EkzwhgdOYIdBcAyXfJQlMOo995+IY3n1AYUNIoaOLjApbdXV3JoU0jOGzHUn4yVUDTRFq7kYPKOOrw8BVYAkA4YuXscnag+cWdLeXxGSAnTwA85KQfFyW8GACiTQQXqwfEiDmcCAenv9BujOdE+vwEhGUNeHmXpPcYbyoL6A//ACA8xsCECzrTLlbi/C7hIm9r79ivKx6g5mCbhwdskWDBYPC11Zfo5lZsu1eR4IG+ql9/0u9MxOTNlpn4gH/Itycd4R/9QJ/jgCljIQ99zp7zURvoO+MNx5NNI4A68Bm1QJrjxgSzAEBy8S5fHZNIRuHs9aisElPBLGg/cFM9jaksou4Ah0WfgIWY8EqyEhB/ycYcHfX+lYCE/6dO71HZ+pzJ5R10JJvAEUECPcaikHuCp3bt3eXnsG2Rme9fOnTIUZrpx8N8/+4Vt3LZRjuRUmzn3UFsrI2Dlms32/g9/2N515fkyTOBZlSfY8/Ji2fuWzTvkOLDfPl8GdLQlv4CBOwZD+4XP0TKohTtBs279DhtbUWyTyovt17f81X76k5/JcDrSVq5f6asSxo+v8z3/E3RvaWn2Zfktkt/FxQVWWlbigwDgBdKBJlgeCzdzCBqzzsxoUh+feeK05w1r18khn+mHWA0OMEiQ57KGzzM1y1kvzJehJp2QV1JoZaXFPtv88Y9/wjZt2mgvvrhIsrzDdgsO0MeqAfoxK/N5JvDLbA1yuLGx0fJlJLECYNu2JivIK7HGibPssnddbpdffIHlqAR6hAvKJHCQ7EsLX7d//8537BU54se/4xSfRVsvfc8hdB0y1llKy+f/1qxZbS279sj5kgPevMVOOe8i+8a3v+VbkX7zq9/Y0489bLu2rVOpWVZcXecOK1/BgcaYocHgO++C823dutV27nnnWEVZmd184022fNVy4a1DPMrAm2SO+hc7gVWEnDW0d5Dvuff50mmf4R4dh+yid51PxgQNIq9EvT54wAAzM+UYdCwvpZ/gR3CJTvzpT35iF1xwgX3ve9/1QQBl9xPr+ewhcLPsn8EpaLq8rNxnw9gKAZ2iF7Kz0BUHeRS6d+c/WNP41rrLYxEjdI7s9O+cCwZ4D2ZgIKC1rdVPy2a5PKsVfAZZbeAMnw7RyxYZ1MDBINE46VnnaXhP5Sb+Q/bigFFm4jHqgGd5TyAt+ILXkGvwR1rhx2/gwtaDtgjQKA5ItI0LnpKOkL7TD4ejTzbIrqZm39LQ1dVr2cL3ww8/4jN3lIfjATYAgfSCWLzRadOnNkjmDfsAQIn4lT3j6CDaQZ25OYXq4xzZDUwU7HM8ja2qtq2yH++6/U7BONoaGibYaJZLCKZoo2S/5A2+EYF2BezR9nTpP3d6CamtCQ9Jl4M34KZMPXka3ju9MTCjYkhHHLRASHgWY3tbGSDwU8ahAcHFyjwQQTounrEDBvYO2NYd22QnFthnP/s5O+30M2z9xo0us1gRi/Skv9Ef0SYOd2OVZ+ivVB5tIy79BgbSc09pkq5LF/SLrI5ZZoAPHCGbcO44tG/lihVWVV4hB71Etv9c+93Pf2V/vOUmKy0s8QGA/bKl9+NgqfnhGFMQMOhyNEbdeun9z9cQ2G77yS993s44+2x7/tkXLD8bGshXGuWR7TlejnF1SY195MMfkz28SXRSYln5TP5EnyqV8KzLy4VfYLVw/vi8IIfiobPGjhvnAwIf//jHnb7eXPyG8zartfiMKOeUNO9q8sFp2uu6FTqlDdSTgZ04bCqviToJwmXS0REVfAjZ0A/gOpPSE/AOskJ3N8v5b21tlx9UbZPHT7SnHn7CfvT9H1p+kfRCQbZ0ATStvmOIS3gLnEZwHCP3VZ5vq943KB05y+XFFe+6yqZOmWqLX30jzo+RAw8dFhUW2+T6BvvTr2+0f9z/gGhYJfOZW/UbvojzjcoeUr9wFgu2Ull5uU8mclg8XxlgazBfoQGv1Jsv3gZnfP6zubnZD3nF51swb74VDI+xxW8uthmHH2qHHXWE9cjHefGFhX5QIIMFPmgnXBbnFNgY6WRBEPQq/hsc3ms19TUuZzm/7fLLL7dZ02bZKMH47JNP2RPPPG1F5aV+dgN+EX3FmUHwLvyJ3IvVLWGvhJ0OXdOlCZdhE/HbB630yCofBgF4HXxyMIS1rqCXyBew5bQQ/5wu/Ycn0Q+SZ54JiY5GhpF9+s8C6VMa7uBnZIC3UpynA2a/0TblzykcPfze91/nJ47yiZZnHn/G7vrbHT4AkJV70KGjEBy10eypVAkoTgrUKxfkCw6fb5dddpndccfdtn79BjFVpfX09/oILPv6gAF9BnHTgTBFclx7ejm1c69NEQzsW1q9ep2XzegODcQBpn6YghG5sTVVvlx+SEIFws0dUyhG2SMhaVKCR9rqtRvslYULrWHSJDvh+ON8OeHLLy2WcdRhBTLOPvLhD9mRRx5nlVX1yj/aSooqrIsR9Zx8q6sda63bm+zl556VUh6SccT39A+OhhKADYM87VMlvL3zEBLgDYILZR7v00U8hIfBwmwBQjyrMM92NzfZjk1brH+wR4XKOFX9nIMwIOJBEENECBlq6pUBySwROOCbpsyIYNzAYOz7G+k8M/uen50nptzro7SNDZNFpJxs3O9l+CidfhNgdAgXAQyswA8dMBCQ2uTEpMB7GIpnYELZEMAXS1thBBQpo36MtEIjpGUWhSWbOMTJkUmf1kl4Jm+GhQJviue3M6Mq8zoVT8AJCUM34lOgXJ4jDtyHIg+lDvOEE5veo6ihM5wt4ik39X2qy3FKPNDoTjzCBIHgqzrUH8rkQpBSET6pHw6OBCMQBDNMofdJCKU2cREX9ZM+8uiN84o/0hbhm89hMXPNCgOvQy8TrDyDR1+WJRjJlrU/lBcpgJEBAh6YIWFEnDy0F2WLUUVLnWdVph8IKTz7AIeuhF9ohPYjUFN/Eg/oGVAivWiYEX5XlHpJG6O/M4lUV8L1yPL8Wbjwuke8I8Rz9GNqd+As6iSeQF3AGXAFzNA6eE9GTgh1cAPlgb+MMaFyA17qiDp5TnXyl5axH0wH7BhYGNGDzhu8oz0E8iaYYnZrZF2kCDiTwqJe0gduD8LmgOodNE26FJ9gSf1EOpR24IR6YvABmQEuU5sIpI98MbAEbgjRpoCfwLsUKDMtQQUW0gEDgbgECxflADSmhTrAlSf0RS3wUsqL3GDvPQYZzhyHA82bO9c/Gfe1r37NOuV4llWV2yjaLnnc0dUnHVVgH/rwR+2CC8+0PDn22apv7cYdtnTZOumbbjv9jFMkDwvER3IkRfrZMhIffeJZu126q0+4XnDYXJt/yDzJ/lzVNdtKZUTccuut9uc/3yz9k+PwnHjiiXbJJZfYo48+ar/67/+WHMtS3LFC8V7bIUOdg/eYiacNPXKmEn26czA6W3VmW1ubHPbm3dYweYrLwsG+fjv7rLOtorxE7eyw+//xD/8m9V7pz+OOP9E+9rGP2MqVy+3ZZ5/1T1cxu87ZCByEdPGll9iSN5fYH//0J+nPVdIrPT5YzMA6pyozM4NDx8AFhyLxKUUO/8uRUd3d3S+9WGNf/pd/sZPmzTJpHpO/L7mNYwU9SO8KRzIVbO3qDfanv9xqU6Y3+tLkx594UniPJaYcKPWuq65xh+CRRx6FJG3TmnV24RWX2hf/9Uv29ONPW3/PoM2YPtV2795ui19fYo8+9rhoRc68LhyhnevX2fxjj7fb773bcmXkMRP4xOOP2h9+/3tbumSJHyoGbvkcYJF0eYGMTQYDmIXs6Qnnn2/FI5+QzeDbdYzo3CkOeZsJfE+eQRR08O7dzXo3xgcDoE14lVOdC/TMxATfJGeZNYPW0DE6m1n/c889152u+Nyg+luO6M6dO5S2Q+0Sn4yWHPCa4QH9l+FjlikzS8SZKgR4Bx7LyWWrIMuqQybCl9VyUHrkOC9ZuixoZk+L9chekXq1/r5uby8r7K684ko76pijvU2022kOeSHZBj8dlCvwMz+QX8zoDkR7lQd6JR/pEw+TL50hkp4JlEFa7kSFTIl36Dv6gPTd4jnOc2LVC4468vCpp54R7e9RetFWPivqAj9Rvhxe0e+UKeNVZp+dfvpJcjLKrau9U/hl5V8s6d87BGaRN9gdcnKGTLZNicuKpYsX26OPPGScNVVWUuw6ch+TUGpzFnCJ/5CFwM6FTKL9/B65qow7F/G0iYB8gv8cT+hUtdt1k/CMniSdsO/6NOX10iTc/j/K3gLOr+ra+16xcc9MJjNxd0IUCO5SKNRL3W5760Ch5daNunuhym2LlNJibXGHJBASQtzdk5lkkkwmNu/v+9v/PZn2uc/7ee6enJzz32fL2mutvWTbQXeTjwgoQL1pgkyymveFOohntQZsoOzW6QfE42vXr4tTTzstbrrpJr3rFWvWrpNDlmjBBBWrMQ5LXiC32RYETPQN6qRMAnSC7tzhL/IaxgKs1Gfdqos0QGp8IJwNdQrgj33mrETlcFO2AJSWVkp2nhw3f+9n8es/3izbuto6QSWrDcKKHFaKoB6X3ZnqSQgC79KXkqH7JKeK1ddv+Nyn4+RJk+OFOS94ALWkpDytljnaGSMkN/t0lsQ1H/pY7N61LSrr5Ch6BQD0gHbYi2lCqCsUYGbL2iG2Jwsn9erHDAhce9210idtsWzpsqhWX16/Zm0MGzk8Ro0eHVs2b/EKoFyU8aFfxrlwTIB22FPJnkiD/eCdPsUzupb43If4TSn4UjxTnukkm4FVHT5vZt9+ObJ9Y/TAYfHwff+M737v+1FVXRZRIntZ8pivYrDSpnvIdMTG61R9TH7gQ3D2Cj7ZO979rhjQvznmz34x6hr6eUCOyTzoN27giPjSZ78QT819yqu2OG+A5tmWNW9wqT7Fc25AhXRcv8Z+wSo7DtE7dEQ+hAzOGjnlyF1W/rSp/7/zre+0DL755z/3Kqr/fNd74+mHHomvf+MbUaq+3bd/Q+xv3euBTGbsCU3V9TFxwsRYsnJ57JMPh44I8Q/tYZXQ6HFy+Hv1iEtedVlceeVVsWfb7vjLbbfHww897LNfKqorkg0r2cXXYJJsO2Y7gmfw7a3p9C61Cbxl+UegL2Vc+rfSsxKc80zcX090BYec9sSVZAeBMrnyb+482Zfh/u+F/T+GXJ7z89itfJ75ZT7Ts9uG0aOQ6+tV16/yi+PGT/Cpl6UyGPbu2RsLFsyPmr41IlgaACAjwt9CSYj3yZIUor+9e9s8U//BD33Qe+HmvTgvls5fEoeOHfI+kbGjx3i5N0oGQc9STBrNyDFGL1AjpDAChg0b6rpQrghFTv1ldqGyujoqxIzsd9yxfYcaxKyrhG/P3t7jVFyCs0LHOxKDBg/0rMfGjWujrr5GBmAarTtmZ1fGgIy6utpqK6TW1raYOHGymbuuvt4n8R8/LDElZbpyxXJBJsEnRAE7nRuY2KKAo9x+6IBPIubQFZapcvDS3n2tnjlgBp44Oh0jbihn4tpkrNIGZggOsD9Gipvfxm+JBIQMGQ69Wrt6tRU3eGHpDHUf65Agk9Cz1pdzj5Bj9pxZD5RPUQ85M4ekeGQYhNJhUCNQ2QOIIVjGMjsx5DG1r6h3kY0ElAttoRMhdKAr2VS6hXt6FpV1BxYczGwIcNHBYS6EG0sOu94V652MGAaMWIboTqh4RlOZyYP5MLpwBBGWOM0HhStWhbC/E4XFe/avojCJB04+04EjhQAgHQMSdtqUxrM5uqfDleB98Sl4Q9GRBqGlOBQbnZ5w4lAanLKe4hsMpcLIoO5oZMqhPdIljqfNqQzxrPkT41KiQWXyzEwW5zlw2i2XP4dZXhblFWVRyfe4qyrEy+UyFivkIOhZ90oZKdXiSfgPgwXlQzqMyrq6Gp9EjRFaSxpOOebSc7UMeZbzNuiqlCBmBo47ZZLXv1lCVVFhBUc7oBEHggGrDTy1GWzQpp7MVnHRX46L3zEMwfcxFAjfX2YElYOeDtn5gEZcHHbFby973bUj+AwWKzy48+1fZq/Y2sJhX9t3bI/NWzd7NJj43Yrn9GoOAd0tob1b91bFMzDob8rqN8KcVTKtKot69qtv0dfa9J4+xTfBvZ9XMGLI+o4SEd/CL5lPoKfUovtTcpITT5gHdOcdz+ACekNXaIwhD71RQNzhEb8jThcGDofcwD/uI+IB6M7BadC9+2Xai7bwRrkuTq2GP2pqqryfmq+kQDNmNUmPs8YXUaAp33OHR+Ajzk+BH5hpzr9xjKibsnGMOFG5RDAAC7PhmV/TwGVSUmzNgtbgiC7PM7iErgdlhLN/nHu77vAD79h+tVeXaaSLE34x2NjutUuOFHRlIJM7+/KgGyuNeG4RHaEptMVJRTamfcSSlwcOuh+TDiWNwgQO7sgZ5CS0GTR4kHhlVzzv05rVz8pLxJ+H9J5DqfqYz/bsbo3Fi5ebt0aPGRuzZezMm78gpk2bHMOHNfvAt95qe3O9nG3JzB//9Kfx/OxnVEZHLFm6MB5/7OGYM+e5WL5sSSxbscwDzGvXrjZ/IxX79auP/v37xYaN66NSMLztrW+OkyZPilcWvWL5VSGnG5hxTHA2ijFemS2VUYFAZbUV7UafVFbRT9VvJadnzZoVy2WAPvboo9E8YKAHqLat3hAlVcwK94pFixYar8lIOR5bt23xCoCNGzfF3XffHS/NfSFGjhol52mUZRX6AzMAHmWgF7mAMQB+mc1AB9FP96jvMthyVDp1wKAhqkv60n2JpaUhXuodVeLvDuX5uxyrO+663dsd0Hs4Y8CzXbqZWegzzjgzNm/ZHEsXL/GBT9d98oa457574ztf+0acde7Z8drXvSZOO3VmjB07Tm3oEVu3bI1tW7dFq+rvU1LklXinnjI9Rg1ojFrxN2cAsad7tZwdfz5WbfE2B8EID4NHcE7fRW+5D8LzyDfpduSZVx6pUye8pcC78bJ9kAMcmoaegmbwGPYITkKb8LRhEwcBdlq2MijCgDb9Zdq0aTFwwACXjxwGryxdRZZZR2CwApPrVudSW3E4LGsdJ7lTkEMMfhDPbCnOW76SbkWPlMW6tevFky+qP/Ft/DR4jmFbU1dtup508mTJkPSpRAJ1esBVd5xbZGOyYdoLfY4l/dKr6tfghbpYxckMPzIIfgEnWa9TTsYfeO8yIu3QpOW8lEE86bgYoObwPlbzeGBdbcLuY+UI9Rvf4msV4ItBA2wfVoxWiefraitj1KjhltlsE+RTZchunGs73sKdspgnwCMrFZFhg8UvwLRo0SIP2jAIxsoKw6c/As+0y/yhi3YAM3IGevCc20IcF3DQp21PFELSJyKl/mMyBtqyvZImUa4DpFYe0mQHkMF0ntOAA89pRQs44T3lgC8XpH+sAkT3LFK/EqvEqaeeqoJ72AYlvbd9Cpc8Qztsh7T6FBubshIf5t+ARnn5N+/gSfqVirfdh4xxUDz2sBuiC5CcSAGHjYFF4INXWZo/57nZMX/RfPVB8JtwcQJnKaNi0//clIaSjQfVj70BbBdcelmUi9d379otPix1ek++CI98avNg26F4/OHHZJscjNLKEuVNZSbWTO3Jgfaht4ET+44tANiH/STHO+VMn3PuOR7M8LYl4W2H5CIrvPhuPX2qvq7Ovg62MwdvorM9saY+Qr+pkgxH16KDwT9nkUBL2wcqD15iUi33QfodA1rckcP4DNhSnHDPYOOuHbuAWnZAZTT16x/z1PfnzpvrGXaW92PNMIgItRLt0mW7BmyCc93x4ZBFDTjqijtFfEOePTt3y66osh8FbCy9r6uojof/+WBs3L4pSiVz0kfxE90oN11qh/tg6hvg2nhW2e4LSoPtjwNMfywuKo0zzz5bbT8epZIt733f+6KpgdXmj/hLIIfUX9evW+0zV2bMnBnjx42PU6bPjI988MMxbeq0eG72817lRBvQNfCLWmr5hxxghfahgx1xyy9ujnvuuc+rB/pJ7+BPtiofKz3YaplXqZMbutD3CPRRDxq5D8PbSU4Rn3HKM6tD8FvRyawWo33//+F/fk95vhtvhefC/d8DuO4e/j3dv7zXq/yrC2Z4XffEe/KN/rW46FFW3buTA4Ya1Zlq6xpizbJV8eMf/DAGjxqsTqGGykBBQDHKw958VgBQRhaWB/cfjHEi2IUXXuhvHN/z1/vVGTuirEYGrozZU6bPiAUyvLbJUMGQRSCwLA0GohMAYFIcvUSwwTI6DskBaCkYR+12IDGQ6SAc5kNaPjvBkh1WAVBmyJE7elwEEQLKK2rjsAzBFctXx54du2PwwKHxtne8IyadND1WrloX3/7ut6VEDkmxNMSll14VH7vmhnjhxfmxbOW6GDtmYsyaNjF2btsd991zvxwxGeDq+MCWjRyQCRZ5JuRlQH5WHB3AI7+OSQTypWcrEb9P++cJeTQKxuws6qVOvyNWLl5qhw0lXN9QZ8eLgwhRVsa70rOM2jO26tyGheVV1KJ/wOAzC6hff166rTQYAAfbDkaFBOqEiRMNO4Y5wpBBlbzag/x0dOqivamOtPwnvUv7djMPcCWDJrWa9tBBQYvbrIsy2FfFCaTQEmeRASfS4LAhFI1LBY9cchXyQnMCb20gAKPKQ9lyCBtw5Iv0vM8zPg56AB4C8NMmymTgB5hzOurlnY0d/QYGyiJNMjR6ybBkdibhNY/e+TNCCqQDBkLOq8hUj+IoGwWEAoN24Mx4VDxwA1uCJRlaqTz4zdD4DYEnl62QaCB8K0l6TgMfBOcXzJTPzL4wY3jQAsDCewjA+RBW75JILBGlHN6BXxQt1aeyBKcEOnjKsyfAzbsuPOlOO7gyjKSDbjk98bSfO3gFjxlHfqc09BGXJ9goiwDMbBOhL8KvwK5ECTuFsqE7RhBlJnwU+LNQPgGZQxx5iAejpLew5Lfi4Q9o7ME10QjnGXi6ltXzV8Ah9M/49G94S79Jh9Ljfa4TeOmPBOgIfb2aimfyEO920d4TMNM241H5wT9pqSO3g3hwmuh1gqcpl2fS8kzbMk4yLRKsSkW9hWD+ThmMm2y8mVZKT174g0TGg95lOpGW5X+pP8OPaVAOerhOvTddaZP+wAfnS6TvLGPAp1UOlMssCDN6LGfFKDp65FDMmDEjFi5YEN//zvdkwJSocRFbduyMw4INw6y0rDL2yTDc29YaTQOb4q1ve5uc+7nRLt797ne+FcsWL4rbbr/DywZHjxwZNdIjv/z1b+KhRx70skcGEzhsjpVf3BmwwQliIBt6MoDLeTfovPPOOy+GydlgqeGfbvuTP282UEYjcp19sci96sJn+jBgMVpY4s9WNH5z6Fy9jKGW1n3x2MOPGI8cctSya1d8+KMf9eDf/PnzvBWNLwI8+dQTNjIxYnF0yspK1FZmR9IecXTmu971rpg549T4y1/+Erf96U8eKOzVq1N6tDyaZBgJ5TaowDFyd690QK/eZYKBE9tr4oYbPh1vv/p10UfA7GZFhXRVbbmcbsG2cfuuuPGzn4mHH37IRm6RjF3zXWeP2Cl9O23adLfpiSeejD1qQ3NjU9z03W/Fk888Yxxd88H3ySA7Fr/86a/ikgvPj+nTJ8a99z0U//Vfn4lm0fijN1wbZ511alTKES4RX9A7Wav12NPPS3d/T3R8XoZcGjA73oOzWeBd+J8B2jTIhX5ke4UYzfyddSTfhqZ/WC7Ag2JX9sx7wFk0Z9AA5DDoSZs4+0dSz3mTDCiybQMPMJB9mgxp+nVjY6Ppy1bGncLPoUPpQDaM4h58wle87T6tgNOHCLG+Fgw9jvXwtgfgYVCD0+slZVQHbcKAKxbeKlznnDlzY/WadeJ5vu9e4v7Fpw5ZTVDftz5msvy/oW/U1lSLD9JyV2iNE55xQJngCRwAO3ccPtqH3CINFyHDTLD8KPwmHfIm/+YZ24L68sACfMgFf1FnseDFEcfJ3bNnbzz55JOy8/YZBg4yRO5CG0o8Kvx3dByIoUP7x5DBjXHKKdO9lZQVMtiO6bRu8AeMyBLktcrowZYfbAYO8qyM4j4l8aCcGT5FOWBAfzmSchDpYJIvHBhIm4DZOlj157aAKxyzvJqPOIL5RjAiz6xNoZ/+wAMwcCc95UKbjHMu9lhzJw1yLR126hrNr5zAjk1nOa42ChmpLl0S9nbB+PKAEsS2ndu9yoZDQd/4pjfHdjnHDKocUx/0gE8ndkYfO6rQikFcygXXwEfoTk/X43bi+CSdwkVd7id6Ji2yP2GCNite1KJcaMx+eQYLa6tqY8qYSfHVL30t7n7wL1FdWql6xWNug+qhJanaQlC5FAoyTE9xv2QwjjAri772ve9Ff8nHJYuWqn+WJpwpDYfyTZsyPfZs3xuf+Oh10dHeFnX9q1U6A5aqSfRAMfRU/4NfgJk2M9jEF4jYosHgJfbY2HHjfJbGx6+5JrZu2+otJLRr9YqVcfqZZ/grDJ786JC8EY6YSKE8O6NgBLyobPgD3UVU4hnBqd+Zz7DNUuOxE3QrBLQn7/0s+h2TTGAAasO69eajfs3NMX7YqPjtz37lz5dXN9SkAwBVRs8CPakzB/OYfpOXLSQ4q0wyDR4xxP7VNdd/Qv7Eodggf6iuvkFwF3lmuJ/8v/rS6vjKF74U8xbPl86pjM5eONwFGnUL5gu15Yh4lcmPKvlKRZLZRzvTSmF0AYPQl7/q1ebN4UOHyclfZzy9/e1vj+3rNsanr70+Fq9cEseFt1Llf9s73xlvfctbo0r1lqtPVpeUxyPSiR+/7trYvpetaiXKj52G/MEWRN60q39EjBw9ypOcS19Z5MMLL5Sfweq4+//xQOzas8cyukLlQZ8C25vn6Rt8IQF+Bong37JbcLLNIfM+NCzxYFZvf6oeX5QBt0TnFPKz+4ov6Jzi3J8U8m/uDAAQSJvv+fl/E1xWrls3noE3yfYk05kctR1mHjxRZ49epdH5kY9+xIxQW1cfr8x/JW756S+i78C6KK3g0zLHrBgHDBwYC19+2SP0CAkEtg1XdTQMGYQdo2d9ikpj1JjRnpXi5H5myXYLYSybZLaK0Ro66C6vCjgiJzd9CgkCVEqxV1Vzii2jZkXBp+J27NjlLgMcqZGdUgacot8jauqqdNX5EAu2CXCSZUWFlGMxB2jsjPYDHXHG6WfHW97xthgzZkI8/OiT8a1vf9NLPhvqG+Oyy14b48ZNiQcfeThWrtkQb3jtG+PdV7821q/fEY8+9IgUb7HKLgoOGAK+E500KVEYhZCVRDby6eiMevJMWhoAATKRCMSDM2Zd2MvP6FanBB4rAoRhj6g+LSWJscPKALZRYPSjVDH+OOyCJYp0NowPlASCiXKpnzgGFYAZOmHUsAcfBdq+v92HLvoUeMGQFSCzpWIJtzUxbOoUWZEh8Cgvt4sLRkpphQe9o+OgyP1O0bzDOMAwaJTx+aY3vclt42IWAwbNZXl/ooJH0Hn2b+pP2wqEQF+8B+fMxHSvP/ER2ZJCQ5FCh5QmCUXi+d09H3VDG9KnvIrXe9OzUBZpEWS8T7MzSVmzBIyyMLL4TVlp5ia1CyHMbABKnnQ5X4YB4a+fhXw46wxkCHeCKztevPOeVsWbPvoDJoL5BkNTz11OrvLleggIGgTDcbIrBUKMMl2x2tULZcmzLkaICZkGLlP1YhBRDvEEYOB9xit1pfbjDCf66LXfmWcoq/CettEfgIE8qW8nwxI8k16liZcSDK5Pdx5z2RQCbvL7TCMc9CTkE3woiszP/KZs7sBNHHiisByfArWn8nM8wpM2e0bGLUhtpgzqNu30jrqok5US3XEALwEbZSRao8QS3DaC1QeplfeUS3nUy8V7Qu4rhFRfGnjId0KiQcIrebk7Xn8M9OU4yiQffTPJK+RGWi6sBPqtHLqn9tFPEk/l/KTnmT5BFek37Uky0rRUPgxYD2wojflAvzNMRBof+s1Kq5ye15SNEbRr906XhXPkPbmS8VOnTPbnvtiPXsYKB+kkvlt/SO/pd8zUsnKsR8+jse9gW9TWN/lEZ76p/Zar3xrz5syLkyZPjssvudQSjpnsX97yi3jxpRe8Eot2ggv0HjPQ8D/yi/4IvWgzA+O1dbXBoVRsFWBA8vnn5wT7IYcMHuJZJGY+0YM4PnzGFkcTJ5xySc9n8KD7qNHjvMR/6aLF8Ze7/hy11az2qY33vPvdMqJGxPYdW9TuI/Gw9NS9997j1SAcsgReWfFAWw+0M8Oa+Oaqq14T4ydMit/97rcxZ/bsGCJZzyoNBi0wZDGG2I+LXC8u7iMDd3SMGjU+Fi9ZFStWbI7Sspp47VWvjde/9nI9p8FQVqXtlaOxZ+eu+NVvfh1r166x8Yx8oGcILZJlrH7BSO/lr7xwkjPOF7Mxb3nnu+LiSy+Ogf3rY+mKNXH77/8Y18qB6VtfG7+65Xfx+BNPxhClv+7T18ao/rWBxMfM5mTqVxYtj69++aaYPfc58ceRaJBhB9ydPdIBgJxSzYwxQi59+YVDHA95tpj32Bnc9c98hVxhy8JxCTs+TQtPElg9luib9F0fGcY4U8gq5CwOCAMLzPhdcvHF3v/KapsG74Ft9+w/5zuIWKKDeLowe9bF76obBzTxN/Agl5J+ZTCFAX/OqgAcbCS2JIBLVj/St55+6pnYvHWb6M0e2yLhojP2tu/z6p+TTprkVQgSVFFVUWG7gL7FeQrIHfpnljMcGMfvBNKJvp1+n9AtxJEO+HPfz/IurR7gNO40o0nfJnCnv1IXA1I8I99bWtjmWKLyetmme/bZ54SvtpRW6bK8oT5mRDs69sfAAQ0xY8ZJPgjQn1Nk8Fll5S0AwJJW/CHdmJ0rU1tVn3jmuHihtpIvhxyNfzzwQGxavzZNHKkdx1kdBq2R6SBW7U96LNHJ2+mQX8ZNwgk2FLDltrFqMtk50o/AjrNJ/kIbgA27BZmW+0iqKwXyQmgGpTwppFfYCcBCMr/XA84qrlaHePiQylOz/Jul/wclT/7rv26My199ZSxZtjzWb9gcB/bzyTdWUB42P2AHZt2baH9ihQE05eI3/I3sd/qC00oc7fF74BBP5hUG7jO6cy4D/LB6zerYIfnQWNMQk0ePj2uuuT6eeeHpaKitU5uSTEcvi2IuG1xk3hNwbhdYhOc5HHyv/IV6Ob6f++pXxc+VsW61nEe96yG5xSfyjomuUydPjdadbXHNRz4u7B+PiprSkKVrnwQcckjm8U54RfaFaqKtbIPsJfrRNgZykaWDBg/2QaQf+dhHrQv4whaD0Rs3bIjzLjg/Bg4a5O22fHWh+8C7cUhbCrzD5ZWjuhs/tA44aJvjUpvJ70Aebk4ju4Yy9bt37xL5Lu3yQ9a5HFYnjxs6Kr7/ze/FffffF1UN1XGsJzaQcEmZ/BW8yVRX6rN65YkfJtjq+/WNxgFNXqJ/w42fkhxvia0bOOOgQeWoPaLtgMamqO1TEZ+45tpYsWV11EkPcQ5YXvHdPcBT0M0r3Pr0jPqGGuO07cA+D6bU95V/dcllMXr02Ni0cbO33XDODSuVXvWqV8XcJ5+Jr3z2C7GtbavLu+iK18YXPv85D4zt2b0nKuVHDunfHPf97Z740je+Ettbt9t3xI/hXBUaymAfoVY65L3ve2/0Ubt/9IMfRm/p4zL5TayUxQdavmqlV0ZVlKWzS+A9BmuRiwcO7vdKbnQys/u2w6CF+uTho4csIxItZYf1km0g25lV7/SxZMNBsRS6Pyf+LvwQVXPfJ01OVyBZ17uUpyvT/1PI5eWLfgR/cZnfFQf/0wZkEXKlez09+lT27LzhE5/0MpOqqup45ZWlcfNPfho1jRVRXInhKUdVREaIsbSCw/ggdCpAVyfLMhD8yZFUzVEhZA8dMswIWrtytUeHMOQYaWEbACcsTxg7IVatWOXDNTAyGG3h0JZypWV/X//+TVaILBVbv36TiJOcVBrjJVjiboyAZOwlw9szwhJUFcpXV9/XzM+S2XHjTxYz1MTtt9/pkZtBAweo/AExYfy0aG05FK1t+2P58hXRcbBDcRNj7MgRMYBlQcrfume3VzkQEHbZATGyhQMQbeFoJknIJ573hC6Byw/9h4JM8WkW0ApUCq+X2kc+HGNGbrdv2hTf/urXJMxY2ig6SPhFJ0vWKYmLchDcBUNeOAXfKEc+31AETgQ/wo5T3nuKed/53vfF8FEjYtO6DVFXU2tFQp10EgQ7SjULJ9rJM23lTmfxIIb+Mq6BnUAZwMCdjgEueEaoEGgzKw0YAKDzY0zTTvYEAnNe9naUclQXHRnbCYfVKx3UCeE1UErdxq3S+qsBesy49o8CfhKdgIP0tCkxPc+806PjMj1yu1P+lM4jvIWyE33pZOmcg8QDqSzy8p6yuFyP/lSj8xJHOaQzXpQ285B++DfPXHRSasxpUQrGp3BgB7xPrxCGPZBD6Z2CsY+UDukpMzlbiTezACAfqGFPoT9PpCaTnos29AJeYCnUa8NHv8nPb/0nKaAolWPYFI/wzyGlg/7gO82ek5LfBA8Kdf1O7cw4znmox/0E2NFcheJTm3A0Mn0U9NpGjWBwej0bh/wRp788CABsBORFHrDLfJsqSW3P5bj94DuXWYgHJvCdciRe4iIk41HxhTgueIQA/DiMBpr/9Y70iT8Ls0WqhzTZ8HK6Qn15IIF4YMkwwdu8ywMuvM95yejZdeGWOGQQacib0wEH8Z5NznhXvsQ/acACA5486Uow57TcyU+7+Z37ApnTCH1ybAjIDnQG5RDIm/GQeSS30YNEXCoHY3/nnp3eJoBhSnk9lf6kSRO9H/yrX/6K8cZKImRFO/1Sf8yKczHrdJQ9g2Jc2gVN2L9XUVEbF11ycUyeMsVbGn79y1/GkiWLPPDMNgrl8F5y+A5dwlJOAn0T5HbK8EDO0Z84Wbi37qxsYyaF5mAo0sa+0kHUu0XO8J6WFjvMfPqUc12QaRwEiGE56aSpccGFF8cLs+fEE48/7u0Wzc394zt8au6l+XHnbbdF8+AmH0rFADEGKYZrpzqydaqN/F5y8tuUr9lLPIcNH1GY1S72snzOGnj8kUfjn3+/39tm+B60B2fUP0aNGukB4XVrt0jfdcS+1o7Yue9AfPWmL8eVF53hgwCfmftC/OrmW2L5imXCo9oOs4hGOCidoi/6Z+vmbd4+MHX6jHjqySejP3trhZflcuAPHGzzd5n7jRgdb3/L1XHmtKlYp3HnHX+O2c88LxofEg0WxsWvviLOu+R871WtLCqJxYsWxbwXXozVq1eJkeTcytnlYlZRGqDAm2mLkh7Md4kP+ZnviYetMgU2z/QuVpbQfravYEcUqT5myxgoQdch45BdyG/zvYRo2762mDljpld+sAeWQSC+ac2KDrYp+YtHLKEWzwmUVGEh8FM90biD37mAhLIZ4ErGJ/2MgT5kleqXcQ6t1TPjoYcejo0bt4h2MmRli2C3cPbPqTNnxqABzTJq90dJUbG/gy+SKKSluO6VCZgueUjIcoB76sMFWVe4CBlWcIDTz8oW7vxGPgAzV37OciOXTZmtrfti86Ytwne9HFM+a7gr5syeK4dgd0pfUiaaSL8JNLZt4LBwhsLJJ42LU0+dFuXlxbF921b1P8kIgYVdw1Jq2kd7sCFYWcBSYwaAOiQTDnNoc6/i6Fvb4KXO9//1r+r7B2Pc2NFIFsHPwXvKL/yDGRzmLK9oh6STf9N27sgO2sxlPEkWINfITBzB8ksXA/VJtzFAqjL0nm/BK9JpzYt6pq0E2uDtnHqXcYb8Rpd5coegOAZAcYCwaw/redmqVaqvV3z+S1+Ifo39Y83KNeoH6bNqZbLn6ffwM/ZWnz4llk20I+vcZEerz6geJhiyfob37dTCnUqX+k/iZ/Osflv+I++UigEb4OR8h8EDh3h/+bUfuy7mvzw3+tXXGUbwwEy8SkrtV0AngELKpB5ggPfbVR5bBweNGBGf/eqXvI131fJVei9ai59l1djxnTFleqxavC5ulEOLPGD73HExCGUZz7SnV/qNvoQuxeUMDCc+Z4C2b99az44zafkfH/hAzJs3zxOZrDjZsXW7v/DRv7nJctcyoRP9JEaFFwU89PbBjSoPuuW+lNuoaP5XHB3yhCyg/hwYxKLdfLLW9pjgY8vMKtETHDU39I8RA0fGf33qU/HMnKejvn9doQ5okegD7RhwtC0g+KCLJ/gEMw5uv6Z+Hohl5dR73/cfsV36YNuWbeof9UrPp8WPxfBBQ6Oso0dcc83HY9WutR4AYHUQtlQamE8yRA+G33aaQu/i3lEiX5FD/KrrauKyq66MgQOGeGC0Tc4yF7qTrXkMaMPv3/vGt2Pd+uUxZsSEGDBsaEyaMjlmSm/wFQ/8zWH9B8fKRUvi17/9VazatCaaB7JCvUYyY5vpUN+v3tuz2BI+85SZ8fa3vy2efvqp+NMfb5O8LJNe57PAr4p6+VJ33fUX4UX8If/W9BJvMGhJYOCWVrDdvLdkL58khU7E5/6Y5R9n5pCfOAY1wXUXTv6HkGmc03DnOhEPTyReIQ77mvDv+br/zs85iB0dj31sO7kAn+MKz5kXCfYbFJcvSaHofM9/vMen2XKa4ppV6+J7X/9WVDWUehk/ShHJgRCxIdsz7RUjc6qAihFkhYoUt1eEgbHOPfd8LxkeMmRQvLTgxXhGBMJorBRjXX/t9SJ2a/zkhz+y4qyqYaabpWic0FkcTf2b7Jgycrxy5Uo3iJF3BAkXdXOpBbo6oz9LPGSs0VExziacNMkn4i9dtixq+/azMcSo19jx471v7/Qzzo4+JZXqvH1iYNPAeP6p52K/DDI+r1MiZph68mQbkIdlfHqEVhcBwQwz0w6YAoGKMKTtXDA3HZNOA05gFCsux6c9rSas8KcHtQGDuShq6utdHsqVcw12bNke3/nqTR516i18iPQuJwlvFa3ywQOz+hgyfOoQo7IYA5Y0+qMernbRQ9Z0fOjaT8TocWNjzYpVwec1WA5FfcBlYUyxKpxyQG1mIDqPV33w21UDgwSCfvA+t5u6Ml8QJ1nf9YzhwPdWzzrrLHco+CkRT8nUliwgUeY00I4Iwkz3dEnoKkqvDAuB50IRrtt3IvQMTTKucCi68KE/lomnuG4KTfCTz/DrzjP0cJsVh7GAMUgZOW9O62e9505Zbrt+wSM8U04BTKcxrnRHqAIgv4GDgFEA/lH0hraAA3DNEjTyHE3NTwLYMJwwQjIv5uBnpYMnsIfNGR4hT22C3v5ck+rI6ZPzmOiKErVgARZV53aoQrdW/4ANekA30sOToI94UrscXeShPs/iKgAn7U54gzYF4ioAC+8I5DfddMETxgUV6AL3PJOLZ4RgMlT0Pucr5Mkw0t88yKK43MZMe/oX+M7vk8GRnVV4KcGXBH/Kn0PmIwLVe3kY8YojPTQ1rvWStpHWvEPZlMM71QkdKSvzE3hKcRgfCTfks0LWe+hDm8E7AwLAxXuAYJaZfY7ZsKN9yG7yYrSlamkb9E40Ay5m3m2AFmDFoSc/AbiQYZSf9UAOpABfmXY4AgnGxOOUB0zMsJHXvKp63Ba9syMhZ5vZN/bLF4lenCvAAWzMkNJG5NiMqVPjpZdeim9/81uKO2qjkJmdDr0DGvaBwlOsPuvVR+3ukZZw0x85kAxns1VGXpkcSRq+Qw46g86cJI+zJYy6jdRnWgh/fG4rDSCpPNVpeak2IUMZgOMQVfgLMrFXmQDMO3Zsj73SYeCFbWu9lS59Jk1NUT9kqTdLuvsyi7z/gM9S2bxlYwwc2BQf/8jH4m4ZLz//8U+jaXCTy8PQTnvRj8iAlcOpew3fOy4q9wAAZzL40F2Jk+Mdx+Pci8/zXuEH7rmfsfo45/yz4+HHHvG30tEz0BwaeqDpKPTpHUMGjYq6xkHxute/Nq66+Cw54x1x++23xR/+cKvSsPqup1eusYLriGgnCRTtfK5u/8G45hPXx8jRY+Lll1+JQYMGxqkzTon77v173PTFL8Thtr0x7pxz4htf/XLMmnpS3HX73fGXO//ifGtXrY2tW9YKa0JgH1YFyvCE3sc6hOvSqG9oiJ6lzFAWedYdnuW7YGIb4RBHRnzg/oNzmBx2WLOrP+kHznRakt4j3vSmN8e0aVPjBz/4QWzatDmampqMW5aUkoZ+gA4nLRe8QD9r7Nc/Zs06zQcA+vO9tbXRIR26eydnovCZK2EjiRNfJnQhuH8AlIJlvHCJbMjnRSRa0FeTjGPGky0ATIYwWHT//Q/E7pZ9spX6RofatXXnzhgzdmycdeYZcejAfvXbQ3LABkSzbAIGItgiYkdOVXbpEZVL2+iPXODFuCm0EXzxHv7HNiAO2Og/xJOWfOCKPkw8eSmbkMsn5LS7d7fEHl0MADB7xvkvs2fPiX16xr70p1DBkwBF1oDHI4fbY9JJY6O0uFfU11dbFnOWDTKBZyYNWGWRVm0UZLPoiyPFsuRDh4+qDOovin59G2LTuvXiw7/JtuvtVR/wMZ8aZOURqwL69E4TTLkdDOLwDD5oEzjIKx5oH1tBkGVZ7pOW/BkXPGMb8h57lK8HsWoA/qQMeIHJGwFu+Yh9Q1qCcSg+gD+sN1Q+9YNvehuHJfcUHnD0V66WLVdTHddce22cf8GF3hqwWY4rg4LDRvDlFFbmcp4KuEi6DJ4jZKeY+oCLAOzJbhJcikv8SEgD1tkxIqQ93oe91YkG1dXWxQDZ0nxt6j3vfE+s3bw8Sov4ckOyaRisUqmiX+J1cOTeoLy2MQUX8LDSgW1NQ0aPjC/e9JXgcNgVS5e5TaKEBwCOy0k898xzYs5Tc+P6T18fZeonDN4y+8zgCM45vHlMMgL8ATP4YxCSLTOs6ICe/fs3Sob3jJmnneovVC1avNgTnQwC7hd/zpw5M4aPGmk9leSC8AjsAhy7CNihB8F2P7aD4OWi7/Obu9BpnBKPHqEcfqcryVAMNOhMTs6IWblyjdJHDJNj3q+6MT51ww3x0ivzol9zg9sCPdxfXXiqh7GJAnkNF3zHAPog+WDl1RXR1Nw/3vLWt3kVDmcMVFfWul5xewwfPDwObGuJG67/RGw/sDPqauqsS5Gv2I85JJq5QW4P50gd7yUHf+u2mHXuOfGBD38wtmzepv5a5e1srS17bZvt2LkjRo0c5TKee+KpKBYfXHLJpXHyqTNix64d0XlUckd4R7bUltTEvXfdHb/4xc9i4rST4qrXXyX9Vxbr1q2JZ5972uedsGL4lVcWijbHTfutWzf7bDfgwjp6rfQXPMZqNc5Bg1+XS+9lHxG+SHSiL4g31d+MSv13gsfTAABpkcuETF/e/b+EXEe+E8ibBwC6yuFWeE7vU/r8/v+ok/f80x1et3wQnFw5XS6n67dwxXO+epTVlnSeceZZcdFFF+k1nb9XfPaTn4qexceisp4DyyrMkCh8jD86F0uV+sroYFaXPMx+2OFVHXzbHSGBYfPGN77Zn5ZgROfZ55/ywXqlZRVS5v1j0IBBMWXylJj93PPx3DNPR3VtpTo4iqVYBmKfgpLHoThs5xFgYQyEKs4jvyEuhIJ4/aXA+Twgp8vv2rU7KiUUMYzYU9pDTjRLqGrE0CxB6TzWw0tT+EQU32aeccppMW7shBiruMaGpnj+uWdjm4Qao4oVzCaxxUH12thUnWA9MwWCjDtItkATXAh4liXyDpxgTGcD3gTTHw4egRkFhF2RmBs8gztWPjCb8qNvf9cj3qUYqhg5LgfnnO7aaSHFgU986ubpp5+1c1BRrU6nslFoCFWEEiOdhw8eiGs+eYNXAKxcsswHlrCdg8MIgR/4MtPzm3zpnmaraRf1wnO0gHhFOn2mBXfwkNtNO3kmHhoOHjokzj///K4ZBBQ/ZcNbdEhJMgtmZrlVkttLQTaOVC5iMjlRilX9pEGwGB/Uqd+uVwnE3q4fnqEOaIJDQhLS5DwYRsBuOFU/73n2zAmSlCbqRlm0mVk8Ohq/jS+9w7FgHzPl8D7jzXCoTO60AZi6ZnrV+b2EVncfjAlY6pyIGQt0xZCPxrLvzLjNZeptDjZ6RTucKAwj3tNeAu0ADpaz4fxzUKG/Hd2Z8ANslEsdrovQhV8JPsHpNORVMniRVGBehfsdjgN10D5CbjvlUj8B2CjDZQo2j8wrGKdKZxgK8CSHNl1U47vy5jaRhwDdyZfzGE79hjbcaQ9pWOqlCMNi+kBrxRsOlLOKQ5Fn+KG5YRfOKZf64CFoxbNqEUwCrFCmFTYIoxyV7bboH8/mLcqWUUI8vE2ZxGW+c3LXl2iQcUd5lMMz6eC1XJ7hEnx5MAOC+TnnpR2KMw/rzuAnFVEO7SaN/wrl05fACWV6tkpxVJ9pQRrKcTtT8e5PXIpMaZUOp5T3PFOP0xfemX76yR1j0EawYKZOL5UVTkntWQvkp35hmCOXcLZYtg4OOONp2tQp8fhjj8XPfvJT5ehhh57Z+OOSuTjl/jKGjM10KCIHMMmoFA7o/8y08o5979tkkDC4wKGoGBcVFaXWPRhOnDfAIImBVvsZwCUNOMVYTgMAwpfgPaZ0tEPZlEf4kyED3zGTSShR+aTHYGHwwwcziqeUVY7EkWhta/XAx6UXXRKN9Q2xbMXSmDZ9akwYMy5u++Mf44G//911w4cEdAQz3syosSSWpYuioPFMGvjyoPQaJ8dzoOLRdtFFoqqosiguf80VsbetJVavW+ttBgyyJz6W3DjaQ4bbzhg6dFRMOGlaNMjp3rZlU+zYvjWeefLx2LF1S/Qf2JT230u/Y212CBcc9LT/wMEYM3Z8/Fg0qetbH6tWrvW+zw1r18ZXvvCVWLJoUYyeOjn6DRkcn7zuozF20MDYu7s1jna0C4bKWPTyspjz/Lz4xz8e8FaMwwdbpAfKPNu+dfMWr9QoqeEsBuwDVh3i4DK4lWZiGADwAJjwA4/RL2kXdDff0E/lIMJ7HGI5cuRID4AsX7ZMzn+z+wYH/LEfH343zyKnFU9Af3GgLpMaQ6XHOJcI/FHHbhnSbCnAmcSZsLAUXYClW5fx+17IKf0BI/KAr7NAg9THUl+Bh4CzpKQsquQ0MwCwfdvOuO+++0X3I1FWWR179u6NIrYiXHqp+LZctG5T+cdikAz8hr515nGV5sqxFgAm90fqzm3MTiq/ebacUTrkKBd44Y6ByXOWdzhDGa+EXB42B/TgN+nJ508Wi9ZlPsug0ytZnnrqafM+/Mr5FcAHPzMIx1YZidsYMWJQ1IrmU6ZMSjoS4xVYhUPLSzWLA+hsvHsgAFkmVu8UfIWzADraj3qgakBj/1i2bEncdcftPiNh1KjR7rdsjTmqu7hF8KotBRqoNW5DxkfmJ95hz7KVhnjaSHzGlfMW2k4gTRduCrYB+EZqZp3CClDsAlZAYvMgj9UM8x+6E3lmW0i0RM7Bk1zCggcJVq5aGWVVFfGFr3wpps84JZYuW+Ey+zU1qnR0ncoqrMYkZNiAgwB8BNrBu67fyl14LNzRrwwEJccTmQf9GEzEhqVPcFjdof2H4v3v/Y840LHP7YDrUjHYvDzBM8nWpJZ0dQ/kOh5DxkyMz3/ty3iyPpEfO6tHDwYAVIJoPE3+w5MPPxHf/O43olw2OnzQAe4ELLySD7VWJsPMCt68AgD4wfnIkcPdB8+/8II457xzfWgk+GaL12HJ2WHDhlvOJ/uxSOAnZ6uIiTm1H73J6g5sL09SqX2ZXzKeoTmB31yZJzKeSzmbQuUJRAVWhvT2ANOyZSst60cOHR5lvcrjc5/5TCxZuTj6NTeaVsCU+S3VgV1Ac/UslGKmsEKNsw4GDhkUpdJvQ4cNide/4Y2xZcu2aNnVYv+sF6u41V/GjR0XW1duiE984ro41OOIZ88pjz7G1wByXVzeAqPy3Qck8w4elk6SXD334kviLe96e2xavzFqq2r8BZu9rfITlYaBP1YAnH766VEqHLbvO+BzAzolz/fLR+ErC/iSTIKtWLQi7r7tzpi/YF686wPvjXETx8Zq8TkDAPc/cG/0b+Yz5mlVH7RE5nB5sE3lgNmp06d5sA9/A5h79lS5K1fE2jVrfJ4OhyQzqUx68ExHwQ4Bt9AxyUU9Fewg5AP3hOv/9wCO8j3T3DiU/uweh9og5N85dL3vltZBv+FlAjwJzwFblucE7rlPc6Vxm/Ts34NHD+xk2fuZZ55lh+zIkePxpc99LvoNqI1jPVkKuV9KMZ2oferMGbG//WAsXbo8pk+fEitWrIptm3ZHL8nvdNJlMqQQaoz0lou5EPoAxWyFqpYCOxxTp50SA6R016/ZEBvWrROD7lW64igqZh97OoiLxiBUMQ4xxGg8hIHgjODwHuHDbBUDAhh2/WSwYNBhfO1pbTETVNVyMIg6vAQCh8Iw2n5U3tCWjVujo2V/xCEZis1NMe2UU2O4OntVebWXZWJkMhN1GEMLgqswYACZwEH9MB7veCYkxjnR4XMgHmRjODLCDYG4IBqM50Oc1BEQPC0yJDC8+LTiD7/1HX/upEhCq6c6MqQmn8uTgme0jMP8RsmY+fs/HzKNatVpOb3Zy5TEzAg+lnqxrPQj13w0RkjxrVm50idOY0wxI0snUNN8oVjBW2KQxOx2MAW7Bat+20HVBRzAAx4I3DNOcEwog0AaDKtxE8bHOeee69M+oSH8kRUnaVjmTgfkLAcwiFBNgwCgn7oTY3NRhw/WKfzmQtmhlAgWjigBpaMdmW4ERq15T3x3mlKm4VBZxGW4EOzgHgeHdNCbfHnmIQniRBfaQ8h15TIyP/ObPEay8a10goN3XD4vQC8zD1EPTgeOPgYke6QoA7zQVoxhYdt0y3UZ6/qPPgkcdjwVwei4DQf0otJzEbxiRGUDi9tQUGTEcQGJywdg/WagifKoi0A5ijYOgIliu+ORCGDKbcrLDRkYI6T8qX6qyOkIPCNPBImfuUhLHmA1fIpzPaQXTezAqpykGKBrp4U8cXpFFTauyJvze6RezxhlBOITP8OTKS00zINqOS/tBJY8YJRxipGY6KDy1Vby5vwYKnZ4lZT0nhGRMiPkNlEu/ICMAKfgi/wE3mV+Ij2/uednZTc+kDUZToIdV7Uv10Gg7fwGDhQcMFEGId9zWtI4HTgo8Awh494DPMYNcQkWAu9Tf0syA9jBd8JDoilxpMNgQSYxy06e1j27PLteZ6fmuAyvnjFJcuThhx6Kn/74J5b1yHbkJ58BZIALWcMMKF9RKCstUn4OlUoHjjEDwpkBfJecWQc4rbqK77eXq4Fy3CX7Dwtu85Hqg+9oELAAOysBMHSRiceFC75OckBlm0/UXNpeWV4VfMsYg4fVWRecd76MoJZYIQOG/g2PQVe+X87eRAY8dwqWChmo9XV9Y+u2zXL6+snA7OU9/MCdTzBG37XJGYVf+MqEHV/Bi30PvMhyf6edQQfhFKOZvZN8xupA275o4iRo5dklncvACmnJU1dXLeB7xtIlKwVbSRSpru1btwof+01vDDol8HJZthXgVLH0/4gqpu0csMis1VWvfV30bWiMRx58OC4467y4/2/3xcpXFsWsCy+MqqaGmHnmrLj69VfGwJqaYDjjoHDAtsPS4vLYubM1fviD78aCBQti8uTJKuvKuOSiC+PBfzwU3/ve9+KQaAqdDhxo8yB3zx5Jnx7vPBrr1q6xgd6vsdFLeDmbwe/gL/EqMiREHwwgJgU4XwgaMMPHIPiWrVvE28nugI+RF56hF62QAwwAzDp1Vpx1xpmeueWLHZx3gK7dtW27HQZWL1q4YICbs+gzvqWgunsycKIHz4iKbqx2xG6iX3IBM7PY7O8nvri0Sm2uEv22+tOKBw7KHlKbsAbOPOecGC7dzzZFBj9KxEdDBzYHn71LvKu2F3R3HgghPvdF+Io+x5UNyBOyoDBYWpAV+SIvdEYXkict90cuJPnDRSCe9Ng3GzZsVB5mYDmostT7rJ94/En/5jvkRYqj7Qzq0N+Qr2zrGNBUH6NGD43x40bLIWq3fdRTZeKEHZXDAt3t/MuZZAAAGJAFHaqrE+Na9oDA1b2Xz4nqW1cbL86dE/f89W8xZszoGCln5PgxOdcFeePBT+GHAO5ywOYkvnv7OBMnr5AgLuMOHCP3iAeP3PkNrngPTmAK21G6Mp7NMeIV202Kh0uQhZSB7qV8dApyhwPs4FXPdCsvvLp4+dIYPHpYfO6zX5Dj3xTbtu2IypqqBLv4nsER6qMfUJ8HFwQXv8E5PK/HNDidefa44OUOygU3sJCGPLQTVCDL1sg5h87so+bT3szkrl21Lr3vQxlpzzUTUaz2oV4PTCodS66RZ3wVhnr44gwH1dFnBwwbFm9/77tMHwbZkDPmMyGrSvU0yNZdv3Kt+YmvJ/msKPCkdHylBjnADLiUguqUnV9e7i1iyH14GNwAIyuFP/jhD8VJJ58ci155xW1hFRfnDJysOPDNllWjQjD2lJwUwsSD8B4R8H+yR7gyD/EMrgmZf+BzZqLdWP5XgWkVhvqa4GQgAFsPm4Bl+uB61PBRUd6rLK752Mdi5fqVMWjoQPM5usB1Km/Su6KvBJyiTKekS4/EPsn6IcOHRpVk7ugxo+LK11wVK1eujr0te0Uv2eCd4l0x37hxE2LN4hVx46dujEORBgAwS6DHkWNpz3tun3kGZFCV2n/wiPTm/n1x+eveEFe+7jXeZtzQt966+NCBDvXQ4/4y1Pjx42Pq1Knua0flC4I7zu4BI6zKYTCew2M3rdsYbbv3yuFfHTv37YkNG9fGli2bY6/8yFSr7Fv5ihwE39S/f8KvaIBe4PmA/J0Bgwb5Kw18eYqzW+gD+EF8lpABefQfaaEtfS47x9CSe352ewu/Cf/++/8W3F+63buHVHYiVNd7yisU2b3s/Jzh6grKhi1OPBe04Q58OZAeHnS8eIaaiMtXj8GjBneOGzcuLrjgAic6JGf7+9//Tpw6a5qQuC+2bN8kp3Sv993RGVhynmbZd3k5RVVltZTLES8poUCMEkauj8lx5XNP7MXkVGQMDU5R3rlrj8o+I65+w9XxyEOP+TCgslo+N1MUtXVVbgT79FEq7PGnwzAyTNl0Chi6A2GjOipkaOH8YzyRrn//hqgVk/eRMbFx40bXZ4ZVPpaAHDwowSImGDhkWIwaMUGIKTZD7FNnX7jwFRlNvWPggOY4bcapcf4558c+wXHwAJ+XYrYqET4L9BMIh4hpZpc4/XM6kA7MCK28zIrf5EGYk4ZyEEIYtpxVwG9mw9krz4EZ3//STXFMSr20uMSzr3Z29YdQOH60Q0bHAY/4QpfbbvuTypcxW1PnPXBQmnp5YEkd389mac64CRNi/eo1wedaWJJKR8QpSZ8fUnqVgZLxyCa1qdDuDEU7EP50GPZ38i5fGTddjKhn4jGOMJRHjBzlz1xhTNFOVjqgGDFESE/gmTzd682442JQAMPJuBTN/W17PSMAbeDpIgA/nQMFwGgwM3sE0lJevqiD9uRAG1KHYbloGuWnPcqmUMCHyqN8lCbCjzKgY7rSYAD5KAda5/J5R1kJPwkW3lFnDigBhBMBXPI+Lysz73BBf9WJo+RzHpjZ13suQr4TMBAQssCZlLvoZ7QCX+JFyqW8zMvABex2ammn/gwXMCgfeM/tP2H4JAUE/YgDdsrhHSHjPf9WkaZPUoiiny6cFZ6BhbJICxzAmpuE48y7DCPvMsyUCawE5bCsIA1XLrd7O40z/ZEn1ZnyUi/P+Tch5eX3ifLJl9Nx0WaX6DYm2mJ8+73+KCPDwrtcHvHkhT7GZcFoNw75U/rcDqfVOwwkAk4CdLQDKl4gD2kyD5AHmhAoJ7eZf9TFRRz5PACk9GSFhnlAgOB8hYsyyUdIdVFOis/vuduY1R8w4qCQh/4OP3vliO60A/mT6gM3iUbpOWKrlD6zfhhv9J+Sol4xc9q0uP1Pt8U3vvENAIty9oSrf+fZf/bvQwNOqOeQwB5yFKiP5YzMlveWXqHPsWQa3dJLDi+OV1oamGYUwQdL7lW86IFc44DZqmiUA90pIeMTiCXXuDoPd3pwuVWGxLhxE+Md73xntEi+8Tk/Ds4dP2FctMmRXrZ0qR0x4MRop52c2D9r1unxyCOPeJl9eQWH6CEz2SIVHqT1acK6GADAWMF4BjZ0MsYqF/0H3HqGXPSmHpaNT5wwyd+qp/18yqr94P7454P/jNUy2lk5xmw+bYeGfAqPQQvayoBLmZx8aLN2zXrPGFEnZfOePdYYrfAUdD0mA7KttS32t+yL/iOGx/s/+IEY0jQwrvnAR4Xv0njvf3449hzYG1df/bo4/aRxngNs2XcwPv/Fr8Vf/3JfXPnqV8fKFUti3guzo3dRaVxxxRXxiWuvsZH237f+IW7+1c1xoKNdbeQU+V2WG/uFizTodjwmnzw5zjjzjFi6dEmsXr1S9MVJ7TC88LoHTI/BzEkGmQ6Cn/KxZdCDOKRs1YAu8BE45Xvv2BgM5Lzuqtd4XyurE1k9AP/yCVL2KzOoklb6qM9Jc7rbpOpUj38lfaEL3uMyDWuq/6Xf4DgzwHBcTgYGfJ9epR4oXyt6zZ49N/bsO6Brb4waMzamzzxVtg3nL7TH8cPtUSbcDB3U7AEf2kcd0P2IbDr4OTvs+aLPUS/44IKWtD3LG95l+hp+PYOnY+qH2CzE0++UVCHpJDtP4nXspn2Clf6PzmLAiMP+2O//8kvzY8GChcJ9o+0yZCGDMvRb7M+2NpzBY6Lp+JgwcUyMHDZUfHtQNo9kiJQ8eGdG2/JV7bLlLpwjT1Oc8O/2CG5g75SD1MFZR+XRt6Zv/PMff48nHn8kRo8eJVxJbkjmsNrT8o/2qt3IpYwz8ES5GS+0GxhYWZfls7pnF57AAzKWgXf6CuV6ZZPgz7xAGtK7rG44506wnav82FmkybOPPMNH1EcaeBSe3X/oYKxZv06yZkJ88tM3xvARI6MP38xXvUx4EBhYogx424Osah82JXxiuqpN1AfPMtgADtw23cFtLzlnHlAgrgvm3oVP/m6Patn4DIxh1zEQx6w8zizl0h9JCz7gTfOeZItKEWTpHAG+XMX4GDCC713yHzjsDpmH7Ad1HZK3ooD6RFkUCx6ewRvlQS+uTAfzhhAlMNO5CdCiJ9tDDtkxxQ5dunxprFq9Oq5+89V2TjduTuesMClHfaeeclrUqk3gCx3Xuycz9antmW7QlGcqojUcSIo+pq0Jf+kikJbD69DVBNqZVvzochnIKvRi2A+ij4weMTo624/ERz78oVi/daPlT+YVDwj1kA0mHhNErhsdwCoCZKMsyNir/jTxpJOCz6mzdJ7DWOfNe0n8yXk5FcZRSc+iGD9qbLz4zOz42te/Kbz3tO5kkC1tJ5JOVpxXvgkvkgSCWZfikcWHj+Pot8Vr3/Z2DzAsX7o8BjQ3G48MlPVUH4RPOJcCf5N2M7DTWzwpZKi0gm2ihvszfpKz5H/wwQfj5l/eHGvWrZLDLz4/sM8TpOecc2bMmDndMpTw+GOPx0vz5ntSEAApHz5DdkNPcJVsj8QjPDPwDd3QxeDTNCyEzEPd6ceVac7VPRh2XTmee7IzhazC70KRDk5ne1wygAi127UruVfa8kPPR3koVJXLpp58z1f+nUP3Z9pGoN34QgTKMoxDxw3rnDJlqp1IRs3OPuecuPuvd8bzs5+OMWOGx/bdW713o29dXxfA55hIP3fOnNguY2HI0EEukH0ejPCtXbtewkFOa2mlELtfBkalyhkjpiz1gEFt33oJ9qmxbfOOeGnugtgkR720nBmFUhG2r0dwYHz2GbLHi47NwYM0iGWSNIADOhjNYZABg42ODKP2a6yPRin0Huqk69evt+MLIdV1fZIme/x3b9sVV77hTXHddZ+Opv6DY+PG9bF8xdL4+z8eiN3bd8a5av/kiSepc6Dc90dRL1YmSAGoE4BIhK0FJsiEIFyCLc3IJkGAMqNeBhToIHRunFbSEDJjUAadgyW6zCqRn4MymgY0x8YNG+NHX/1GdJbKqJNhgmLyH/UpcPgbeJg+Y4ZnMX7321+rjs6oqKpWnSpdVQA3dbUxkLGvNT507XUxQR1w2aJFokutlRICnZCcBwzv5BCY0fXnWVoYRXHUnTsAAocluhke3hNoU37mf/BAHXQyBgBY/kOn5DOAGLTdy+WZC6ONOC5wThzvk5OYBBCdIjv5Ob8VOA3Xe8MAefgPWAq9z++J03tgoyjn5b3i2NdHm/nNxTtCMnwTzSm7ez2GSX9Z4KMgc3sQRIo03/Cc20W9draon99K6zYW8K1/ypPw28VrBNKiJRWykWIYnedEWykXPvU7KQLjgde64EIbD8rrttB2ytWdMljemNvNO+kHwY4BLUNJMHm5ovgFHCR6JOOV9tnRkqJ3X9HlAFzGVeItntP+x9QG0gGa86g+r1KgPYKBskgIjrLRaniJxRDSH7+hTxdN9M58q0CZvOdOm7j47Yu2F+o0agrvBWTK63ypfvpxxm+uP7ULypMi8RF5aGMuL0Fj7Kc2Fcog8JzxnOGjTOoiV+ZZ85BCKi8FG2H5Ujy/c6AcaI8RB6zgDAiI54LuuczclmR0qI1+Dw5oWsKDgee3/jDkwC2DQ+SFR0nn8gQDMBPvdhbyIfe8B14X+OKeaUwgP3lcni7S5AOy+FoMKwAw+DwAoPhTZs6Im3/+i/j617/uwdIyGZ4MSmGkoQvszIlXQnE9pU2lRlQXs8UyamQwwMs4Dcwmg5fdrS2WUT78TXlx7pjdxfDEocHpBIfEI7N8CrlQ1C7Dmu0HvXvIsepTEjvlSJ4+68z4/ve/FwNq6qzQ//bA/T6pmwHpurpaf7ua2RCMWw57Pffcc93uefNe9EG5/frVC442G3DEe5Wb2s02IGDD0EZnMFjGRX8zHgs4BD6MGx+kJn2HcYkx3qG2DRsxVI7BsJg7d66XQFZVcVp8h/dWcxo0BhNGGjhksKCvdPXWrduko7dKP5d5lR20QpYflN4V97gPQXfZkrpDv17CfWl8+4ffj+FDhsXHPvDRmP/ywpg25ZRYu2JZTDnrlPjpT78f5YL9lp//VjT8htpaEt/59ndiqGwJb3/bsiVuvfVWr7agbY888rDw3K5OwnacYumQ0+Kss86MDdLdc1+Y44GM9773vTFU95dfXhCPPvpwPPXUk7FjxzanhyfpDxAEHsYwTnqPvoqDckyyhW8OJDlBWvcrxTBQzeQFn3wcNpSDjXt6EgTc4/zva2lVehmQLP13DpWifqQqHNIXWvihdxh56l+Jp4q8raUIPi2E1A/Es4IBEc9VXlqlNpR51SUG7tYdu72S6/yLLrYtdRDnXlcP2SdHDh3w7D/nErgvIdsEL6dmp1UGSS5nGUobs0zgmfrzM/LUckPP5OGOXMJoPyTnCRxlXjhy5FB6pwtc4igxu9tbthP03K0+LKT7AMwSOeHPPPFUzJ//st9t375L+Y75iwqWHeqzTMogdmfNmhETJ46Ngc39PSPbqTayXB+e9yCA9G0e+KRvAFPWafpP/3pHkfoP5wCwvYUZ3cryam8BuOP222LpkkUxdvQYH1ItNMme6Z1W2MEfknO0LTsHGTeUj33XqfoIefAMR6y7vMZOzSsj7ECLB8hLoBwC+KXcjPtEr0JdirPNWKiTgBOe0zte7Ybj2BaAPm0T3tasW+vPQZ5z3nk+jLtvXb0cRgY40wGl+fwV5Cv6tFy8jTzGBkX2w3vu01wK4DQPiLBiiXjiPOgo3OP8YbNyjkZdbbUHAICbQQYcTHQQAZwgt2gL9Zte4En9w+3XH23gbAPaSBpm5ne17HZbkcHgEl0CvBx2ifNPPtJyISsJnHuT7Dz0KvpbMB9Pg0x8xpwBMvBMXzsih3mTnH7KRgYgz5kh3n9gv+rpE1OnTZXuqUg0FQ6YhCSgI+lDprH+kBaZhjhwpovaRQD+3N+Iys+ERMtk45Gfd0xSckDmunXrLbuHDBwS+3e3xE9+9GOvwGbrLvxJAKdMVKI32QqEfubrBipUbe0Zhw6jB/bG0BEj7Vecc8F5tsFnz5mt+nr706y9ekjXqr+OHz027r3rb/HL3/1AJUuOVNfqjo8ADXvFgXYG9AQnmBd70FZwS9yxznbB3RHv+dBH4pzzz4tVy1d6cBUdCow0l1VXrOziwFkCzj7nO0DF44Xy4DomFrkqpKvZijd//nwP+u7YuV1vO+O888+NkSOHCf6wLuPgxmeefjo2b94STc3N3tKB079NuoszcTJekbnQkcv1K56LkGiZ6JLjuEO7fOWQ6JjoR+iennDiXeJBQnp3ogyX7dYKm3rGz5fkNTYduOk1cf7ZVea/1sW9+/O/h/ye/LQhr3LIV4+JMyZ1jpEQRCmyP/51r399PPPME/GLX/44Lrn0gjjSeSjWb1jvwhCGFDZkyBArUBwFZlWo1590k6BdtWptrFm9XsikM3fK6KmK4cOHWxHj9NXU1kVlVV08/cSzsWHVliit5LM9OJQoJoQTxmFmLhAvYuk9xMMAYQaYGWVmKxhlTp0njeByoEeNhBCdmM8QUQYXYnL48JFixHZ18pJ4v5j0jDMviMaGNML0+GMPi1m2eq/htR//eAwdMiIWLlwkVPeIytJK79lkZInfDrpRLg4IQjgxriKJpwMrHmEBYjCIEJ4wHWm8xxQmlHAEl3QKLgY3EIjMRowYNdJfJfjRTd+IXopH6MAkKtVEM6NKYLQf3BenyeBkRO2Pf/hvK+Fi0UFQJMNDkkjJvWLimITpNZ/6lA80Wb5oiWnNAACwM/hCuShU+C0rc/DOnXfcEVL5omCYyegQbFwE0hKcr1AOvEKbx44bb+FD52QQAIFNvAdBBGPOC0y5k9LWXD7OBoqR+hHwxKGc/A46qy6cU54RzCgzlLJpowAsvENZEGVcqhyMJBQFv0tKS+xwoORIj6PMM/wHLaGBy8IDUCCvlWahHjtRKofnTC9CbgMX5RIoj+D0SFSexTvZUCM/eCB9zkcqjBRKpe3kxQDqXg/woCiNJ8FHmQTzjf4APcXDlyh1/iUhCT9Thx1M8ukHeFUFid5kBhbayZ/SZNgyDPlO/W5bAc48k0Be6EJcglG0K8DLRcj4JI0HKxiAoG2K53IZ+k16jAzu0I49ZMAFPNDWRpLqpL3Z4HIe0VSF2zHFGOKdXrpO46kANzwHLZJjL4EufPCbwHvqy7Tjd75TN+XYQdYf8DoINYZF/MYdPiK/2wR9Mwx6R1raDg+QnnYRnCLzC3A6MuUzHfRHefk97fdf4W44VRTP/KMAcEJago3rAh9QLr9dTgEn5LNhpwS5HvBJ+SfaqbIKeV2WnpkRI4/rV+D/zA/QF6MmtScNqvH7kGTDgOYBdhYw7CrLSmPS+PFe/v+zn/3MRk0F+/pVBkYssoS6+foJjhK6BceBAQB0FQYv8CB7Bg5slizaF+s38g1rto4dtI65+NJLvFeRQeR77rlHeu+QZSQ4p43oIJaZctAY/aSoT5l0EfKrR1x15Wvikzder3THY7WMoD/98Y+xYP4CO/uvLFpkfJdXl/lrOCNGyihraoqTJ58knuoRt99xm/CIXhUcai8yBxyAj472tGIAPHMwLl8zMK+ARHhN/OI+oHZhCOKksSqPWTX6+BHhZsSo4fG6171G8ds989XautuztdCzqqrGThj4N7+JbzlQiaXEZaUVep9mqrEBcMDSfus0QMf+7EOHESoY4aWxa+v2OO+ii+Kcc86LW2/5fSzkQMDBw2J/a0uU96+Pv9x1Z+yT0/Ch9/2nP7U1YtQo0WJQjJZu+vBHPuJZnRuuvz7mzJnjyQccM758UC7a8Lm7004/1U44qwvZz9+yZ7cHPGZMm+a23/KrX8Z9992r9u3xwAU86lVtaic4y32N7Y70a9qfeB9nOQ08wSMMOuzati1OmjpVeHud7Z3amvSJRt6xygM80wX6FCFz6XtoX8kel6JfLjfJUyFM+JNzInyxogBbhE6Q+wNw4ZTY0dELtouUllWJv0pizdq18eyzz8th3hMzTjs1Jk+dFntlHB+TA8P5QAw6tB/YGyOHj/AMGTSkPHorxUO73Md5znjgt/ucfme5Bm4IxMNv5IPu9C8GADzzrXesIqQtyQYsnJWiMrBx+IQi+KS96wV7b8lJEFUlp+KuO/8cL6tPlMhWYWku9K5juTEyWGlwWMrKi+Pss2fFlKmTvLVh544dwrXayyf8wK/qM18LPmQIfcRton6lB68ih5wgZDu2lXJhc8nTwCmmX/z+t7/2AclTp06OMiZ5JF8YdcHZzCsGsUuoA3wSzDvCB4OMBOxVKvOn0oQTnF9kGfYZjhO4Q5ZBy4xnygLH3PN7yiUQTxz84gGRbhftzGkoCztAKdVO8XHBpoEv9+1ni8yROCB6wVkMCiq5yuglp6oidqvvMcDH1hL2n9OXsAd7CI7S8lLrGviTQ7XJz0AB9ru0imBNjna60mojcIRtzzfVwV3qW0fNH6gDeAcYCPSrbF9hb8I/4MT+hC5pA/MQS/SNSwFOHbTfdptkMH/HsClVB3LYMknlUWYOxBHwKYAHB5OVVzid6BvahCzHW+fz2WwDIj+rEqAbK6GYlJsxc6YH6YAbuoJDZAa8ZxrQZwS/aaLLtqCxlniF4HoURXrnKcgYngnYb119T7D1Eb9ul+xdsWJ1NA8YKNpURXtrW6xctlzOf3EU6cp8Yr44Sj89bF5ktTLnbYBbtTpa9u6OzVs2e3UaPPja1742ps2cKvm/TPYc9g0rYHSXzGHAlq0b//jHPzxwRr3KIrnHQX5tsXHTRtMJp5yvz8A/2Dnbtm2Rf8R5cJ3x8etvjPGTJsYOOd/oPPiCgWUOLcXmnzRxknmPAWhWEsGYrHBO21qEL7XLA3HiRW8B1m+eGUwAFiYC+jc1xt69e+JXv7olfv3rX3uQgUEdymUQCXrtaeFQViaKE47gV8qBL2hDxj3v4AX4k2dgNL/oIk1+5soh54Vv/6c771OaRP/MB+AnXW62aK08eucBAL+iDl0qpltKp02/KCeVlesi/E/1/3vogrnwKrenx/mXnd8JcjfI2Bkuo2fi5Enx57vukNO/KiZPHh+NA/pK8LfHzl07fWAdByvxfVGcbpSuwBMTwLw9YuCAwTaUHn30yVi9aoMESHEMGdKke5lH8zkVeMPGLXLe98aKZaskDaQQpNQxQg7JoOEzCwgVPuuHAUKnY0lL2t+VFAwNgEj793NQDAxCi9LBHPX1fdVpS7z/g1UEdCocNFHAzIjRctaZZ8cFl10cmzbtiPq+TfHivBfi4QcfFNP1iYHNzfHNr39dSnZ3vLJwidvI9ziPyNCjo+BUgkg7n4Vn8ErH4xmkUidCIpOPZxwfGJHASCwdHqawoBMzekmUBCdlMBgwcvRof/7ox1//RvQWPn1K7lGMi1SmCa0y2g+2xbnnXShjdXj89re/UbwEtNJK0lmQmB30H3uFwNv1/3Vj9JOwX79mjb8VjLACBow2lsJlI8Yjs8rqQQTVBexcPHNZcenKgo4A7MRzJ7jjKS2/6YgYDxyoctppp3WNClKvHehCB8n4614f98ysvAMw2oZQRWAjdAlJibIvLs0IEO/99Ko/w0Q5XJRJHOWRj9cY+Yz8svwIRUOfwKEkPfVAI0JWRuCJ5uc2E0dZlGn6KGS4eQfPEHAIyZh5KSsH0lgAqoGUw0X+DDvlpjTJcAMPdk5VDsaHHS3apT/Pzlqx4miiIBIuu/AgyrkMBeJIl2crwB0Kln+8y7PBHmhRei9Pgr/FG7kMcJDL50q0kHEJjeQsUID7oUJOw5WDn5Q/44uQ33eHk5BnfE5k71ae/iEzCBkeYCM+DTicoH+mq3lI6aBrzsOddnumSenAPYM1NgLAsdqV+z+/gdH0AX8W4rQlpWWAwMvTC+0znHrvAULdkXddgxZ6h/GV6kwGT06PPOQ371K6xA+Z37jAO4H4zIvuq4Kji2+BHUIqpHzwSeqvuQzqyHzt8vlTewm8I/COZ/KADxuhgpn4dDmZQnrI8fTRE3ilrsIAqsrJdXpQQPHIjR3bt3svIvDjTNRVV8ZkGRg/++nP4pabb45yKf1aGasdKhMZk1evlMt47VMqWahyDrfvtyOtapLBI1yy5QldxuFtbTJogAU8sMKNQdJ+Df1Ae/z973+XMbHL+gWdgqHFPkXkuGerpDeYSWHP4lgZNzfccEO87aqr4rG5z8ePvvcDyckj8da3v9Ny964//zkWvbIo9h/cJwOozXiBJrNmnerVa7ukY88664x45qmnvSKAdsCfzEDxmT1ohLHCAAADDh4Yhubqi2CZ9LznW/0Yx4MGDVbb0vav+r51nvlsGtBffBqxbOUy6ck21a8+xeC22oGORB9jDLF6bvXqNZLTh7xPFLpRPrPh0IXZbxxBjC3wKMzqX5FXRezdtisGDRzivFvWbZBOqojzLro4Ovv0iLHjxsbXv/jpeOLRZ+Kaa66LKhmZzELNnTsnOuRMn3bW2d6f/egjj6qOfW7HgAHN/krCAeGgXA4K0yUMepeq7pekv+e/NE+06BEfv+4arxi5++67VCd9gYkB+B69QZ8pyDAaLYTtlT2DgUoAhiIZovR7Bl9w8jkokba+4Y1vjKHDhvnU6sZ+je6rOKScK9HLExcqTzD5W9z6x5CCpRadgEsB3CG74HEMVfAMPZWr630OlsNixl7iseq6fj6oiy2KD/7zYTlrA/0JSw66OyDYaIosadkHR4LPWLGMGTsJu4J+xRkAAJX6+r9evCfQ54AFXiMfMPJsx0rP4CvLFAztIvWhJF9SPLjP8Cc5Ilboyft0oN/G9RvdX3pJDpapLXf86bZYs2adB5X27Gm1DPS5FaInA3l79uyOpv4Ncv4nRnUNe8rlmAvGYtGytJjZXvRakn/IZOqCzuAtwXBUPE1/kfyXLBHlBWNRHOmQU8TKBKVvbh4Y69eui9v+9EcPEA5u7meb5oicHbgkHbCZ2gUuuPMb3CKv6Xt2YAu48USDLmanLe9FVnAJPsBVep/kK/gmcKdscMyVZF/B4YAmuhNH+bQPgeQ02D/oZbXNnVnvrfcEHwMA2G8s1eYCBuxl7C1R3HIMOOhX0Be7Jk1+yJ4XHlj5lHSQdIbSZtgsF0Q76udLJenLDXyCtdQHSsMLfIGAAVVgTe3m0NUayaQ0eceyewYfOHwNJ7i4tMgDdryzba+mMNnGb3BNHUnOpq+ssOqQgY666mrrHGQ9vQ2cmu+EB3CVeZE7k4XI6U6VzWejGQCgyzFAAm6KSthuc9xOLm3gEHP4Zuu2rS5zjORMBWdqKA14YIAIBxU8ZNropiIT7bABGAjmmfcWOAqUlWxVdHbS08RhdyGncnnkYysSE4HLlq7wwGhZRYkAPhYlokcf46mnBzzQh8juIuGZQSlohqgzn4s/kIEc3ndIspxBgMVLl8qnmxIDBvX3bDrnDTBAQgNIzyrvwYP4fB/ONrxGHygcDqoyseXgF1ZGe7uU8MVkHlu9mUDlUF10J5OlrFhGhra0tniyoF38hrw8efLJUVNbY7nqgTTFq2dI3iUYeGYgjn5BAA74MMmcnpad69etjyefeiwWLV7oA0WRq2w9ZysPKySEdcGWbPt8xy+F96k3y7mE/zQ4wGos0rICzu3t1h9NRwWecwCuHPJzvuf03rqnuHypKpVBmcn+lFQWzwo+vUBeMIiLHmGwCn51MV1lcUe+JRmX6yLk53wn7b/DbBkFMxbe5avHm97xJvlJaVkPS/46JAQef/JhCcgGGRrbzUCcpDhwUFOsX79OwoRTe8ssPBCYMKMJpIsDXdg3uE5Kf9myFYrrHQMG9o+9ba1CaGfMmDFTCrN3LFuyzKNbHMhXzUmRYgIcX8rEKezNfix1DAMphPUUdoARArGXnM+a0BcrKtjToYZ2yjgWkdkq0FtOLAwBo+Y8vaXYgfHwkUMxfNjQKCspj4ULlsah/Qg3KZfiY2L+uhg/9qT44Ps/Eq0t+1SPlOrxnnHooIQ/DhZ/MChUVIBBLHQKSM8BmLu/M+J1Byb2OfGO3/k9zGcmlJFnQSQc0OmXLV4UP/rOd9V2CUIxLx0eJkHxMVrH3vYjHQfjvAsvlmM9LH5zyy/9juWXwb6abkLFAwAq58bPfNpG3rp16zwSrLeuLzEJuEbJFZamqXOjjIEtl5PbA+zkwdGEeenIYAGGpswccJpgOtrNqOrwkSP8SSqWVaKQSkvKPGLnJVmqkxKguzuH6st15XoJPJ8IUpLCK2kBHBZPz2q9LgsR8Q88YAecspUHGqCkoMmB/YxetxgeeIbTlBFUjED3b+pvQ5MBL5bFgisrEdVFmRiLwArMwIng4F2X0Ql8ioeH+SN9wmXCHQLVjjvK20Hw65nTUNk7xQFhjMTyGRfe0cc86CUBS7kE87dwl8pNNPLARwGHvOPTSV49ASx6l5zhBFuawdM75xXEhTIol4tnYxzeKNCAmQc/Ky10y3WRjjyFgrrqcRnCkUvin3530dh0EeUK/Z2Qykq8RJRn3/W+e+A9hgHvqY6QyyRw5wKezMNZqZi/C5nAQRcstEnl8jsNiJyAM8UXeE2BOxc0pVyMQcqlDIQ870gP36MoKYe6KBOYUp70G350mbrgBX7nephJwUDOsGQH3nJESaiPd/nq3haKSHKUkhIucgBWrvSMUZ3oyIUTyUWgPgYfKJuQ86V2nlAuuSyeqYd3KP4uoxe49cx7rkxf2pBmTlI+ZnzATXofsWXbJuOWb60zY8BBXhMnTIhf3/IrrwLoJYegtqGv66L/0Ycpv1SGpb+Pf1x95fAhyyBOjwIWQSS5w5JAwaU62OcNHWki8lgYTDALFmaCmJ3fL0d6v/TOlGnTfIgphgJpmb08dOioDduPf+K6uOCiC2No44C494H74pGHH47dcsarq2vjHe97r88eWDJ/YYpv2eWBO2ZwgY0l5CNHjJTTPiiefPIJySA5RsyMCA5kBSsUwEvGHXoX44197O4Ngh39weGDGFBvevNb44orLpceXh6PP/6YjKY1gnuXcJB4A5r6SzW6+hTjQHF+QKnfod+pCzkNHaF9zx59ZBMMiJNPnhKvvLLYn1aqKC/zzBmHbZWWVcqBLpPhvCNGDBsRn7zhv+Ke+x+I+QsWRG90tFjlVVdcFh/5yAejX31N/ObXd8Qvf/ITr9LY39FuAx9ZsMPOX1Ns27hZxtp+OeZVMXHieNsQ23bs8SA/nwTcIfy/8tKLohuy8VjUNDTFqNGjLDvZJsES3vKaCrVH/a1TFEceq3vDS0w44BQNHTrCupOVHhiwyKv2AwfldPJZRrY/bPXnkflyDf2hobGf6d2ye1ds3LA+SoUz+FJmAs0zbuHaJEUUkAO66HvIeQahAIMyMEj5Dc0EoXWR+6v4gP7IbCx7/yurG2wjscd17pwXY+as033wX5ucKdJziJ3AjuMqq6K8NEaMHCqYEkDYCdanSti9r8LXyA9oTH/JxnB+D73hfy50TnKuk/7xCkfZiATKyTIsP1MP/RinnK0L2Ivr125wXm/hFMwPP/hIrN+wwW3dsWu39A+HXJZbBjCzyJkKI0YOiyFDBsb4CXyZqa9tTbafFSGLqBtdKrobt+pHWcdSP/aOZSr40W83nWXOUEfP/C4pLo+62r6xdPGyuPP2P0VVdVkMkd0lQ8uGODSgPdkZ8CcVBXzqO5J1qi/3x5yOwG/LMhGadBnPcAGAgxvic76M54w7LurJZRH4ZRzrnmyLJHspGzmAfuHASlXquBTPeSdpay2wcaFLsD14B7+x7Jh2wiO8Z5YWWCnbQfAyCIHdAJ8c60TyJJx6leFx8Q1nX8iGoC7uOFjIReTxbtFRlRlm8uwXL1B01oce5FB/hHbwh7c9KY6VB9i7tJO+km3kVOcxO+vE0U+ZOSavV24CQx/Sik9UJ3gF3+CAy7guZu+35HZFhQf9OGeMwHsCNm+5/BIGQHfu2Om+xgAzh8N6i4L+WDKfVwZiwyGCkdHgFaSxNZktw0agAgMXBOjniamj0o3Khwym7R6oEu7hX3whBq3wh1bziceqah+uSL8Dj+ATHrbu1B/+EDgD9wTwxMAPPAhtqcP6TD4VWwWQe7tbdnuwnPfgkXLgB/DHSjsOozWdladIuCwvwnlOA2y0EVvBurrAs6VlHAibvjaEb7FgwfwoKUwUsz0EnsIOYgB9xowZHmTHf+niM/jdjQLSpMsIlM9ledVxNPrKvwR/X/nSl+T8L4pTT5tpPMyZ81xwWD1tziH3K3DGlfsCZWHrMwkJTxN4z0o83qE7CMBMIA44E21PhPy7e1/99zT5XQ7o6mRDpoEf+JTBKXiVOliVRHA+ihI+sF9OlIOcxRZL9ef63Dd0ZVjzXagxvnK6f4eZe4/zL78AHMakkyYJ2cdNuKefeUKdsyN27d4uZjwSI0YMjUmTJhrJLXta5Jzsj10ybEASndmOnhoEwjnllfIxalgZgJDft39fbN2yzaOBfAdy7eq1sWHDpqir6xtlLNETYzEST6eDGDgk2dkAYYzcs1wOIsJ4CBlGnjID5ZUDFZXlUSYl2N5+yAQGPncICQjK8wGFpXpWPjppr559ZGgpndooNEZpUWUMGTAsZp5yuhzVWdG2l72WJRYuh2Wo4WwSEJYgE8EDDDApv0FoJsS/C3ROa895aS+4ptPDjHTKYgkdiMVvBlzWr1kd3/nGN2UaqO2q38uwMVIpRAKCb6pi7Fx6+eWerf7jrb93fm8B+B8GAFRp3HDjjT4jYfmKFTakEL5pJI60yREFPox+lkXBQcCf25bb6TbrwhSFStTLM3Uw+kywsALkQgfGeZ4+Y7q/AoBhBf0QHHRa3iNcOWSO9OSlnszYWdiQjpDjSQfMaWkWopkuovQSXAikIwhhZeEd5fltQUjQzu3bd5ifEcbQhOVFlaID6detX2cFgKDHSOQTKSwJw9Anbxb42alBkDMaC27s1BJUpX/rPQLaQl/3JATSzBt9hjQoWYxwjO+FC1+Ov/3tb/4u7bTp0yW4JawwaqQc6G8EcM4SOXiIkOqE/yRkEKTug+m0Zt5Z2Sgy0S/NzBt+XUkJJaHEO/+RVn+0H9oya5vLNr6NzxO0ID/tIECvBCdpVLbKog5+Ul9WVsYN8kPpM20oi5BlSm4facibBgMSzwAf5XvwSL/TIEZysKkPRehn6tdFmbSNennOShzYu/BYaI/xUsjHRUj1J7gcR5MEAm8pw8FJRYcCvDld5oN8J5I+5DS6Exi04h0w2RAQTC5f+eEV9wHnT4MaHtBx+bTqRF/r4kXkRQFWaEbdLkflEpcMsNR3gINAOstuwUA8cMCvfq/L8OvOewJ1QGvPShjeRMcMF7AyI4bsJi38wwwS/Z2yLOvJo7rgCww64KcfADsnNkPzMmZnDx/1gUwc3vXD7/8grQCoroxSGYnUTZ3sPbWhhvJndYXk7nGvIhMuBLLTyeBiexQ6A9g6DvPpoDTrQD9hrzKBQT/SM8O9bdvOuPCCCzxr/dijj8YPfvgDG2nMXKoSG2onTzop1q5c5bIYuEPO7ZMT3b95YHzikzfEuPHj/eUW8Mu2gx/+8HtqO2dbFNmQY9CR+lmOC22ZZU88kpacEtwP9IesYIYhoVmGoIwZDOM2OdCvf8tb48c/+rFPQG6Vflu1cmV84fOfiScfeywGDBng9pgXpPeQkThftCMPgmIUott8noLg4DerEOrr+8Xkk072qe6sQhg3bmzMf+mlWPzKIuGR5eB9ZCO0Rw8ZuJdcdmWMGjs2Tjt9VlRJf1XLmR02YohkfMQzzy+Im754Uyx+eX6UyeDsLb2MfOMb+x/6+Ef8KbGXZs+Ofz74UAxoHixcf0046h2vLFnhg30nTBgXL81bEJ/8xA2xcd2KmDR9Rtz09a/F1JMnR4tkJdv6fvWrX/lMBVa28dlT8L6ndY944UgMlVHPFo+6mtqYOHGStyg+/vjjceedd8bZ557jQxNvu+222Lx5c1z+qsutZ5qa+fyh6CK8bZbzyuAEPOmeTB81dfS/vCp6EgNbqUelvm+9KlyiV3Fqcn+DJ7FDOKCNZfLwJEYhs/9iUhmHcoBkIz3+xFOi7+EYOWasebtdBjWOA19C4ItA4oRoqK9TW4bIZpCRu59v6TOb3dOfhIOu1Gn+0d1ywv0T3ZDkJFf+Df2zXCBdl3xT2cy0EZfbkMvJZXPh1EuamU/Wr9vgCYfU/uK4/75/xEZm7iRXtu3Y7hlHZn0rq8qjurpK+DoaDf3qVd5xfw6T0945F4DtB5JQQmiSO52dOE0FIxm49Aec9KMsG5FdQr8R7UMrJVs4sPK4DGnOVmro2xgvvvBC3HPPXTFKPNEPZ69tn5fw5/YzuYRMs+5TPBf0zU4F9CUOWcE94QNcc/5RGuRnVhTZixwiZKePkOvpjm8CZVE28cgBYnlPMI4FF4FymPlX6kRL9INlMmWKrspPPPIU/U4RwKQGmWbMhtMWXsAn6HpAgK8pI81YJ5iQQ/AysprBQ/COs2771PhO8JoXCmUzGECbKI8VWKTLvNYdd57kElzwHr8pm0ELaIgMAnZ0F3hEVrsu2zVAx3967xtng7GyIR2qyTPth1ZM4FAfK5LBw+EjbE8o1cUWZuFK+if7HhyyOmLkaMlFPul6qKDHWCGRDpNL9Od8BeyiRHNmxulzWabaCVc+4AcuZAmfK7ftqjJ4X1xU4vZQHoPWyW/pZWcUWiR7WHwieWCcKA46ZDxjE0BPJTHeDgpWbHvKot04nJQBvpDxbAdglTTwIItS+Um30w6+iGF6qV3HOmRDS55z6C0wkNaoVl2pXyQ7oKf0LPDgTzCBJlI54IcZJvlk6Lgzzzgz+sr34LN/BPiUgW4Gf1hBBa/QPlZdUxfF0GdZedrU2D/WrFod3//e92zjsxWAA0OffPJxD6ZyqDm2CTih3fARd3wPeJbflAl+s26jnQTwQCAdAVwYB4Ur97vuIcdx//f3udzuQUU6XVERfMnhqdAkpQMWtrMkuZbzJtmW0nAhG1K/zpf7me4Zzu5wm076zXtCvufyufeo7FfdOX7cuDjjzDPV+I6YxBaAv/w5Fr78kgqX81lWFMNHDBXiOPyuw/unGOlZy74uCYHSsmIR/aAFHR0AoU9gxAim5zMf7MPiQCL2e5WqAzHazj4SGJ99QsAF00AoM6MA4w5DITCZHWFPkhlC7ygXB3KDFDEN7tUzEba2rjrqG/raAMM4o0yQQAdk+QjLPjkQBUevuroimgc0xsoVq2P9+o1iwNJoa5XSPHQs3vjGd3gGZeXKNdHRzgifkIwh6870fwrufPGOOAJwEfK75FwlJUqnyd9lxfkHF70LAmKP4Ob0y60yEL/79W+agYsZueKPTq72MIBxVHjpaG+L17z+TVae//373xlvxTIWOntkgZ0YITP1hz/20Rg0eLANQk55RkEZn+qADFAAJ3CTnngkSm4HASYl8I4rKRFdpNU/VBTxpHNa/lkBJ8EzecrJcfbZZ8eWLVvcATHc2ffFjBq0914YXTA1v8Ez7c90T3g8gV/S5YvgZXHAJrgZ9GHghN90oCzcUQKkZwbPh6eofA7Bqioc8MV5CTwjEFhetFoCZ9v2bX43ZcoUD84g5FC4wJR5gLsvjHUJX+CjfyS404ikHdQC7GnkPsGOYkaxAQu0f/655+O6T1wXb37zm+O6667z0jqWhJEPw4Z6yEfZ3XEEzklDhRkmYCAPdRB4r2wWvOCEARvS8szAGenIR7kJTpUFbt2OVIZnD/Roo6SQxtymZxs8hbiUEb5J/YWfGAS8B+bchgR3UqCU4zaQXmVkRU8gLYFy6EPEkxehD24pE9hpL04gISlT8bnKR5Z4361q8TYX5YFe4IIBHQrOddB+8qGUeef2gxvVZWNHAfgZvSUHjnPGXaarMukO3RM+8qAJyMvvwSUDFchLljc6XoF2AXu+k593bp/q5+KzmdTNO+Nb5fE7tatAk8JzDvw23nRlg8K/XVZqu/MYZ8kgoGzgKLwWPMz8pL5mo0x9nDSkT3xDfFKuaU8sxlzal8l7OApa29BSGsomnnbCPxhayCTyd8h5HyOHv1bOLPvgG6QHGAD41A2fjD/cems0Dx4k40M6Q+UDg8unXGghfvDMhdsgCOScsWzUvC8Dgu0zZMwDnwSMQfQFRh/60P1W7WIFwBvf8KZ4xzveaWfxv//7Vg9a837IyBE2Xvfubon5c1+IgUOHexsXcpbtNxg2SC1039nnnxtnn3N2PPbEY/G3v97tc2v4nBFLpRkUHjlyVPRv7OdvFVMvAwKrV681n8CLXtYrowx+Bs/l5VWgUDhONAMHF110kfRlbUybNi3OOP302CJ9++1vfSvmzJ3tfdQsvQW37R0HPZAMe4An+mmqMxlPmf+QhfAeRnDfvv1EM4wY9gWXxNrVqwtG2zEv5z4iJ7Wz/XDU9GuOr3/nO3HuhefH0P79PFeLrC9TuceOdMavfnFr/OZXt0TLvr1RLceVAxTbWvfGN3/0/Xj/29/grwQsXLZWMvpAnDR5nMh0LCqkv5P0j1iwdHm85vKr5Eiujzv+9td4zaUXB8P4S5atjO9859vx/POzJaMPmMfZ5926e08MHzk8Bkh+D5OjxwDAA/fdG6+8sjCGDh1m3mRWf+app8arr7zSA7CsSpg2nXMFKqKpqdl8wgqBPbt2qlwGFFUhLFToF/Q4/syLsJv4ywP98LX6DLqnpqa6wFNpUkDgqSwmTsosw7EzuPInFn3quNIuWrIsSisqvQzbsqvwvpcs485OyTjRs7oKPVah9rZ5aW22wpGF8E42iKEldy7zlO7wQ6Z3lmEE4gnwVYqDl5NM4CLQd7goBx5BP7YflMF/qLDU9shxzwbyjhnG3//uDx7wGai+i47u39hk3LAqh/o5vLHjcLvy1Ir2E7zVg88A4pQzoCcud/s4+BnnRj3BcHJZjqhObBPKsmzjrj9hWm1DhooHO3sFnxKsLKv0wZz3iheee+rpGCz9WyX7sIf6RZJHyRaCVuAP3BhPBScJHBDHu/ye+uhLPFM/eIMXLAsVj1NLPgbxuJOGwD3FY68mucNFPdCc/ATSEEc9tDffWSkIvzHACh8SR37Kokzg4A5cvMNeQu7D16Rh9ptyeeZiqxSymjgztW70JwJxHlQtwGJY9Rv8cuc3z3nWmEEIys+wkgdYWJnLO+LAK1tZqCzrBtJlHJHXvKw82M38dgfqFhhoIZ62ZvzTFvCHXSCIFSd41XZWCbGaBUfZjaOR+oduQ2cROLSSmVl0ATYsNOYTnTizoAT9DwjGmeqkbA5e9TaHAq7ZJsF7ZLjPKSphDz9nx0ATVvqwja3Wk6GmUa8iL59ntS5+zpp1q80/vKef8IlTdBQDPeCQPfT04y76Wr8le5CLAWZ/NUFpeA+9aSN2DfgB9/kdz7k/H1YfOHyow3ZGu+45kAZEdeFYNOJTtkyoYG9SFpPZDKC2tuzxoE+rZDv0ZQUw/grn3OD0MwACffk0L22E3kmGHBa+GbTky3Kl6pOVlql3//kv/lTjsBHD4pVFC2LFiuU+g4CtK8XyJW1HCS7KJNB+ykOfY7fwjot6gJ2QeZjfmWf4na+chvjugbiMg1xfzkNaYlLuHNKkZe/eDN4xCICNw6AbtgZyBhlAuhO5vPpcvAq/5AKpi4t6qZ9AndA1Z+2CXfkybN1hzPcefZvqOs+U888hOyDq5BlT4u6//CWefvopj7Ack3JhNJaRiN27d6rDsme12ADbKS9i1OdgAek9fTI9hKQy4krLKsSwVWpEMgBZMrhdzpdHdXoyWqnOf6TDh0IAEB3HS1rUYQg0itEeRt9hBMoAuTj3LFGkE8gUd3o+oVRRwbLyIndWOg+BAQQUB+2HQehwVdUlUVNb4cMtVsvYKitmr5kQGn3i8le/MS655AoZXutjb+t+CY+0VBrGp26EALDm35kY3Ikn7l+QrHjiCDBAHuUC5vye7y6DP5bMNA9ojvWrVsVPvvM9zyQxk+X8whlL7lGAKFA60RVXvUaKsiF+9+ubJZxVTonKEawEjzarfHCGUX3t9Z/wZ4xWq2yWNYE7DBPgoNMyog6XIeRZ8SDeNGw55DYRx4WQxMAVuZODpTh3IBSAmJa9dqSDFjjM48eP86EqLKsFJpYIZnwlYYXwT4qQcghWCvpDEYHvXDfPfqf8uRMAizs8xrTimW3hW9rkdx26aBP0I3CISVVljWjS2wbosiVL4oU5c1R+z7jwogvjnLPPsTDlBO8li5fIEd8Vw4YPl9He5FkVhAo4ducERsNGJ0+OKLBwB0bu/5OwgB+ADcGJAMVYBIZHHn3US53Zf1pdW+dltozaelawwHfwkftHoVzKQDFkpUg1vAM7OMwW/oIJTuQ545I08AA0I11SaqktvEdQs+8NXnEQTkgHTWgDabj7ldoALITcTviWy4N5ykda4M/PGC3empCTk1bvUSwYTJTjOOW342Ocp/6U72lmPglvz2BQpwKKHwVIXSxP4zvF7EFjAAqQqQcaC1rBfaL/MpvKM+1xOaILcHCBQ0JX3So75aec1B7aQtrcRniOZ+K68zEXg0vQA96kb/Ceg1ZxvJDJ9BXqzzwE3g0X1QMveNEdGiZYEmzdZ27ISxw0pZ1EwzspLsOeAmUhAyg3vyOd8SE8p/oSf2UckCbzO7jI/SKnASf0C8rI+DN/KR06gIS0m29bp/THJHv3xa7WnTF40EDPtjIr0ChHYrQc7s9+5rNx1513RgPf9Ud2qlwbecqLA3JUd+QmRg5fDsBR4MR76mBFGU43A9zwGIOpBGCjvRiqWc+kmQH0jfSA6h8xYqTxh7zEAcZQK5VOfPb552Jv276olp565zveE5s2bo477rjdRjYnT7dKV7W3HogilhqPGOqT7nEG+fINhrJPzBbfDhgwMDickM8fUj/0X7lyleDq5Vkl8MtAHYY7s1ENDf1sLNXU9LWDhF6+5LJXxcMP/yM+9clPxRXnXxDzli6J6z/xiVi8eLHKSf0DXmE1nLchmJ7J+cs8ykUAD+hdBkYSTnACMHShK/uy06fBME5nTJ8puLfGc88854Fz9qxefvXV8ZOf/Dj6qDxm68pV/tNPPx83feEbsWLlCs/Ilclp5YRxTnG++t1vje9/+2vRKIOVsHb7nli2dLXa2yGDuDrqqqti3vwFKvMnsWXjhvjotdfGhz70n15ZcNddf40ffP8Hbid46VQkS3d3qtxp06bHV266yQdZfe+737G8Z5kufAotcUzpY0xOHBV+BwwdEpdfcYVXUQySo1onGQx9GQzm1H14R1wuzhD/Ck47/AAM7vSce1O7cAZe6d/9+jXY0M3937OC7PlUd4CW9FcMQiFK/YABNDkgfUpiv/TnqnXrvU2QwQIxQbqgwzHpbz1665icZr66VClaVCotjqDpqQvnhEC98DkBXkr9NQX4jXdc8AdX9/Q8J9lKXRjoycbKeph2ESiTvs1Mqage7QehXb3SH/Bgys2//JV1ybQZ070ke69sMOTe9h1bY+fOHbFl84aYPGVyvPnNb4jhI4bQOM9K0g8ZeEHuoQPZvulJFeEQGOBPYECmI/95tiwRj5vWx1O/ZatKz17s9Va6o51RW12nfl4Zf7r197FGPHmS9G6deBKHEd5GB9lp0m+IjAykX1N+lmXgGXzR9oxD6gYmntGX5CU9sDIIgBAmDXmAizJyXnBNHHyjCOvH7iv+ciAtgbx5AAKYyU9e6qKO7jTKdXD2AX3Y7VPZ2EzACGfbmVAZtIlAeZyfwDueTWNdwJZxwIoO4sjj8gs6mDzoWGyKPAiArZFxxh38wIl83Qq8UEcaVE82CHncVl3E0W9xqOkDKbj3xXGvwEn2NjC6DttjbLNRe4/xhYeEC8rFweTushWohzxc4I8moFdYVaJkhpP8vE+rEyjzmPsXNrYn9sT7tlMEQ9bNxr/Kp4zj+g+5Tt9hoJuVsISsc44wcKZn5C4yYn/7fuMOEHnPoZs4+LQYvLKVdq/sQ847YPsEBjlyC11EPQz6spoBXWZZJxnKihwPRmALq+BDHelMGWbn69VXmYzgawN0N2Q8Z4sBO21JgzBp5Qu4A0ZxtBsHHtBVbMWA17h4z/lafMq0qam/BwBKinsbpvkvzfcp/vsO7BN+0uTuqaecGqeffnbs3Zs+xWi784j8LsHxu9/+NubOnhPFpcXx8svzpZdb1abe9pPwJ+AncG0eE3zUz+80MZUGuuAL41Gwdr8Tn/mCe+YJQuKVE3xCIH3mX0Kuk6t7uhySb4Dvgb2BPVTsMqA7fVYpfOW81EfI5eaQYSGQPwfSZBjzZb1USJvvuXy/Hz5uWCf7MhpkWCFgJk09Oe68/fZ4SURpHNAo4Bj1wlkIGc37DCididnKEjNT2mdHHIY2syLsJaTz0DBm/UUDV97QwLKuXl4ShjHIYUowOocMQiB3IuWjcxtANYjOB8PTUIwtBh1QFslQLnTWAiEqxVAwONsOIDyzKhCfnscyHdQ1hiCfK2Lpjj87VFURB6TYoUlz81DBczxGjhgfp556Zuza0SqYOKFSSlvIyiPLdDoLHxCodqUZ3/RMgNEyE2SGyL/pZGkJTxLE4BMYYXxwuGdfSwwZOtR7RX/xw29LspcaflUMtZ0GoiK09X9cdvmVPpjo1t//zozCezO58EKHIiBIGXW89vrrvK+clRP+jrFgygrKoAvvCNds5KsVfpcv2uf2CnYuQm8xNfhPevlEWmpWrOoQDvQbY2Ha1Clxijo331pF2ZTRZgwFw1tQJoKJ8oBfqE5CTnWybJd1QHmUMLU1dVie4Zs8i2keUjnsi8P4oZ0MGCFwgRuhh8FXVVnlk5xfeeUVGdkrY9eu3f68FbDiIE45+eS47NJL/e1SnIqlS5fGBlaLSBiOHj3aAnX/QT5BmQQNF/hMgiH1GfiTeGAAd/menzFC2JNKoC0MznDAVK2EN4NB1eL502bN8mAX9SGgj0ogegBJvETd1MlSbSMLxIu/wQNlM3Kt2oxf41n10qfguQwDgXf8Bl6BoTak2Xdg4vCl1KYk7Ewj7sI7eZADPjCoUKaFUuFOn0ZWwFf85j0XNGIkn7IsU0hHPgUMYeqnDpcnHoHu5E9xlOOkHgjzwJfwjUyB30ACbaeP0BZmn9jq89nPfi4mTBgfH/zgB2MPW44OttuRpo5kbGThm2BMTuy/9l/iE45O8Dp4IGR8AB8DphxExSd9bPgIHhXnNiA7aF9eds1SP1Z4gG/4jtFylGP/5ibvl2N5OTIFfkjyN+GRAbbUV5JCo36MElb2WEYLTvJluAgZh3lAwvJRgfeUgcMMvMaz/uAv3kEvrjyoQHsYxSZQPu9IdwIv0DHBQaC98E+X3NAz9cGv1MEdmPIsGe9pK5+JZfYC5U9eHOYhwsm3bvp6/P2f//C3jblIywwzhwkdZLZQfMAAIPUneSDcyOBViySrhH+BBfzA3K4+QhvsHAgGHGzkBfQB//S9NGCUVmiBc57pjywl3bZtqw0ttgqdedZZwmFx/P2BB6yj0IWlFSVuI4PfcBdlcjggZ9KwhxbnmYOcmLFGxw0ePDhWLFvufdIcSspJ9hgO9CPoR9vEVYJPMkz179y2K9auXid+6BFf/dY3491ve1s8/NijlvPI2D/+6U8x99ln46Tp02L6jGk+NG/l8uXW3ZxLIHa1k4RTBd3hf/Qly7HBBW0DBnDF6jpwhexh5pS0C+a/HOPGjo0bP/Vf/grQd7793dinPB2t+2L0+Alxy623xlknTYyD6gs/+fEv48uf/4JwVBSnn3l6LHh5oeS0ZIDk7t7dW2V0lsdVb3xjvP8/3h21fXHMyr23nX5+01e/Gvfff3+07NwVxw7tj/MvflW8873vtrO4VPL789ffGKtWrPBXBdjjCx9wlgorzK6//oa46OKL4vOf/3w8+cij1pml0v0Y7xVlzLz19OFWu0VfZBnfsm7s389bTgaJXgy2btmy2f00zd4kw5lBc6FFF4Nm4nlpPWgNnbAVsG3AG3SFn+Ab870CfGk9ZxnBKiTxq+DoVCmHZfDi3LAfua3tQKzbuMmr2noXMVupQKXCfS/VxWAEqzPLK8pi7MjhHrDtkldOleVZ6psE4OPKz7zPF/0MGpMW2qNfkBP0sazLzId6T18oL0szkOTNOoItAH3kBLAEmE/E0XZWBTQ0NMYPf/gTD6pjN+G0wNdeaST9js22b9+eeNXll8Zb3/rmGDCwSfJwj/WbB7iw6ToKzr5g8nLwwxz8yQBp0rfgkTMI3H7BZDnkAZsk0/lccs+eya7ic4U4LNU1teoEx+Ovd9zlz0EPGdysNggvSq8ivFKGAPZcrtueBrupI+PV7xSHTiKAKy47184N6cB9cmrBa5aJuaxMuxwHju306h15SE8+ngmuX3f0KXTIaaAu9ODK5fKOZ+fjoly1EXnOBMpRyQHiuHIdduRJrJsHV2hjoQzed5VpGAs2oX4zCJvbn9uY8KCkTp+cay7yM2BYIjmXytaltKRznfyRV/9sTxCv39SRcUUgnvbCFwTklHGIPtM77EH0S4YnlZzwTL5kxyddRBz2CTICvUQ7gIc4MvGeQPWkST/4zX/pJ81I29qSnQOf8z7Vh45N/Z3Z6bwyBLxDS+Dh2WdcKA9tgL7+HGYBfuLZOugJQV0E9BmDFNRhu1r8jmynjuSEJtsUGlv3FPX2AAKTTAR0JpNj+FPoLFbp9JGeoC4mT+pr65Wn1DboPulFBB+DycgyviRDmqqausQXeseWB3DH1gMmcrF5wDyfA9ywYX08++xz8ewzz7h89Ows2btf+vKXo7GxSbp3T/zpT3cEnxx/3/veY1v9y3q3fNky9YvkU6IjwB24Ql5l3NB+ygTvwAL+uHIAJgLpeE58l3DKlXmMe+YfAvdEv8JAVyEN9doXVF9K6eCPlJasStZVTu5zXX2vwFOphhTIR6B898NCPd0Dv91f9QzL+V6AqXvI+f6P+CmzpnRSEaezI9DGydn5w+9/H7Ofey4GjRisDAiTxFyMoNF5AJaCyFfbV065FDUdAyeeU0BhIGa1QAizOBz+wTKHkSNHeiR97dp1RkixBDVEg0AAmAzM1EFxuBLiMEJTx2BEjE+WgAzgwSDmYoQPRqZOGJ4Zf4iTHTlGaxHmHBCIIkCZUG/fvjWGHcOphNmU+gFy8LbIST0jzjv34tixfY+UKQdcyGiXAYnSzyd22wgDmWqHcaE0JoYufouuEhQFoaBgXlByRrNQRD5FVenYqsC+RucVHPvkDPLtzw2r18affve7qBK+UDZ8ExVjEEMEUnJBjxkzT7Gx8+A//u5ywR94Q2BZcOsZfLE/5v0f+EA0NzfbMAVXBGAA7wgjmJFODW4I2SHKVw6UB23NoMJthsezuEqXZm7F2ErjAQDxC7SYJR6bMnVqbN22LY6Ir3AcgZl6/Kf82XjiN+VxyrJIpnKpRO95UPmk4cqwGRbSq/2KSZ0QoBTPsl+MeFaqsNyfPZXAhBBZvHiReHSvcN7PI590WuDCKXv66acN65VXXhlXX321B5/YMrJk6VLPrkyfMcNGImnBW1IaMt4QxKobXoEHsgIFb7QRWHE4iQMO+J8RZnh33gsvClft3moAj3MYFSc7r5BhSz5/DkX4yiPoFvBqP+UaP6qDcimPu3EEDSxo9M541KVAGQgs8zI4Eyymge7Ql/gMM3fKII53GFU4svRVgkAwHVL/TUvmEh9lxz0ZIuR1WaqDYMOR9ghPpIPu4BI6pCVySWCSB3yQj3LYS8p+WdpAHPInO5yMxPO5Lk525dwG6MZp7+9817tk2A2Jb3zzGy7f38t1jamvUg/ty6sYDCOkUzyJjKeM624BvDDgAxIyvkhPmzJvAqdymj4M9tEGBktXr17tT9YQx5I/RuZRYmyT2bZzu2EYPGiwl3OzlHD3rt2uL8OaDTLSceWBIONF6XKA3zINeUfI/YT2cgfvnvlXORkfBOhInPuk/pAXWQ6SnvfwkWnFn/JlHCiJ08OnrktpkNc5XV5hQWL6DzKWuiiXfrFHDhczBpl3Bg4cEM3qA5+89rp49PHHo0z92d/8V8AwY9BSmbvwnowd1Y0RpXd9zCPiSckRf75MaZweugu27KTRpzkADmecGYrug4fIghdeeMFxM6ZPj3kvveTVJdAQRw9Hh0EcgvuLv/zvDuLyGSiA71v37vGsZ3lpuQde0AUclFZf1ze2bN5iOc22M8/2qA3UT4DHhVBhTH2kuMRLmbdv3RGXXHZp/OwXP49G8RAUXrJ6VTz11FNxq/Q5B+f9539+wIeq/ekPf4hbfvnLOCynqahEhiYHIhZwaDpDF+GJ2RpwwlYolrXyjBwHP/XS+xzWt2fP3lgjXcXpzmw9uO9v98fs52dHbf/G2LNjdxzZ1xZTZp0Z73mvjLeXX4m77rgzmhqb4x3veFeMHjMqfvyTn8eCha/E3pbdMeuss+K888+Lfz70sE+W/iFbCM49zTy/Uc73F7/4xXj80ceib3Wt+PlI7NyxPXqKHl/++k0xQXbLL3/8Uw/kMsjNCi2h3rCjk3700594EOO6a66JTavXRF2/xigpZ++pdJ9kEw4LzioDPDNOPTUuuPhCyZv2GCEjtaykNDau3+CBBAZscv+lL7MH33wu+tI73ENUL7yHEY6TSnqW7cLTlnGqCxy6n+g3BySDd2QIfapD9CwuKVN/Z9auwl9y2CAnmqW0rAKw/FO7ufqId8HFntZd5r0RQwfJkRO/AYSC5aJ4xX2T+goXIcNB/6WvuR+TV7Agg4jL6ZKNkGQ4z5SX+izfZE/brXJe91/VySxhq+w/BsjAPVsC6vs2xA9+8EMPLHlgrW1/lMvRQD7wFSLk2abN6+P1r39NXHDBebIBjsaunTvcdzy7qD812fYAMOAM0qeLJVN6iY8ZDMELVavdz5ORjb5JOgcZiNN/7Bh4ACeckcBqx54xoF9T7Ny6M/58x5+jQ3bYgOYm0Z7BBMltSRZwRX4umIs7cQm3RoFxQzy4455lkIEuBPIk+id+yHGEXOYJHCcnngpIQXrekw585/S0jZDKBQdKU3hPzeCJ8jL/kTdfBOI5KNM6Xu8z/+TyCbke3sFX5MkXZVqPo3OEm2LqUxvAa4bDzrTeAR68gy0OXjyTTj6V20POam4LddDoTDvqpy76E+Wlzwb+a8jpaKth1UUbiQOn8Bl4B1bqw66njNwXCPmOjQ4PUQblmQ4K2XYDFoNNpPJQBn2cGOMjPbku8A9vM9iRBwsoM1UFTROuXYbSIwsonxKwscARidCXaoKfcbjdPl2srLBvoEpZVeM26B/tVWsT/guX2yo6pHaBjzQQY5h14ccx2cngNXYcq5jcXrUNPY9tiT1XUV3l36yMQt7i2zATzyAAB6biY6AjWf3LBDMH7THwh15jUAH8kAYZzZZcJuWQO+CFL4Zh9/Ip2/vvvd9ngXz0Yx+NF198MR544AHpvKOS89VdAwoMMmLfE2h7wmPiTeifachvcEAa4nJa7tCXO3KQ51wGcYSMn1xOVxkoGgWeKZs7jYPPeMj5COQjJKc/wZHKgV5wy/8cMgz/HrqXTeA5l5nz5Pf5XffQY/qZ0ztxQPk+JIgaMWpM3H/PvfEIB/AMHyiGowOjGDpsFKqZRg4NBeHsu+Abrhg0EI+ZExAEYamQhkEgkMr3aQk7tu/0b3/bvosR00xNnlUCUBQcZWDvUF6Os9OgeAwmGIfA4EDuoOxxpDwGB6ib03CtqHwIYLE/88PysV27d0jJlnh5aXEfBix6xrYtO+Pqt7xTxsyrYumSVXIcDjCAZqP1BFJhGglMGEGXIi0UgQlUW8Doyp2NAC9gbJAb2BihJoAzLtqFMOIbrhhj/Rv6SYGqnSoXgYMC8moKdT7qJQ+DGzi0wMDMRIaFTs1nFWEyYMVxQlg2Dxjg9+RllgNmpCyUM2ckYCQb3wArsNVa06b7Rch3MzN1qEyEtYVbfqcyLNj1GzzgFDOTPmHiRBtZfG0Co5cZEraNqAgHOkXGG4chectDZ8KhnV0JRwQpgbKhOfjkmWS5ExPAqQryYBKnaPv013KMktZ4UUY9X7VgqRSzV3zBghkz+J4R90svu8zO99PPPhPPPfd8DBkyON72trfFSSdNFl+1WBCB14svucSDAYxumr6qGzwQgMtYVBz8kJzzxCMM0NBG9yWlx+DFoV66JK0y4NOOGP4cUDVi5Eh/3sq8LJyY95TPfUh1pD7BckuVrH82pFQnOIEuYANakZY6wR8Kif7Ob/1T2iR8oDl0Iz/lUoYVvnCPMZsVmHmNoHcodmChXNJm+hDIDwAoykxXrmwgGR79oeQyjJRPPgxo3hOXDVQUk3Gnss0PlK06c9tIA39nviAOp4rzHhYtWuS0jBifdNJJHvTh/I205UFlqTBwSz5gIS8yKfdb10O6AkyeCVa806m+7EQZZr9LBov7SXpjerBXc9XKVbFNTibGDIqRT92h3DkpF0MeGLfv3B5Lly4Tn673KobzzjvP6fwNXeMglWcaGc8FGaQ+Qt/3c+ECp5kPeO7qq8qT8U774AnoybPzKg80NU14L/xSt3FfqB+cg7+k0FQk5SqQzk45d/JnGG3pkswcAAD/9ElEQVRUpXpzsJGo96RxH9adfsvKjkbRyWlUBv2hQfi55sMfiWeff94rZDBYKYvl5IeZ5UdGFOBPKxboi3qWjKM9AkK/k05wnPIirzBgkEns98UomTBhgpyQC2LhwoUxe/Zsy9jJkyfHjTfeGHfffXc8+eSTHiBYsGBBl76DT1n1kVZ5CK846gKB1Qgs9ywTXaEzq358QO7eFhto4IO2M0DgbXCCB0OJMmiL+6fKJ431MEpRuGbJKVvpDrcf9lcIWN3SR44Nug8Y5r00L+644w4PKJ5yykzpzF3e4rdty5boVSxZUsALqyMY1GEQinpYMcMnl5ABlMUWCEJ2ftkywIxha2ubV0Gwj5vZIr46IGrYKG2s7xdHBddu8XQftWnHxk1x5tnnxXnnnOczgXqoXz3y2GOSectiwLCh8Yvf3BLnTh4XP7/1z/EXOWFvufqN8bJw++RTT6jNh71CohG9qPqZGWpta4krr7rKcnnuiy/EbX+43fIB55PZruNSCMho2nPKKafEy/NeioUvL4h+/Zti8PBhHhhmeSwDAMfEw7STwfQ3v/Ut0Ske4jvYA9Q39wv+Des3+KR9VkN27y/hbXPIePpb4mnHKyCHCPAGeMw8SZoc2E+cPsfFispSD16yipgBAD5dx+eJOXR5x649MqzrDF86r4GB4w5/4qtt/16Vc8QDhQMHNEnXHlI9Se6k8fLEWwSe6ePwaZbB+R2BZ2iMjUUbu8vR7nATshxmRQ2hex30O1bCoCuxL9nvWtSHA86OxS23/NppcA6wIf2ZNv3R76Dbjp1b42rRvr6hLvr3bzBefciz8MiZCPYbRR9g8mywylLlACKaSwbpGZA8uC26UFcekAZGyzNdym3cJzsFru3pFQorlq2Iv//1PtmJZTFsyFD1Zway01Yy5IN1nPAPHi0vwYNgAp+Z/sTxjvpx5gQF4tLyMtFAMlj1ko48GcfkgWdTmT2sB7BtkVFwFWm745kr04Vn6+FCXD5TiWfu5DPOVBeBOiyfVaflOzqDsiQbjSfeEV+oj3KcRxd1EJ95hCCWcxu97UmPZKOdyFoP+hYGXDzrqXhWHVEf77Ocdn2FOoGVQnwvBOoDDrddv33x3O0ieNBFIcMLXgz3v8EMDxtm5TvhlFFPhimVmfQVuKQN5AS3iee9bYcYRUBfLBo/g3dgVQwDHKQi3jgGVv1mwN42h8o1ryquy65w+hNtJRgXbHPQzQPBCsCriq2bgYe2kY5nw0cW/058CV8Yh3qX8qc+gS9AwfymXlYhkN/8qDpID+zkPXJcPCOo4B9PYIhHq+SMAyl6tHcRByFW+hn4+8n3w25h0o0JLiQGh3Dj/9XUVnmVI3qNtgBjR/sh+5bgZfeuFusoPiHLhAn0G9g8MKoqqrzCa9OmjT4Tgniu1KZkE+bftMO4U6CPZdwQiM/peeZCXvM7y8icxuWkTEnuQG3dMy4tGxwvGNwhUsh1Eygjl0VwfvLo34lUKeSyuuf/9wA9CKTNcOZ8OeT8/0f82Red1YmBeZUUKZ11zIRJ8fQTT8add/wpmgcPVMfFuRLCEKy6eKZzEGgAwptOlGdOUMzUxawbjAhwIBACMWPNSbbMJrAk08tzlNgdU3kz49LR6MAoIn4fl7GRvwJAGghIebzjmeB0wKP6+LYnaVHoKOFyObg4f+wxZ9aHmQ32jTD7AqGrK6ui/cBhKaSO2LplZ7zn3e+PC8+/NJYvXytGFGwgWBcwIiRwVnhGYNKxYZRMzCxECJkwtA84SJPhBG7DqvoR8MxysXd9+66dHkVj6SGGYUVZuffgYJDAId7TrrrpOBgLxLL8B4eeGUI6F21nOZUFgtLinFD/TjkcabY6HfqR8cfIIcoTvMOE/NfJI4V3C6QnuF08q2x1Gd99KeC0JjwhyAt30inPyBEjYpIcL06mPiTBUFIkh0nvSE+94C3zC6XxORSA4ARQDxRJCWOw8hK46ZwZpkx78vLOSk3xLL+CZ+BPFPiWrZtiyZIlnn1gKe7gAQPtWGPgz9G1Y/Nmlzdo6PB4/etfH+MnTvTs+1NPP+0Bgg9/6MPx2te8RkbKTjsAh8TLZ5xxlmHBmMm0wQnpTv8MZxYyKP800tvbvMxMCEryH3//u7ffMEuIY/iud70rKsQLnJuBIC4rq1BbObW0zO3g+9nQktHqVD5LSfnOeTLUKRPcIEh57roLDt7TzzJfpoEgBOaJ/YcYTqy6QBkCL2kSvydhTaBlpMWxIS73Wyt66lYK6qUeLnAEOsAP6aEXNBXmHEefAGe0l0B9KU8SbhgPpC38MywIY79TPhwRnGzyc8gog4QvyEHgE2sYVOvWrvOMISuSWve2Cjr1A/XpVH4qj/5CWcgo8AVcfi/aMlPOuwwb70hP/eDU+BYdiiRjwJvxLCOQZXNsU8CxYzAPx5Y93+AC3oIHWeKG7DzjjDPijLPOsuG7TEqTWWjKP/30032AGcYzS2EpD7ioEwcu05sAXnmGNlyJH0mbjCLajSOf8QoykeXQze3C+DCGUYp0+aQckXvgi+ByFEc7SUM5GFvURd257JQXeqeZChXZFQ9+KIeLuAwbA4V8C55PtBIwYIYOEw3F61/49Gdi9ty5aQBA71jaCQ1Yqnu4MJgEL7O8GlrAkwyMwTvGgur3Pm7xdB5AoG63XToC/uc0+Inq/7fffnv8Xf0SGfL2t7/dSxdvU9ySxYvdVtLmPeS0+eiRxOO0g8BMF/0VGgDjdsmOAQMHiI86RK+ecf6553vgb8yYMTH55JPjkYceju1bt5nP4GGcKNpOfmisXiS4GVQoidY9eyV3DsW+XXtjzMTxcfa553pF04J5C1w/q1yYJQH23bt3Sf5vMT75nGLbwcLeUvZQqy5wRDoGXg4caPNv2oV+2revzboFGOyQ9KCftal/FKlfDfGZGTj1sB6zPAely17/utdHc33/2KZ6N23ZFhvWbIhKGW3t+/bHth27vLWO2aW2lr3xvo99ND73pS/E+uUr4suf/aKcsGUxZerkWL5iuXB20LTrVdxLurpSjjgHxW2PusZ69ZPTvTLuoQcfEm6KvfKHAJ7ZS4+8ok0Yqcdke7z1rW+Ncy443zNQv/3Nb+K5p5/xZxMP7N/v9p1x5hkxdsJ4r8QbM2aUz4/YtmVr7N652zPNLK+HZ2Fg/VRIPOuthXjbCvAAvAAM4AocZrkAn6X+kiY8cGCLinCOkbfsD1UZckr55Jq6KfPY3pa2cdNW6dHwAAdn0bAdAeeh/dB+8UEfn1dz6qxTVH6Y/rkv0dc8cFvgTerNMouLZ+QtsBge/Xb/E4xclJHv+Urtz/1XOr+g67raRBlHwcGx2Lp1u/iX7WsMbJVHS8u++PnPf6G8DMwfTDBJNrJHn35C3OEj7fHGN7zWq1XGjB0leIBddoTKU0bLYNCEHYZtgexPqx7ob2JA0hCnsrmgDe1HHpIXGaHqk54WfhmoOHIYmdbpL4BUV9bE/OdfimeeejLqaqrEs+V6z+B7whllQ4yMi4w/6sIOoJ6MD+hOmuQIpjyELBtI4/e6KIP0BMqg71Om43WBbPJRR6YngTJyucSR1+Xrmd/d6QJc1EV+Qv4NLlyG8EIcJedyKIM0xHMRiM/tJzgN/UOyGQfzMLJY+Tm7ARqRDwgZrMSOcDvgS+iud7S7Oy4oz05Vtzq457byXhHWV8RnuIh3XbRFgfQEwwKM/AAe8uidB50LdXAZDtkqyEV+U05uK4G4HCiPcnllntQr3qp1hfIEk+4MRGZc5fzcyQ8d4CvSZti5eD6B40Q34riwhKkot404bHwl9LMnKRTwRRyoU+3JAXu6y3k1VU48kTcN7ucJWFYto+txhgvbSaVXWcGLDbJTdjQ2eVNzf+OTQ3vh9R69Ul9gkhY/jJXHbDu2jhbOOOCPc1how0DZQHxKlXTAbzwdxzfBDmAF72Hpk3b7N/Ax79W71IYePheLMqFbpnu++J1xlH8TwHlOQ1m5z4Fv0qPPgYP0xBnnStvFB9RvGFN+4kiT0xHA9nHbTynk+O5puHc9609q+F8CZf+/hO7pMjzdy/7/K6fHRVde0sky6He88x1S8q0xYeKkmD93ftzy85uj/7AmKc9SNVxGlZBGMUKDjT+Qg2Jram6yM2REyXjauW2nZ9U8sy7lWycDDaIh2Jmxhqh0bJggIxcAuRgpJ7CfDec2ORvp0xKkTwRkBpuZwCNeVpeWWaeZQhoM00JADkxiPxkz/ekUzl6e1RAJoqFfg78BysoGVgdgRFPmgTYJ3GO94uKLL49TZp4R27ZyyGCJGbtTVZv59Qzc/vxIoR1pNrQbMbsxRhfT+IVTuWMQUkfgCwqcEJy+vcyJ7+yheUrO5fNPPyVY+3sPtsSXcFEw9tWxmZUE/8zY0AE4PAchwHvSsYw9Mzb1w9gcKsesdh4tIwBDwi3l6lnwgltGZ9UHLcyBHoZniVhuC/XQGo/kKo9eOF2qPwsm4UF/lA8PTJp8kk/ST8vx+V5sWTLMhX8yIy8p598FsssqDLZYMOsPvlEERDFMnNHAO/ITGBnk83mUhRPFIVbsN1q85BW/x4hH2D312JOxaMHC2CCjVYBHHxmGCMjDElAiZJx/8YVx/gUX2Ih6QjRZtnJVfOD9H4jXvvZ1PsviGdEIpwGHjYGVFjmUWUhx4QxAV2BmhDPhOgkWFHzb3n0eJYUfycfhVqyiwXBkxcy3vvVtD2LgGNKGpqYBajsOd285tttjzpzZcUB9C5xjdGEE8akrAniBrjg6YIUBOJZ3AS8KBwpiWDCoBGwMmhDPvmACRlce8aZtKEZm0ynM/ZMRWvWDPLJMoA3ey1rIBww4v7SHfknb6R/MbKWl/snZ6l2UBDj0xomln9KmrjjzthikM+HVzrXqoBH8PtKBQSHjS7iGt5hF8BklVVVe2vvMc89ZAYHTNatX+6snOFysBgF25FKaWRP+xGupXUlYQz/iDbv5C8wRUruhKXfg4D3PxicDjmoDPMgsYjq5mlNtS2Lw4CGCrdozzQw8cWIuDgDyC+OeA9FGyAF51ate5VlnnEBozQAe50+wFQTYaSt1wl96MMzgE3wTzIMF+KAN5fPOcKrNtJNAPtpn+umijXkgIPdn4nkmb6YNAbrAZwS90m8MvRP0BwbyUgdXzut+QSLVRXzKlwxS7rRv6+ZNhjfnHzx4YFTIYfriZz8Xjz39pPf/l3H4j2iH/sSgPFSY7aPd1J/bDA/B48ixBHqSJ9xJB19yinRnzwQjXyxh68Vvf/N7n//B4NG0aVM9yL1Mv9PJxan9GceUg0NBG4DXbVQdzPzTnzZv2hx9G+ri49d8PJ4XT+5r2xfve+9/eACIz+w2NTWaH1avXG29QBm7VB8nVsM38DB8zzYm2gU/MHiIkUT/LykpFwzHY58Mr0P7DkRxpRzgygo7NuhSYEx9KQ1k8S1t+u/BQ3LeJTvSgBJ8lOiGfGZFCvn4rCG6va6uxgORtI0tfWy1QW9xgJ6SSRftklHXHG9605ti5YpVXp65e3dL7GuVwShHmsMUS4vR9dLJKq95yLD43a2/i6nTJ8Vf73gglr48P159+cXR2NQ/brnll/HoI4/E3n0tUVpe6kP9/M1+5a7pVx+TT5rsZf87t+/wwAZtAy/Qg8Mde0sWVZRWeAsQg+zvf//7o7/KZcvGfffe568ZoYM5rXrs+PFx6asuM++hVxtlJ+xTvu1btwi/6dRq+KaL73XZ8IfzPIBOPzpmvFAmhyXW1TXaFnF6+Lp3MvCxW7x1RYUAc5Jl+oEljDyWM4qTjC7vEL6eeuqZWLVqlWVjPj0bfZD4K2LajGlRLbrg7GLcF/eRIwZAekbGgxN4Ovc97tTLM3Blfs136J3b2dVevSMfId2l05Dh7nmprzMYdWB/u/kEu4SyqMcDMeVV5oMf/egnjkPPUWaSN8gGlnW3x6Ej7XHVVa+WTp0Vg9Tf2VaK7uolVFMH8pl22QgXGNCAQzTRcsQh+7FZaQN8YJ2osrM8SBNZhT6vywMvnUXqD2p/L8kK9aGizt4xd+7seFYyZvCgAVFbBb+zukc6UtDa7lGZXTN/8AHkK/yGnl7WrgBMQqLT8j7/VuP9bF7VhR2Z+ZcLvNMWAgNF2MfgCprTtlxXpl+mq2mo9wwWQQPsDNrJO9JwkZ846s1l5frN0frNe/Lmsmlgyp9W1iTcFXSC3iJK0UPYpoTUVpygpJdSPaRMsgXn2/lUJmW5Hv3mntoBnAk3vCfkeMqgzKPiBcpJdk7STVzU1R1HvEt5C/oQP0R/3evmPSWfKIdnYk7gWP95dZNnyxWyLZ/rJU3KkfJ0xase5XaZ6MaEF34DX+ILbIPUZxNuSEwa41HxGf4CovU+Oa1uo+JT+QkG7plPrJ89yJDakHg2tZ2+BAzssTeMhTSpTuFEsHpyRHfiBaT6iJxy6Vn2/7OyOJ3AXxwd8tvQv6zA5hBxVrm17Wuz7kqH9KVDB4HtwIF22y7wGxMa7XLw01boNIjERDMDGGyn4/BOtjUwQAhc0C+OiQ6Si+6DwgP5jEPDnSmQaGC4uz2Dky666Hfua5TL78wTCXfJPgWXnClmxKd/MqgpkwdolPjRRFHI8EBB5FMXrdNrB8OQHlwPvwk8/29CTp/z/29CjzMvOLtzw8b18ba3vVWE2ucDdObNmRe/v/n30TBYjnJVqRsLo1O+0K8KYZ4kLJqk6EEOzj2BTzWxVBJkwrA1MnIxrMmf41ye8mCsqzALEcpipgIMbdu+1cxXU1Nr5DPSxEUw8cQQNDbt0aGsE8II4rFagEOMUBosbcdYId/evS0yhsoFcz87y3zegkF7HBSWzPfsyTKzmjj1tLNi3PjJMj5Zdp2Izv4yuhhwYtAhPtwZBL+Jp1QQPI++ZaJkpuQ3sGXhAoOAN5xxcMNSNGDEmGvs3xjPPvt0/OOBB7y8khKZpQJ/pKV+4pidZGkwHQuDBieNenKdBOrD6D2keq5+29s8w0RHQ7DBfggin5avdlmZ67eFE0ag3mcFRGusaFVW6kBqU4Gxc7syfIkRBWOhE6AseDfzlFNi0kmTPANKOmawMs3SpVr0z6OQuiicO+XxB/4JTqv6zEnUpTZDDx9goz/gS7OsB1w+n0baKB5nqS6fguzXr1F46+sBqh//4Acxb/YLEmp9olKGLsu4wRezQm0tu6O4osKG7OSTTrIAeOqZZ2UYvOiltq973Rv86ajHH300hg4b7uXCbAXAAaEM4MaAY0Al4QRwE87Y9gBugJGBChwxlNLPf/5zG9rAzRLkG264wbNVzAJDowHNA5UvlQOtW2SgYsgjxOAn+hSrayibGSJmVjhcibzkIQ0XAou7g/qT8S10QqtkMJ3gId5BL5evunCWcRT4DfzM6sE3mTdcr55RKJRhPjMdVZjqgC+gHooFOIARfqSvk5+LAbtkLIgf1IcZxMDI4zuoliECF0PD9eniU6bjhS/wiqwwXwsn5n21ac6cOYaFAckDMs5fdfmrPHjJrB94gc8Z1Mh0Al9p0InfagG8rudsbKT+nTiyy9BTG1GY7oOU6dVSaWaaPf0YZBVyBHHeOUxt4cJXYuWqld6GUt9QH+vXrXe9KET688LFi+wEX3TxxXHZZZe6tpfmvxSrV6+J4cOHxaSJk6yAKR9weM+y5nQOADRNchLYoRU0BH6MF+By23RBB/OoW5QCeHW7FOln5aNd3S941CsBlIa0VqTCO+/gZ5wcY69QD+mzAUAa2tq9rIx/2sHgLoc07tm9ywM5mb+HDR0aNZLnN1x7bTz0xONR39jPJ56nT7XKYERDma8STSibYP5WoHyMHQQ/9OE1r6AHOIGvDx1JsxR8s5gT4B9/7En3SbYRtba2uBy+TOAl/Pv2Cq+pf5v+4LYnA97t0cqMhtJyGjNONDy2euWqePNb3xT/9elPx/z58+OZZ5+J006dFStWLo9b5QQLk+bRcrWRMmkHM74c0sRMdt5qwHercWo4uBT6UhE6hLoZCGMGjrYAD/0hH75FH7MjUZxW/yADOQ2aL+0wkE7/ZrUCgx3odOcV3B54UFnwEHEs7yRAQ8qjvaw22Ld3f+ySk/8q8SurVe666y+xfPnKKC1iBV+Z++Khdr48U+QvBbTJEDz/4svip7/8SdRWFsf+vQejtkIwiURLVqyJH/34x/Hgg/9UO3fIFqnwLBHbdzjPBj123333eVCPa6HkOwNlibfE3+J/TPp2OaRbN22JoSOGu19sXL/ecqJUPIZ8hm7w2xVXXBHNA5vNt2yZOCKjdMe27TJiW8XXGOfwasIjfIODzk/H9UhyAYeF1RLQDT1TWVnj/pb5UQUZZ/Azd5gPeBN/YpzTNyWrZeDSP/kM2UHh6LHHnrCsysvk0fnQgYGjpgH949TTT1NazkhqiD6SQRywzPYZAWmDnfK7YCiEXC98lvmXK/cZQoIrBeLpF+gIZA4XW/s6WXVT0A9p4KNI8KXVTqSHz/jNCoBt23bGb3/7e6f1QK1gAm+kxTE5eKhN8rktrn7r1XHKqTOjubm/+LBN8Cmd0GynH+vHMhdaJP3CaoNjwgufHOTOnmTgTLOgukQfukBqH2jhN/2LWb/eolGpUoFz5Ld4ujfbcHrEfffeE2tWrZB+GevVAAwAZP1Kgcgc7BXaiB7mUMOMT/oNgX6Tf5OPZ+SV76oj9yvgBSeW04W88Ag4JKTJkhNbUMjLe8ohDXG8Jw77lu2TntARrklDPsolXb6Ah/rIl74CIFoU6oSXwTB0wbakT0FH5Bj7uimXQUd0t+tVeZzi760NwhGBIjNPZV6CXvyDvymX4HYpDZa0YcS/EE9gAwA7IbU56SPKI97UhRYE6pD+Id7vFI9eAl7qps9hO/NHPHvZkw4EzgIt/D7xeiojxafidacOwUF54I3L+Wg7ZSgd7aDuTMMEdyrDstqpCv87XrxdKJNf8HJXmxTIm3FI6Cm88Jxhtm3Cn+FNejrTFhi6l0WtTEyQHr+HAH4YNISXqYeLPHZYeW+YExyuUzg6IvpCf5mOHpwi/eGjHYqXDkEeqA+SHvzAjx30DckL2glM6Eze48NxrlvrvhbrG7YJpW05+Aw5ndoufqAO9wXVKSjFa2pvVz8u+IYFnOR2dIebwD2nyXfg40753PPFe/cl8aZlndrgMvy/yhV5E7ckHiQ9d0LO76tAn38P+T0hp8/P/5uQ0+f8/5vQY+S4kZ3MOF177TViw2NRVVcb8+cuiDv/dEfUD6yPohIpSFWQG4YUtvOoyvIIDsqTTo+hxkzLjh07Pbrr5ABXaCgdEGTyDNAwKfmz4c+dwQL2QyP0GbFnUAAmQvHnBhZkS1fDcVhgVsrORMSIIe7wYQ7PQyEg0FDK1dHQKGOMQkQYZoNQ+MVFZYK1WMr2cLz2dW+K0WMnxNo1myQkUp04KTC8CvXsP4KVAC7SiHTq6AQGN8QKZkBAdltzp9J7M2ZnclS5GEzJKwD4XAYHXc19YXY88MDfY0D/Jgty8pLPQpe6VTBCEsMSA27Dpk0WZnkAQpUqSWJg8u3etcvnPAwdNswzKBjoOFEAhOHNYAI4AVbyEGDa3KkoAxgQFuYF5SvU5Hfk83td4MHphRf4ok20hDYnT5kSY8eO9ZJs0rFtgdlrlmwToBfCBEVCveTPI62Ux5V5wKPVaoDjoQGsUIAdWMCjXnmWjlOEFyyYrwSdnlEAF2vlYJ0+a5aFz09+/LN4TkZ+ZVWNjcwOCS/2K7FF4MKLLoiRo0YWZgArvGz8n/98KBYtWhLXXfuJuPiii3wg2Ny5c+P888+PyZNPju070uFtBGDJe/0AMcNvHtEzy1dx8hCYGPgvzXtJBtJv/Rk4lv8zYAJ/MKjGKpq+fRukdClBSh9egMYFhUAw/YXHTCMqha5USxKEaVoanWZEUMCiruMQxqY3CkIZ7FDpvQ1S/SVFmhx3+IV++cILc0XTcR6oIi9x5MV4ACYuDrDE8E9xqsu8pvL1h9EEDsStpmXiIfIzcIQxhWCnwfRrDJgk6DGCcVZYSs/StKlTJ/v0WOQEqz9YjszgBHvmufNlE8rEYAW3n/jUDcbn1m1bJbdKPAjGe8qkHg9CmY/NWKBW8amPu58XcJsdCIwk2s1sG3lpN3yJ4sBR4c7hZJxay2z/7Nlz3JdHjxljpx3+ee655wz/uHHjPJjU0L/R5xasWrXS+3vf8IY3+BOhbAdYs3pNTJw0UU7WGTa6aQsweeZJ+AFHAAzumC0EkeAa+tHP/N48keQEtOaZ9ieFL4rrnpdY6p/jrfTVVjACH6CkaT+BAY4CWpyG91beymxjX2WBU/iRssgHHNQJndOARcIz+RkA4NNpTY3pMDp4a9TIEVGsNlzzkY/Fg489EoMlz/gOMsIMuYwji8ODHEDmEKy8ldd9QgH+69kLnSQ8WeYpUhWzD7FaRj57zeEZlulzVsuWzVu9lJE2oN8uvPBCfx/+MdUP/zN4QBtT+cyaSebJCRwkJ5IDkTZt2Oj9lIOHDPaZDq++6tXxrne/y9/6/+Y3vmmDif32LJVmBpR2A0s2+JlBYaCHZy7gRZfiMOzatVN1ypDy12oktyUI2XqV9SEhr95ram42zlmizwAAjjswE1eu+tkixcF38C1npeBgJt5qtz5nSwQrnZ544gnLUz7tBtzgk+1rpGWGf3/bwXjjG17vL2784x//9CnPfOVg0sTJzrN69VrJWA4I3h8bVq2PQaPGxK23/yFOmzBKFohktqGOWLFyfXzlazfFA//8e/Str/XAODLr9eoHU6dOjZt/fnPce++96geTvMpv5QoGSdPMuPeGi5/YmrB5/WafO3DDf90Yd//17vjjH/9oXi1V+5EH8Mapp53m7QQ8s/WKAY+tWzZ5BQBOTZH4CrmaBwAI5lVdaYVV4iNO7GfmiwEJzpVBPpi9UhZ3Dngz6Uh4NTkH0MF64ijGKzpP/Nyjl+RXveI6469//Vts2bLd50mgT6E/9hGr6UaMGhGnn3W6Vzb2798vOkQvKYaCLtA/AFBwP1dd+YLuwMEzIcFQGBRWANfgg/5DfH7O/Z07PFbCWRoqxxMJMt579zqx+pCBePiINuUVAH/8421elZXsRxxaYKH+o+pnu4XQznjnu98ZF15wXlRVV1q2efbd+Dlq/sYRB54jDNZJhgAfX8c5JjsvzXAmPQFcPudDTcztJUBH8EEbCSxNlwCRPKD/iEayBfm82hH17b/d/RfJgI3+/CgHHh47mg7YNX5VMPLsqNLl8vMdfFIHz5nmBMte8ipkOnDR30lDu+jbXDyTBjyThgDMXEl2pjt1ceV32N2cTUSeTF9goTzuBNIDF/X6t+IZIHZ+5cMW58wsnGrDrHKQY4ZZMoKJOPQvtCGUSzaWlhSbHsCObkgDMInvCNzz4Bf18NlX0kI/bL0+ohXITfo9Dc4QgCfhNNvMSVewF530lJsu2RBHpd8gogITgMBK/oy/TBfSUoYdNB5ol2BlgCfVC55SmTmAo2Lhi7qAOdOA/IZRFy3lN7iEFzNsBOI9665novI7cEL7gAU5QJmZrrzP8Du99Fymdy6XkOQGJSOTUpru/TmHpH+TnW69L5gyzMRBd/SHcaIADZNNUICfd7LHHCU6oHewMxQjXcZy/UOeSEOGYtujG9hGYD0mWiNDOO/Mq0/FBww2Y5uAWz5zyuqnpLOzz5X67wn7DN8RuYrcTXAlOyPhxzAW8NM9EJ8v6uWecUsgjkA8gXc5zjCrDf8SOhPtupdLnTl/DvkdabuHHE/I5eTn/03I6XP+/03o0au4t+ygo/HZz3/GKwCq+tZJYW6NX918SzQPlcEgYQyCYEYzZEHR8QxSOAgI5YvhyYnbzL5jgCP0Acx7UwSYO7ieEWTdG07ZWQDxDgOLmQgMDjoBy9xhSjtJMvRZroXgyYh24z36npyHVGynjZuyMgQgSrnNTMgoc3V1RZRVlEvxy7kQQxUJpqI+pRJspXGo/XgsXbIyPnHdDTHzlFmxYcM2wV8Klsz0OEnAZATonzup6qTbgQcYGKake8DgCDBgyQwGfHTu9DvhBBzSDr4DzG+MKA66eubZp+L+++63EalKjEMEMXC4DuGfgAPLwMma9ev8O9eVcQOduAPrq1/9as8+4gBjIBF4j9BJMg7HIDndwE87yAtKLST00IV3xXlgyPWQ1/+l+lDoHh5I9aN0gHHKtKkeAMAooB5Gk4ELQ8C4FB+CFwJ1kJf2AEOul4tn3nnfH7hRfWqFDR1wk2fKSqW8du7aHgsXvqw29Yxhw4fGZhl1zKZz7gWDJ+//z/+M4tKy+NKNn4tF8182b3SIDk2DBsY7ZIRMmjjB+8cfffRR0b9PXHzhRTFw4KC48867Yvu2nfG1r9xkh/Kf//ynjbFzzz9PQDAAkVaseJaogBvzqpqXR0cJGKgc5ARf0A9qa2u835h2vvMd7zR+OeGV0VHwVFfXV0I0OTPgzLRQ21AgGS9YMCgieJM4jDLobdzpfVrenugGj0JnnH/oBgaPq/2U3b2v8uyBBKS+MlIf8S+//LJPS2dGkLpSgFYqlzr0i/MrTB+1I5FXPKVHDyRSnn4kww7eQdHRzxLPoyTgC9NbaclnnhB7gQ+WGzMrO2BAfy+NZ6Z0v3B/UBdOEytkmE3/5te+7s+WkYcZxC989ctePcFgFHhHNtH/Er9yz/00KVMUDnGkod0EFA5tyLTM+CcfsoLBJ+LIw1LpWhnsK1aujPnzX7KDV1lRHatWrzIOGRQgbdrX2+4lyJOnTZMcmhmte1ri2eeeddx//Md/RHPzAOfBCZs5c2bMmnW6HUFkEHVTn+muNnEHn6yWwCHnvflA8QRgz4ZDikdepcFZAriA7vk36flT6q4y8jvzXiHksshLnu5peJcv4rkTDy+aA1U/MgOnm0989W9sNP8RN3r0qOipdO9/z/ti3sIF0YD8k05gIIy/HpLxGPzMbnTRVUaDdZVkheWmDAz2TWPjYWgmY/Oot+FUyWjpXcIhc+lrC+PHjpeBUunzNjBekGPw1O49u2LDxg1RVloi+BNeKIOL5Y0MKvG1AIzFP/z299KpG6NRPOqvOAhvoyUH4Z3FC16JXqW944ILzo9BgwdI56yNFatWuQwMKMqF2+izibb0eU6JT8sWW1r2eIa4j5wuQaF2svpIeDyW5CBpQCpLKJH9nC/B+Rjth9KWPPoD7aoQb7LFgEG3JJ+QLww6FDkdePzkJz/pg1z5FN8jjzwsmrFyJzkQDB5AwwMHWPYdMW7saPPckiXLYuPGTZJzR6KvZFdjvyY7DexxZ6Bg04rVUTNgSPzx7j/HJTOnmP7Pz34x7r7zb7F6zaqY8+KcGDNpfFxy+aWWk42NaUb4zjv/HC88Nzf6ytGmnTiUe0UTtjtgUPIJQwm+2COHc+eGDTHj1DNi+vQZXnHB4ZvwMLYG+hbH+ZJLLvEMepXyMfvPQNwW9UkOuEN3SPMKMnRvgXf5Ex9RDihOqycY+DlgXA2WTgD36b0SiIg4RqysIz/BvK8G85s0doZ7IDNUbqecIcnYxoZG8f3RuPOOu/z1pKKyItMH+cvgAEb1gEHN3gLAasya2mo5wYe9rQs97r5dqINgWBSAFT7kTr/K99w/kSE5ACf5uHMwcfq8JjKYfqbyu8kH2skJ+wR4F7mG7cYER11tX68A+PWvf6s0xy230TvISuREz56ditsTJeXFcc211/gMCH4zoHLw4IHoONhOU1wH/Ti1KemMXnIciuW4AJ/pJRnCe2AgEw6/+5LicCKy05plJZNIzPxL49jcOn60ZxT3lhNTVRsH2vbHbX/8b/Hr3pg4YZxXEHFOAfmgNbLpmOQkA7ngkHjoQzx1EseAInfSw3c4SD31jA2V8U5a8pKPNPyGLgTw67YUnrloC32XPDlk+hLHZxOpj0D5XLwnH/KQvLkskIoq9kGqis/p4V+Wd2fbk5BwmFb46YfjgM1bUPV8osyCrtY7ysq/gYn2k5aVrbxnIoJVl+CDvNAFvFAXNWDPEJ/hT2VK3wqmzMvwOjKV34avUFauE7zyTNuRe9hHwEwclwcNaU+hfchayqMM6iQeDHjQjsYodOFCdRHoc8AKPKaB3vOOy2W4Ndm2TXhChnJPaRLtGMSwo02d+s273HbDYFst1U/gXfd6uDINuwJl+H2CzfApmglGt1G/CZlnKCPDBMykJ9Be3iV5xgpi4bW3ZFhv6R/payiGzmyT3kCHg0O+9AFv4XsQh9WJfMNOZyDTW/hUPEv+2T7EGQH+5Cy6TLLM7dRFv0c+og8hQm4zshMZA43hHeR6lmHOWwhus36TjpDwn8qn3bwHZ9zBKYHflOXDyDPhFfLhjwTyc5Ev4wm4CPldhjWHHE8gvvvz/yZ0r+d/G6QlOr8IMqdMmyJnX50BA0p/HEhVUV0pQZZmCzE6EJwsEzcR1PmoFqIirNiLwydfjhSMhjTLJAeebxVX1RiZVmwClucuJtKdC4GZDDYI0tNMgbGVhSMdNi8HgWu7I4uDlBD4KBGR2OnSSBGHpZXL6KmMfvW1cgAaXTaKpkqOXpVg41vah/1dWcFzHAPreJx88lQZAUN8IreNfDEGDEuwYNdv7yNVBQwgADfxGKIYQnnktKI8fZqwXIYFaZiZYP+e96Sz9FLtg/lgckYpYTJwwaoHZofYqwz+0qyZ6ld7GGih/eAeQ4C0wMeBGhm3hPycaJfwzp5naIWisuItCB4GcDBYKYeTsVkRgGKnnRjSfZSO5YTkyUKLDkfAgUtGhiDSlUfh8mCIHWArj06vbGC/KMZaKiMpQww4LvZEM8uOMcr2D4w42ochzMUzTjsHPWHI4gzjFPVtqPdS4NQmBD5KKzlf7JvEARg6fFjs279PjtRzMn47YuCgQRZQm7dsjpnTp8uJHRGz58yOfS17o7q2Mi5/9WVxhr9TvcDxPfpI6Yu3dwjPOPwjVN7ihQtjxeqVcfoZZ/hsBVYVbN28RfQuT4dK7T/oOltbWr08du8+3ffy3OpDqXa37I424YKlwrvlwLHcGScIvsM4Qsgze8zs/7atDEb1Ub+oFH+n06W93A1GMOpPDJJAB3iGR5a7+5Az830aFEBAe++UeJqZefoW/YLAzIq3AKDsZTSl2RNkAE54yktd3OE/4GT2sA8OQKfSKB/4Zi81dbBfLvGt6qfvKsCiLKmlTP1vWOG9E3yk9OI/DiA13L3gZXgTHkyjxsRj7LP6Yb+MQ76BTV9nFojZPdqal13jVDMIwBc2MMDPPf/8GDd+gsoq8qdkWEKO88f3auEt+I79xJkHKSfzH1demQTPUme+54uzEcBzGtw77k/gQLdXFi+KRUsWC+5Kb8VZtmJp3HLzzbFzxw47irWqs6qmWuVVeiBj8bznVU7EzFNn6l1tbNywMea9OC+GDxvm8zxYxszXKNIqjV4ezGCpOoNPOFkMouLIMOCGQ8tvO0q6cOrYbsTXETgIEYXJxWwbxipXdhCRS1k2IU/8iTW1L/Fc4gd+85xlDVeShckQhmbE8Uxcitcdmak4ZD3pizk7RrIZWpCnQ+1APvkQVNXRv2+DTwi+57773P4e4k+4kn7DclTOWcCwPYpBrnSsLvH3rTEGBB/G7aHDOL3JAGagCbiBnzam2Qq1FV5X/ODBQw037cIxBB/bJDPWr11rR4BPxGG0oB7M3+pz9B/0IIbz+eefF+1qAys3GKwdPnxE9NfzJpWBAVXT0NefGT373LNM41GjR3lGm3MGoGWuO/UbJKp0rvoXfYIZPj4bCc/BbyzLRYaee/Y55sEdzKYqAwfJsuR+z6495o3xY8dZb3N+AEYWshz+ob3gJ+25llOnfs+gOXoAeXmyePaZZ56JB+6/T/naPZBAncCErKK9DWpPfX2d+9ny5cti67bt7qMAwt5/lsd3SN+io/mCQK3Sf/Izn4krLr/E7Vu3cXN866vfilt/+/tYs35NFJXKJijpE0tV1kP/+Kf5Epk++/nnfb4HAyc4pK17W+Kyyy+1HN6sMqiLQ5Vw3qbPmBljJ07weRurVq60zsHOOHhITpz+Jp88xSvjIN/AQQOF72Oxaf068dd+8SmyBn2GbWHpJ5rQmszzSeYiY3wOg/iGSQv0e9a93D3DpbQMwhEHvukLxTKe2c6B3Kkoq5BNUh1VlehBzg2gDxWL5w7F4sVLjDNsCGQa+dkaRtl14hv0W1Nzk2dgObfH+ll3bCLqxY5CHtH30Sc45TwjE+Bp+jYyk36JrdJdtiH7kHn8ZrWhV0YJWSzJT05D4s+ED2GooJSkOQoTOcfcT9DPO3fsioUvv+Jnr1RQVrY1MOCEDmJgikGYcXK0N27c4IFNZBhblBjI5ksJTDSx6jTJYWSzZDIDP4LVWw/ED4mnZbupTSzr9nwE8Ar3nt3UHzouOVn0dWhFWzCKpYfUOORqh+qt61tvHCxauEj69IBshZF2WOB5DkADJ+h8+MqfJRVdoQ8OMvhE3oNH7ji+yDXPfkJD/SYNccAGDpFL8DnyiP7fPQ6ZjJzmd5bL8AD0y3H8Jg+04XeW226b6sxXGrhLh/2CN84Vgcacys5gIP0K546726q/nBdeAX5kIL+REawOyDPn1E+dGZbcDvgQfkMOcfFpTdqE3CGeAUz4FJhJz4WdTf7UNpw6qMeEmB6hK/0xX7Ci8Ag+k10OLaR3BCN9GScRXkTfM1jkdigtg5U8E4d9Tn1ddNQz76jA7dez+b5ArzQJVhhsAAiF3HZoSsg4y7ggnvYQl3B2Ig9pzJNKw4VcTDIoxet/QHE8/Y078sww0u/0Ow8qEMeAGDrW5ei9t4YpHpzQRrePS3Fc/CbkZ5chHHXhgr5f6FAMrDH4ibBtF91a9rR4Ani36OovV8GzksHwhr9oIpnDJ+FpI2WWSX9hB/AbunNOzAHZzQx6muNUn9uNXHGNCgk84z/jFxmT+bx7HyDkNMQR8MmIo+zcVgIrkFLadPFIGZTr9BZ40DyVl/Pm8hPdTpSb43PI6bvX2T1tfv730D0+P3e/cuj+3D38T+ny1auovNcX2cs4Y+YMO3567QN6Zj83O/qUIJRALKOaCdlcGbEWYBJ6HKjFKY+r+L5uXz4J1M8MSIdG8NG5yOeODWF05XK4ex+unhkRwinAWYLpyEsZpENQwTAoQZiBfMAKU7PfnzQQnnvqEBweKONP8FeUM+KaTsmnHT7hmGW/UhLI/BY5fXv2tErgdyotxvlUGTKNPryI/YwwM0YRiojD9lpbxOQ4cmJmDGucNN5xoBMKD4Oai9EuHCQEHPHJyD5g5ZuEnQxRCTyYjc6FkQAeWFa5eNGi2LRxkxUPbcWxKrCAmRDpJyx4iSlCgfo9glkgdMJPYkrwRhg7bpyFIo6vaa3Oi0GCEOitTsiAgGeWUJzCH8KQjotwQaHSUVFcVlrCJwMDlMflgYKCc5bSsr+0XHdgAtyeXsLJoVMIhMSAUrQKwMpvBBtQ21nURTvJ29UmXQhb/izglIZ6UPg4nCjAJMgYHT5qhwi8NzY3igb74omnnrQCBw6MDJTaytWrTJdzzzvXS4hfnPtCTJ05Ld509Ztj/YZ18cjjj0W7HO4S8VCx+Gfz5m2my/Tp0708+dHHHrfDcO65aeafd81NTZ4VB0+cNcD+buiYrmS0MNMP7WqFjzqMmJoq8Xu5HcFONRdFzOAGvEAbMbbBc5XSedkyolz1IfhgCfiHkIW+R+f1HscAAyPxhqLUZu7Qjz6AgQiuUI7QAX6hDIwn00S/86COA3cVDV2hCMuWmTUtkeNmPlVZBUZNQfVBR97ly2XpngYRUShZuSkO6upO2ek3MfolOBJHK15/eQSYPgcMzHwxWGYlIHoICf4SBvv8wO+oMaPEu708WMB5Jw39G9zf4CG2knjQC0NHZWYjGBzAz3lQD94nXXa6MJI844gxIVrjAEFfDHP6N2VBP9KsWr0y1q1fbweFPd20d/rM6ZYNOPY4bKUVUkyiB85ji+RG84BBcmoui5q6GhvtOKBbtm6OuS/MlaM4MqZO4UC6XfHKolc8Mz506JAC/AlOBhjtwAlu6J23ipAGXEKrPBvG9S+DALoDG6spWJHAXndkGbKLO4b5FjmonMbONgo7FS17/J5ZaWTi9h07/J68wAmt2tQfkaX52luQjz6wVXTbL6eLNNAxOe9HTBdWJImzo3+/fq7r4Ycf9gyt+UA8xsAoy/VxTmgndAPHOLjgkzsDn7QFHUT5OG3eAiNkuN9gZAkzyBjKQp9gdIMT9BsDqDh3LFNmFtp9DDweOeazP9h2RJn0MdqGA3Ha6bOc5z3veW9ceNFF1m1r166JncIHdCAdMhE6cd7A8OFDzX+vvLJI8ovvp+M4qf/CpwWjjgFjZA7LzemfNTV10ld8d7lcaUuioW8/f3aJmSp0FIPc9GF4lP62WXTbuGmj6IzuSfKSfsKg5Xa2h6kuBmqBj74JbC2tez0psGjRQqVrM27BMcYyNGAgh9/gDNmGs8Np9MCHjNLNAwruyyqXZdzANmDI0Hjv+94bIwcO4Eyl2LFtR2xev8k6okp8X61+3XZgv/gpbaviLA0Gh1hBU1NV43MGXnrpJdf75a9+Jd74hjdG2962WLNyjQ8MZOXNdddfH1dc+eoYMWKk+ZPVXwxesv2MVUNs54BmdX3r3H9b9uyK3eJf2p/kHPZOQW7xT/jRze8to5BNaliSlZz5UO3+Rv9K/S1d0JHDINmeCE8wKMiz6Sb8gRz0JDhK8h3ngE9GHozVq9aojUetlzFk/XUb9XEGHPpLn40eNyZKVRZbFnbtFPwFu4SDYtnyx29kUjaCrUuER3RS98HMzG9cSZczMJv4nLbaEC/IdHjJe6Z1oY9Z/ckXl/w5w0K+Pbv32N4DN9Bs96496VORKoKZfTteapMbL3sE2VPDgMaQIV79yFcAOEuhUf2+b630oWQvBjyrO+3oC2/ZXgA++nU20E2UUHvFqwxEZ/g9+K26gMkXusd5ki5KZz2gO7FTk+PAqiv0OAd34rhylguDX+CVVQ4cMkkfQr5QEjKEfAzkstIM25c492XhBlioIwfoDE2gAe3LNCCedLQvx0Ej0mb6kCbTibSUTd3Y5wSe6R8439hI3Lvaros4ZBcOHHqAbUjY/Znupo2uDAf2ITZhifAPHLYH0TeSBehELp/5IHsJW5C0wA2M6KKkW1O7eM7+QQpp4CD9TnZcwlXqX3lAi4F+5Ap9Avrx3mmU98RgQrtkgNplndYeB0Q3BiCR3WzRYlsvTaM8HrylUvnRifBRKjPRCHgzfuER7r4Ux7v8nrsnzrAV0Ltqd36m/fxOZ5QRl3BCHnAI7YmnP+W6XF/BDuEd6brb+dyB/wTOHNuNpwnCn96l9ykOeyqXrwIKsSfCv9RfeHbbgFu0Rt+iZ4tLaKP6sHQnfaC1oLuhjctWnciYZrYyqx1sBbD8oEb9Y6Z/vxx+dKxXttJdeSXYgdc0V9tIzB9BYrELNtehQHry58EjAu8SbVPgGfiRvbSp+ztC90GXVGzKz29kjErQb97zMvWz/D7fU94EU77n8O/x/7f3/x66x//f0uTA+//bRci07KJpUVmvL+J4zJw5Q47hPhnzNdHRfjiefPRJf3anR68kTAi5kOQQJqeSmW5mdkHsoY6DMsKT00cnwtkCaZ4tsCHFp7WSwKHjo7iYFSG+ZU+bKkij0DilyRDlc0Rp1BMlxd48HGiYK3c6j3yJ+YCRC+ICT4WMaWaq/BkzCF9gWgwTDBaMg00bt3i0mtHolpZWxXXI6d8Rp82a5WX4fLKGk+rdMSXIGF0vtkEgRlSdwEonoGwCCkN8YTxZ0ait2YhMRm4a3eQ3QsrwHZHT6s6Ulq4AK/XxnXD2amZmFQkteAj8D7PioDCDCcO3ytgCH5lGhkHMCE54xjCmTdyBgWQIU3DNCZwsu2E5oQ1eCU7DeVD4l0JG0QE/whMlwZ5uK5KCoOUCBpxNnCoMVOrWf11Kh3Yxcw4doa3fC49pxpHDpvbJOTuoenE+DthZgGdy+RjvB3QHHmDz4Wf6zWwve/ZpP2WWYuSqr6KYOduiskrGVXEff0sag6h/c38bZyybF5Q+KGrjxg2iYZG/k43gPGXWaXbi/nrvvbFXyqJOip+VMfR7DgtkVksEjqnTppnOfA5w5MhRdvpx7nDeBssZI1CehboQnhRAGvG3MLcykNJUn4Evy2WQMQs8aNDAGCDjB0MSfOEAeuZFhhKwJyGUlmphyJoP9ZyFD3fwTchCOxnyzDax5Cp9PQLBzHJmzjqAz+iTOS/5KDeFxFOExIudNi6gM3hmMIWZDQOV08BgCua9wm/KTXSnBAwJGS2CG560cFcap6duykcgpzewisHglsuhXDuU4k1WhOCIw++8Z0XMZjkLOLAo/L71dd5+wjdjG+obbDzvlHPK7HvLnt2xB+dWDgkzifA6/QA+hPcYRII/MSjgPfaI84wThsGUFQfQ0QdwbOBp8MkAwKrVK2KrHHeWGu+U4/zcc8/GosUL1R+HxRWXXyGHdre/jwuvMLjCyHlfOSPX3nh9TJo8Oe655x4vQUdejhs/To71tljKZ9JOPtn7yjkIjNncadOnmrYMWHg2quBo1IiPoBGOEzTnmXTJ+E9X33rxg+614jee/ak4wcDsIjKGASochrz64f8j7j/A87qqvG94ybZkySq2bMly7z1xEju9F1KAFAh1gKG3YSgJMJThgRlgKDO0obdhqEkIJZSEnoQE0ntiJ3Hce5NtWbJsq7h9/99/3dsSecLzfMx7Xe+75eNz7nN2WX2v3ZuUr7/pubGpwU6fHUHpGmXzTMMSG+VRC/EFW0eD204mdkQ0hMa2LaIvnabYITpYt2/Z6rPq6aRlhokb27KnkySrjBqx+Rt0ptMlR9Nkl6X4yA26DT9Ig3OCXFGuOw/FJmaqoC92pAQjUoYtpAjeEZTEOoA80RjmJAZGkOEDjQ8cz82yLx55Fy6M4HJCAB3i1Ed0Fpx3/vl2BlesWOkp4Wzg+LnPfS5WPbncdSv8Ie6SJUu8xwj2+d777omvffVr8dSy5d4vAhkvFzBzzw6MQ4KBS3WGcKLR1dXZHXRkj1djZfHikzwL4vElT8Re7KdobhoIXjv6FRvNOnNGrse2jbUPMG36tDj9zNO9tITyszNor8rMZUjQCJvhZX/oqV6gs8DhmUrbtvlO5zGjeZSBY5b6gQJTZtoEdnHevnZNHJYdPO3sc6JVcjtOejp56sy45dZbY8++Pbbl8PnQYUZj2YBwb56g0dik+ntzLHlsSax8/LHoFz4v//u/j1MXLowVq9fF/Q884OUWdA7SqXrzzbd6v4A1Ko+OFXgGHpz0wHp9ZJY7dRU24YDq5jL6b9AdJD+in4OIno4psoJty7oOefe+PMIFWRzOEX8Vp5+Tkcgzf+P859RT6MKNBj8NJvwBfAfqVBoJzAhbu2ad4+JXIZzIPZaRWS7jxreZNtg2/B02oiOggyOEFzoLrq5LdKH31AODG2KEhCVDeS7fuKNj+DvoiAd/KnWZ188r9Pb0Gdb27e22R0z1pa43r4VLi+xu6tAy5Z+zOqEDeaOHNMjoXOT0B/Rt/vx5OftH9gM9K7QnLXJcLncOC95yofe2A5Id6mnoxWlPfMNHQ39oWJa6gvQ+QUd34KTD0HvriBcMUuDnHDzUH1OlG+wbcd+998mWjrQ/wzVOfilFqQCX7bodWyjaIFfoLfkWP6jQHHjQG95zFV8HORqMT2adz4a3cuciFD3kKmVTJjzizm94jV/Js/2BQXG53OEvHqQvzcg09Tg+dvI24c+9IKCb4TEM0DB9b3jNYB4yWuIQKKvAD6wE7sUP4rnAmaP02cHhhqVgKMs3Mk3GJ0/8eMuirpIH/h++UuKYPtdg2tA2MVzKDxkAdlFXMCcOvANH6ijrmgK6Df6WDX3jXmSFy7KpPMs77EL5XfB2mQrAQR4E4CEO/CYd3wgFn3KBO3F5zzX4udCKZ+IRkHV01TPSqBwou1KfcQFLoQm/7W/pueTNO4L1ctBVcPIeBsqXPwSfYunEIT3+KXwtnU/Ui9RryB7p6BTCHlEesgL52eCPDnc6r7GT0LvIGffB9Cs4Esqz5RAU9Zt8S9xyJ/C+4FH4UtIDNwF5yTyQtey0IS7viI+scCdbrsEyPjiUsgjcn/78TO/+T+H/9n1weHrcwfk/033oyDENH4bhixedYGRHNDRGf09/3PXnO2N4Q62cFFU0FSRJAHJlZAwCQaxNmzfJwd3iZ/HSlXVp5PX3M0WQDf7q5BSr4dabay1pgGNMOQebRj07v5J3Gp2sMFIhc7SGSgthZwoZ7yg/jZeUvYZN9NLpRLgmTGhzxcHI0yEZbomEe3CAn1ExDDsj+/u698tBy9E9enXynO7hagie5qmf9PQyis3UvPraem/iNWY0FWmzHGDOh230RWXAnREJnpsa9G1kOtg0TLiz/rI40FTGrP8lb87/he4oaKkgUBZ68aksoXEJZhvCJ0VKwWSpBB0A2dMMHwtz3SuqP+JZaHWfJ6eUnmsazhgHOkSIw1pG8tWT4oneKB0wYfhknFLh6XXN5R/uvJADxQgXxisb5H3mOb3gNEqpLLwR2146crLjZ968ucadBpk7PUR7RAs8oD9GJdf7SIZUIQML5RQDCQxM8WX/hj1q8CNDlO2Gm/CnEQJ9qbRogPWoodakxsnGTRviqeXL1LhWQ7qeKYyikf5xHybjyQgL00ppwJ8gPaCx/+c774z1mzd6iipOvaCJPhvp3LRk9Zo1dhjnz53v3dvBkbXl0GtP5x47/tCLzhIqdQwZvODOBdymm55xzuE9jQrj2peVQRkhP3JQBlHOfOl1TQOTho4pVR7tFR7m86CLeLxHhjzFXI4pesPo7erVqz0StlUOOx0tyA20o5ONNNCbi1BkijsX+omsUUEyokbDEd0r5Q6Ob512mqxk6PSoV+NxZDOjlq1K2yxdkV7o4jgZGnNK4BkdlmHS64JhbgQqa4lH0kK4UD4NkxbxKXcorsgqxlkX8opDvFMNgb3is9ekykllWRIiTiOJNHbCmH5IXOnezp0ddma7xMucrsh6tk7ZH5ZkMLq2M7Zv2x5seLp18zbfGfFmxIvTCrBHI5ubFGeLZ5IwOsK563RKwUN+M62Z4yjPOPNMNwI5koxpsdDhXe98Z5xwyuL4/R9+Hw89cD9oR4dwnTptSkxQI5hR/46dnXHGaWfamX/44UclOwdj+vQZwoX1raK5aEQDAn1Ar6CjZ85wSY7t0MsWEoeGCncakjlCgXM28JuOKxx+luhw8a6xMWe10BjzJbvH8gVmM3iEdmSz1/02j8rlFC1jWj0iyzt+c41Vo4C1zIzu4SzwfeL4CdHWOi5qVAkzg4u12cgE1qpN8Wkk0OkGXyAM54gjFUUnsFu2qbqwc0x1xO411jfK3g6z3YI20iLTlTujfuU8c8uZAjKL7nSoIUMnC7p5vhr1bHB3gnSdzseVy1fE/l1749TTT43nXPKcWKXGfrfqMmSSDRwZNV/y8GOx9LHH4rFHHpM9lE0aI32pU8OHclUG8kdn2rHHLHDD7qmnltmm863Uf9gMwya40tnBaUr7jcwhk9OmzYjTTz8zJk2eEnf8+Y64/eZbLNcz586J3ZLXA5Jv+dKmiXdVlvOVG5vOFv/qo61trHI/Eu072n203vr161w307jENkFbGpTU38UOQWfoAnzc0XlgRg4oh84GbD9w2w7JTuAs4iTSaTtPdLzq3e+KY2V7H3v8ibjrnvvihp/8LO68667oPaDGuGxVW+vYmDplihplEccsODaOPXah069asSq2rF0fLeMmxIv/7hVxxeWXxn7p79e+/l/iZXVMmTTFfDjzrHN9XvU9d90ZL3j+893p5lMS5Kwee+yx2Skq+WVUHf3e07Xb8oANRxZogNqk6bJd1aMDsuZ/6RwSwJvp4MgiMx6wldCp6J75Jr7yHUcXn4mMoRE9zNyZ5Zg6DM3oAOiKVStXOy4d7J65JNi4qGPoiKOTjAbqdDVIc4ZEpbNP99K5m/6aeC9kuIpvUGxzlpeOb8KbNrZ8Jz4zXPIkhx4vbduFrdy12w1+9lbwnizSF2SWdNxJCx5sirh61epYuWqF5KXfs9rwFdhwl855dwB2d3jKPR0AY8Y0i+fZ2eV8BDOX6wWeKzByee22AvjwxP809tlNHB/CnYzyEaiLXfdWGrPk6yMXD4MfDTvJuf6Kf8LsGeoir20Wi2bNnC24++LB++93udB+/ITxtjH4L9A5G625fANfgbqADnc6X5Bb5I335c7sC+JAd75zJc3yd6E/dwJ8QMfMj4ptQM/ptAY3L2GSLhbbgV76fUVPLcPKj+/lgmiH3TE6RLBkh8CQoRVY9ExHTf0IlgQPl15IRnSx5LXUJ/AXvMk35Tn1wbwRLSiTd8DABVwFfu7Eye8p+/CcfNKmk1PKK0wgLhd50wmAjrrzQnHp0KROwxfIeipxyLYC/GgU3ZPe4EJDr8Ds39SL4Kc0lG18K3wgfWn3cC+y5g5o/QYmAjLqbwm48So8A9/Cs+ID8jz4N7wczK+S7mgHEXHxV3QNpmWJh9/jSgIYoK1tTIbCiyJP3MEN+LlzFTnjW8Gh4A/uxfcSyZQfX1UvqN7ChiLnzAhlFg8bvjJQYNgEM4E88A/Qrf37OUEk9HuETzspfgdLxMCzNLgJhbYEqM778s6zyoUv/CrvSrpyB5fEh32NsmO60ACcUgadovKuxukscwqeKWh4yNOvnEcpj3u5LJcVGpYwON7/6f5MYfA3ngdf//+EQoMSBtOmqnVS0xGM+ute9zrlPtTrLw/2H4lP/8enY0STnLwmem5APIVY0m3kIJ6NnYwDBM2KTgBJl2AyxhaDpGJ8ni7TuLZt56z66jjhhOPjj3/8U+zq2B2TJ45TQ3yfp+m40mREXxdlASAX7xilZJRxgxpbxMcRQTk9Aj+82oa0MGtUc4MEbIgcmLVSpH02Coz008hgVItKljXVsvWqpOkpU3n6PqKuQcI9PF76slfEggXHqVG4VkyHyMlMntyzLMLzmt8onWGsMB0YqHiK8hTlHGw0SN/bm5UPI/A0OqBjaSgy3fS2W//oXcGZIYFBMcNVnnvelAc8IV96oMmH2QIYwuzhTMFNIQHyVJIXvuCFpgGVNc68v+k/1kXBOhtRXaVHtzSkwIVAns6bb/rD4AJLeaYizTgJo9MLNowZsFz87Eu8Eds6OZYYFKY+kje04e6yKvTFyFUDlPJ2QzgBVEOcV2oQK98hujOtiNEcRmhJO6p5lOId8SZdnCHO2qT7HrgvtrRv9fR5RJ/zl+kg4s5aUTo0mHExf/bceOmLXxKPLnksbhH9j4jtNCyZPsjUJW80hsGqro11akCPVIPnJVe+KNasWiM4quPK513pEwAYFccQAg+7CMNT8x3QhRu4QF9oBf2Z3sw3ZKAKwVKDH16mAcQpG2Zjz9TzJjUqSUN5HF25es1aOX5T7HSSH/mKQ7pyyikyCZxk9MSTy3yW/COPPBRbtm6xztGhMqalzccYMoX8tNNOi9POOs1ywn4GjOK4MQ3syh8Zhh9Uksgr05mnKh2jmQUn+EfgmfhuoIl3wDhSjiq+brsaLJsks1RgLDtpHj3Sez+MbWuzXenqkHMpOmJDkHzrU5F90QW86tQ4XblihUccZ8+e7g4OV4hyInBGmK0DfsANzRgZZoQS+9QmvQK2dCol3/DBnQ7JJ9Ij10nPDOah4oEXF7+tw5WLTjBQZ1ovnU2MeC9d+phnSTErZOmTTwRHwtHwoENh65atdqLe9c53xab1G+J/vfd9aqjtiDdf/bZ4znOfEw888rA7BhjxptLtVcU4enRLnHjCYo9uPqoG5Ytf+OI459xz4o477lQjc6kagKcbFtNNwBT4sY/QFduHrUY2zEtoo8Bv4gsl4Z7847enncv+Wkcr+o6cZvyUUb4Rl3LTYcsNdJKuFj19SwcAvhF34Bv0zhFk/TI/eAe+uWHQLjdu4AXOOI3klcueiv/1/n+OtRvX+3xhHFUlU940SmkgyBGCR8Cq33WCFacEx6PvIPt4bLdNKva6RrCik3QSc4oA9Q/yDg7uQNrf40bUccct9Dp47POUyZPjuuuu847ydG7PWzDPjfDVq1bF6JYxpjEzHNyokF2kc4mlIDQQqR8oj4YwgAtVN6ToOOfEEeCgQ4AZV2wGaFiHsda4zo6rOy8YodDVvXef6f3cyy6NExefFA8/+Ejc9IubYuPqNShsvPZN/xBXvviFcdNNN8Ytt9ziThP0iAYu+VIf0jH72NIlqp+3SU5yIzw6R1n6Rz0Kj0XNo3aL8kqDsshQ0X2CHUXpPB1hjPLQsGW2D7ZaVPXvw7Jxa1avi5e8/OXxxa981R2c//qBD8X3vvO9OLRf9XvjmJg4dVKcsOj4uOqqt1snnxTfmRXEwAEbuT75xDLJTX+84Y1viOdceKH4FfGLG38T999zb1x84cWi/4G466674pxzzopb/3hr/OTHP45/fOtbYpj8het/+MPY1r7Nx7te+YIr3QjbuaM9tss+0HiqpX4cKlsjWQJf5MFaoQfbk/IbOZNOlXc06risO+gMsqVny5fkjcC7EixjSpvyD9+L3WQPIWbvjIoNGzbF7373e5UnG8AIv+Sqhj2GGjmqkWUMM+PEU0/2PgCs/+9XA9V1iXIErqLPxX7BM+6UY9h0AQffCy+RDWAqF9+4o+ME63FSwHKIPeBCJviGjGFDN2zY6NkU0ARcfvqTG+K3v/ut7HSub0eelbVnGLWNH+sOsHnz51gmp01RvSZbil0mrnGR3YDnkLDAf7RhJL5x0cGXcOcz6Vi/S+dXneoazwZ1w1V2TTAnLlm3wGs6GNgbhEEIUUa+xmHZDfFYqI8Z1SLZronfSp8efOABz5QaLZ+jWrJCYL05tAcn5AJ6Of8KjfkNjDyjQ/AC28xv6E68Yk+Bh/fEKe/AC7zJg8A7fjuufvNdL/3e9kxlUybvaVhzh4bIBBAXX88+q2xMKQtBxy8uda7jyzexTSV/5Q33KZv8gbPgOfgivh5sR/ntZ6VJH9IZOC0X5YAXvCz5EUpehlNMKPGRL/x/AmnBTZZR8TKOUvLF+fDd5UpNi/zTyMslzjSyU3+FWN4VSrnID2kyz7/U2UIPRTyKvzL1d8r0b4VS/uB3hd+85076Ais0Le8pj/KJX/jrvPiub8TnG3Ec4Jn+BH3CVNF/8iIeeRcYSrn4pcro6DueTW9dhGLrC47YcxXkDjrquGGSHeyX9Z/6s4KnOywruu5LsOA79olHK1VXtsu3qZENGKJ39rmUjgG5rt2dwlX6ix2h/absoQOzLcAdHUUmgQff+OCB3PcBnSPU1FK3IrcDskXnK/JAZzaDvsRPvOgASDtPGwbfmvj9B2QDJY+UR30M/OgDgf/LJoCmh8ooOPJMgHbkw/VMgbiE8v2Z4v21tP/TUMosoWrspKYjVNKvf/0bJBiHVfmzLm1kfOTDH5XjVSuDXNbnIIxKAKIVZDFgGHAEinVD3s380AGPCMI8nFymubF2lXWBdAqQjlFxzsBmE6Da4VJGH/OAsykG6Y5SFeJBzBoZ7QkTxrsDgE0mtmzcbOBd0eo7jKT3iDwQiuG1KDjTwCVcUvK6umpVlN2eysr0VkjAyHRXR7c7AegAqa2lR7Yh+noOxuve9OaYPmO2p2FyLi8GnwzB0wpkB64iWBaoNKp2kNxzmaEoEHARB3wQ2Go5F8aTCgJjpbQ4TYygE4/Ojpt//wefXc4zgYqdQB78sess6WfMnGmHgP0KwB1hdiUmQbWRqNCSqTkveNELXUlDQ+4Qgu90BuQzsKcQE5SdBZ2f4OWydRXDBC48U+G5snBPelFQFC4rCJwJaHXu+ee7I4jOCvfM4ihKAbn4jupScuaLIqYyuVzlIwI7BnGgNRvW+a64NJIYSccpwmljlJB1oyxLuef+e6Nr3x7LEUZqmHCnowtHgA0gqYxoULFRynMvebZHvx569FF3LOEMs2FWr+jNNFiMVMPwEdGpxumObe3xgiuulMN40I3RZ190SaxZv96dEcwmgMYYEKZk0aFBOeKIjVgx1pYnXdATPHFS2LyKd2mUElcai2x8NHHiBB+dw3EpzDqgA2DmrBnWhZQ1+FjJXz8a6lgX2h2/uukmb97VLiefUz+qGXnQRZn9vQc9ciZF8Aygi559YbzpLW+OufPnxfadO2Lzpk0VqmeA1zj4jKowMsqoNNPuKB9+lwBfQWBo9fBokvNXK1188vHHBcdvvIs9nRDZGGG/j3pPQ54ybVpceMnFccopp8kONXi6Lp0Qlg/ljQ6aTsKN9aAPP/SQZ0Ecd9wCdwDQ8MWBoHFVJ7kmbypENoujAVXktsAKXugT7xkVTVmmokR3Us6ROTTBcfx7ICAPfGOkk8aVZxypzBrZNZYgsKxqaE2V8FUDq709RjGtXjYI/jID6d67744Tjjs+3vue98Tn/v1TsbuzI/75g++PP991pzcMBFfsJnnSKDjQdzDGjR0X8+cuEC2f9MjZ1Vdfbef69j/e7hHmY445VvHT5lCOncUKzezoCAU7cf7NkU05ckuj1XiDq7CC1nbUlRejoaabaZY6WqY+YrepCwg5cp32XJ9sd5AVO5B6gU5w5xu05huyCq0Z0UTDaaiTPyPRdM6xXAFHHmedzuNlouU7/vFtsVkNuJFjxtg+Jy/RlXQAOac4xHPDqsLo5KSuArvO7nQuaATQq48mZp3GJbmtyREO4IQedgL0DA+Qr7POPNPLf77/ve8pt4jnXfl805qTGhhBxsGABkrt/EjHBeGhN/RlLXgZ+WOKK04oHVl8p1G+8Nhjg53zOW4UPWF6NLYdxwU4wYeOANbxt44dK3gWx8oVq2PJo0ujQ3WBsI5hivPBf/mQ9xr5wXe/E6tWrTaN0zbg7MjxxUFTQ79qSLU7qqjvgZk10nQAMJOLabnDapWfeEI9Syj6Az+pu6BVadjAO9bYMkMLWzFc9nJAf+TM4aRLDJm5wP4bs2bPE80Oxdq1sp1d3T5fmU6YYxYe4/Jmz5nj+o9O3xGNqqPVoDzrrLPjnnvui6VLl8Q733VVXPbsSzztng2o6pWG5Xo/+/nv4rvf/a43dV21ckW0jG6Jq955dTzw8IPxzW99IzZv3OBOz0/++3/YUV0mfeuXHcR2MHofQ5GWtGfghyzphfGG75Yt/tM3ecJ6d6QywzA7RegA9ki97vwuAToUmYCnBPstsldDhuTU8QN90iN9YxSfJSR33HGXeHXEo+XUc3X1dbqGezDkuOOPi3MuONf7JRwWHY/Ij6Nuo15ks1XkC2hTx3MJIPJKgGdc8JOr+CnEJQAj8JCu8JZrMA7Vkp303WiA4iMhqzW2BXSsp9zUuBOME3XotGDmE7MBwY9rlOrZaskfnfS7dqnO2bwxpk6a4g7S/arDGcmnvsO246fgD/BcfLKkZaVhpzt1OVjbLkjG2CiaDmFmAGHxGfBxxxZ8EdxsQmg2Ki/owTfgh+bEFVr6JvslXEc2jfIo6/XX/TA2SGZPPvnkqK1RHS84SU9nnSjtvGmcEKA5sHFBX+Al5CBZyld5T71JPHAbjB91PLQHT34XPhWeoCOFNyCD3UY3S2cHdCA//EzypOGWZSPW0nf9LjCQpkZpMl6Zucj3lF/sG3EKnKTLe1k+mPUDF/JDHuRl2BTstyuePjgtIWmSz7zL8lJvXM9Kjhkf0UunP9pZrHy4XP4gP7UEyqT8pJkzIAvT0XZaZRT4jiiOZ5wIX9NNvxPiAZuXcCa89hX0jkC8rEcSLu7lIh1XgU2vdCWvB78jl5K+xAdOLkKB4WgaJ0keQIPMp0BcsVWVPMp3QtF5dzaTl94BO3plX5t3lWswHuTh8jDgso3uWDMuiSP3pE8+D6SrNoz5PDR2dXbGkyuWR79sBSf3DKupAwKVlzqzX74l9sv80gWE5O84lCMw8B/K3iUduzqjV3LtjTZlM/b17HNbdADvbBOBMz5HWbZdvgMXcuEjB6Xj1Hs9vYJBMCuxaixgSJ1LGuri1JCn0SfzIUmBN0OJ9/SQeQ3cnx7+2vv/aXg6DFWjx404gnF67WtfL2I2qXLpi7a2ifHhf/mIGkByspsafNambImIlYoGYhAS4jEKLzBlIHvtiIvMMXHSeGeOgaaHDgcuR58OeUrtli3tNigNDXImxFwq/8xbFacY5Wm5KoP8YTzONOvH6A2mktwoBwdnCcaDDg34hCU3JalvYOfcvti0UeX0HY76Js41rskpKU1NyUqVu7N9t8rCwTugSmi0ygzhsC/+8e1XxbTpM5Veja76kTJUCC8VZBo6KnbwhDf8LoJd6ELgPc+DGchvGwyEUa+BnQqdtDhKWbkdicmTJ8fvfvNbny/PWnArZSXfEg7KCSLMnDnTI0VsTggNCFkuzE5DRUONEYMXveRFdq6Zapdl4ixn5ULAKc6GJ7iJ/sITXB2UHxVMweeZ8AMp56V4AED55AV94M1FatixFIIOAOIdhNf6hiwAe4GHPFFuZA0Y+E0pQ8Uz6EdaDNcR4ki++M1u5oxWeSRalTcjh917u9RY7os/3fXn2NnVIae5NmqG5awVRoEYofHIvsrcq/RMQb74gvPjkUcfi8eXPem8bKAl/D29/dGrhhJLNqpVGXXt7Ii9aphdevGlhqVWBuy8c87NdefiKZtLIYvoFg4JDQmcCows5R3lFbJjSQDDfHKFIpwxVGzkhaxt2bzFukFHGvoyVEYKh2jL1m0xYeJ4NyTIN0mfxhfHimmaP7zu+vjFz3/uhn/jyFHhtajCiwYVtGPquCsEwbJbTvmBno6YOefY+MBHPxznPuuC2LJxU2wVXmlIabAPM2xMTWVK/dTpU+3gUT78Jh4BGOA70/xZV3vTL26UXP8mtq5fHzVqvDfLAQTfXtHroOjbLye8X0a3pq4xzjr/gnjr298WC+Xcrt+wQY3BHaaJZUMwQ8cm5fH73/7Oxvqcc3KzNRwq5P2QZNmyYydOjhT0FTyeYaS0NJ54Nqx80jvnrTilcuA3OBBwQMCRuPCh8M+wKA68oMGDrSJP1k0z3Z9dore1b/Ha4z7Sie50QtIJyHIZpoyvWr4iXv+618XcufOkDyyr6Ihrr/tBTJAdAC5mahDQJ+SP2Uwzps2MkbJNd/zpjpgzd46PnGN21COPPCpanG0HG7tAgCd0PqEXFTGzPGLPSgME2QQX65ouKktHruDrjoNKYtsHLv2hu9ZZKlflUdJmPsg8cYmZtOQ9eZDG9ka8SScImAbsKDadzlGWCHAMILBBcxrGTz72WHzon/9XdPfujxGqW4jLNHUvXQJe0ktnvL+EdBeeEnKkQI1U8cSapn98oz6AZ4k/di87ZIENXWTmCHwgPXXFwuMWelrxo4IDmJ53xRXWpeXLl3vWChuO0pgGVzpnuaOfxLU86Z+nmAo2ZIAy0ZNiC4VBjGxknSQ63uclTt68sEJr4nnvA9VLAs+8Yb8WOmvGt02IeXPmxYknneLZNEzX/+LnPx+rn1rmuppNsapVB1Af0MEp1BSEv2BjphGjHvxmZIdGlzuFoZPEnQYbDhdhAFbFFn7FNoAf7+lkhu+5xI4lJDlLg44JzwDQ0wHh3d2xJ3bv6PAyu+raEbFb9mzR6Wf4ZASOddu4cXP88dbb1QheEdMl03SgXXbF5fHWt74tvvTFr8Svfv2rmDFzWrzvfe+JE+fPcQcSASnbvbcvPv2Zz8QTTz4ezbKF9951d1x22aWxYcvGuPfB+2LTunVxwYUXKu37YunSpbKl2YnOvhNscGt43XjOYJlHwPinO3JG/GGKyCwPRRCPEwKiQRMa8cgVFzLFhbxz8Z1RyMG2hGlnh9XKYfSZBhB1CB0Ad911j9gwNHZKvnBsOfmGUa6OnbvitNNPi+decan3rendu09Oq6gr2JEHSYftX2noc8Ef+ER5xWYDT4ENXhl2XcQr99SPgXo/aSHeyy5BKzrJPAInmlUPGy492OcZAJwohLzQOcnMOE7CwJZSN+JXIf9MaT6iRjj2Upl6hgf+BnqAM49dzM4yZg1wLJ30Vhe04yo0JZADth+8Cm7A7B3kfac2SP5xEYSV8QFOaMR75JdBsSrXd+gnexb1qryaGD92vJc6/NfXvxkjxKMTjuVUFs48z9FrdAm6kZ/5Wgn5LWGF3uBAg5x4BMotNpVvBNfN+k0cLt4XnhC/8JBlENCC54ybsyCwx3QcQhm+I1OkzTKzPnUD27TPRhEyQOdLoXPSD3rlnXTZIUkHQ8ICHxNOyqVjUXAoLo3sglORG8rEB6HEAn/WF+CdcqYsdR+oFwjuAFAoNCQt3wqMVcIVeMgPPMin5J94lo4L8k57VfL2O5Vd6GwfVH65B/f0MWFM+J/OBy5wTJpmKN8IpCGQR9KQePhH2aGb35K2/CYdsBJK/uV5cF7gRihxMn/ySF4XeAvuJR9C+Wa9rcTxb6UvEjs43dH0vvDtxetDyCZ2ZnDbgCvpQBrocEQNa711e4LlQ6tWr43de7piwpTJPp1pn+SU+pU2EP7GcPk5evDAGf4peNIBR+D/ujqWplR50If9dnpU/7GJ7axZswzjvffd532doAHB9bjARueoEw0TeQnYhDvzFhUVLzewZ7N4Aie+8Tl9ooEgbAalTx4Q+A0NBwfe8b3EIQyOV/L4fzsMHTm6/sNswjd//nw1GEbZieNMfNYQMupgY0tECwJIp8ISuKPsDsKLDZ3qG0fEpMnjKwjlhbDTe8mO6PQCb9ywA/mR8MtIVoSUFzhEftZFxZgjQSKyKgZ6K0nDKChMpDzy1BevYUZZ2ZyJTSa8/kfxWlubdVdDT+lYMsD6Y0aUvAZEzGQ0jYoWY8dmf7n26HCccuppEpIGCQDTF2FsVt4IM2FoBW6mx2KEGOWiY8LLESqG3R0R9XlUDc8IIu/pDHGv1YhG0ZZRW6aX09s41IaegFAvXSKHRI0uGnHQ+ajzQRDu0hHlx3E9jTI8OVIHzRBSLmDGeAMzikqv2Px58w2zO0zw6JQdv5tUyUIbRlA4vohjUtgh3sssZORRAL5DJ/DgAl4u8C2GAdn2hdNdERbojEITb/LUac6fGSdUOBhWZg14Lb8qVhrYbBzFFCAq2m4ZCF9qnONwd6lBs1vP7Ei9TQ1Cjs1jk7ed7Ts8hZYGINNDkRM2r2J9IRscrly9Og7Kkc0GfY2lEjmnIyb9tsNutNPZdcLxC2P56pWxZdsWj2pDSzoZRFHj4Yag8ugXnOA2d85cyxCyOm3KtNw0URU69KBRwjFmwIjzTsdWrnvUM4ZN1yEZtyHQSHKAo6ZHE1EUdFnQGocO+jDVkoa3TI6FgCm25MFGc8TLSinlAxlC1z732c/Gn265zWtom5vHCFkqbjkhyofnctEg5kxzllDUDB8RG9Vg5dij4xYe583z0G144A4haCK5IX86ATi+rGxoxVX0BJjYU2DjxvXx9a99JX7x8xuiT/hPVMN2/LgJcsqb5ODlXhnYHkbGGwUjRy8tX/JgPPjQozFh6pQ4Rs4V9MZhJG/0AVmE5g8/9KDhZ8ooMCA/xMFhQ7+QeyoTjjgCZ/BE5pE9t0J0QW30h86g3A2dvSXY5JJ1eZSbMpn7AbBh5V7vD+Adhbv3SUb3et8AjDk7RaOXbBSIQ7BnT2ds3rzJdOujolS5NWq80fiC59gI+LlEtD72hONi7Pi2+OUvfu4NvSYJd3BhDar1GbzkMHi2jWRxVGOzcXty2ZOeccKZ4R1qeNHRybo6ZCadCWwAfMkGBxjbdtQ3+jeOHBc85Xe52BcAW5qj53S+MuNrhJeicGfNP3zjYn2v1/WPbPY+KKzlZ78U3rNDPZeP7dQ74GMjRmYDIQe8Zx+AcW3jo1V3RmrJA9HESfTRZ6It+LdKRrZv3hqPPPiQR4OpnBi9tfOkKx1WvZQNovPMx5cKb/ZNcWcbqoPxFD1QFXRY/ysN6eQ0IRtKS+HIchkJwhZiB2mU4GiwLIA8t63fHLPm5Qagt99+u+Gkg416i/qNY96Y3oxeekSuFjvKhq/9kiFOg0FOsgPbdYDkjw4fOrGQLQLLlNxAAmZlROPCnZjCjfLGto2LC551sTfv3bB2XcxdcEw878UvidNPPT2WL19hXn7s4x+P8y64IO67/4HY3b5FdZ3opcaXj1LUHzJJ+cbdEgn+dIZIX1SeT9mQrqZjnx262HTgJlCPFd3MDrJqyUeD4mVjgzyBFWpTnpkruWbEnDOi62V7OeedYyBPO/vseOWrXhkvvfyyuPSSi6KlbZJkoDFe+MIXep+MP//xjzFD9H7hC58XL33xC+IKxRs3bmwcUOtg5ep1ccdd98X3vnet94nokd3asmlTcDLFE0sfj/vuuyd27t4ZDSNVXl+vlwAcf/xxnmmEn8EyDfbn4FQTRovhFXSBBq5PJVtZ58FQyYueoUXpTFRM446OMBqFj0LDtfgC/MYPSPrB8+R7CczsclDenC4Bn1laslZ8RX+xQwgxJxawjwQzLabPmK66q9H7JbRv2y4b0OHZj+yBVE7dKI1aeAQcZfbJ0RH4UaPMX2ADP+OiK3mXAX3Akaa+PBr0WSDaLkErTmSy/yNfAhn2Rp10NCkSviR1rDdzFNzUk+wxgUwxa4/GPxvdcnIBS5+oGyZOmOhZeMyKoU6jAyH9pzrjTB0AHtBzcKAuJF/rsJ77RcvU+ZRRfFvsr+ssVQLeK0A65mVgioetoF6HBrYR1BOiBUuLGDHt7z2QM1tFNwZqGEDADmKLmH3IbDD8Uu6l4476izK46KiGNjQ04A1wwB/riJ4py3UXsij/kQs84R24QmNkynKkC/vUqN/Ew8ciHrRimSU6Sn04fDiyRTnSUcEjzhku7I/90IO5V0CBbfeuXZ59x2/gpJ2QA2E0PHOkFti5TDvRLOGHA6K0aMdvcOECjgHZzwY88lguaJ11EQ107Cdxc58v6iF8buSNvEhLXuZPhXaUz5I/cCK/Ui5x+M77Mm0bPMgMWXbHte7wvbQBrJfykZWL0yFL3As+wGjZ0UVZhMK3gs/gZ+JzgTt6TP5Zp2NzwYEcyDfxf3q68q7gQwAeQonHt8HwEHjHRQD2QifikY/rS8Xnd+HfgMZnKOlLAFQ6DHjKThtsgnBlOTW4VfAzTHrWZ0XN+go9gr74CtOmTXdeO2Wr6GTnGE/ywpbQ6Y+/xgbk7BUArfADgGX+3Dlx0sknyQ7kPhrIAm06fAVOL+LkIWwP+BTcmAXFPjek4TSoHNyEnnzDV8Wu4+ebEa4bSUc82r4EYACnMngGv5zYtBDtK2kJpH2mwPvBV3n3/1UYWtdQ/eE9HX2ebjdmzCg7GhiW22+73YIAYUA6ha70Gmbgu5HWA8SrqRkarWPlfMoYMVJCXBwcGuYYb95biIccipaWkSSWM8UZ5FQ0YoQUDiKzjmq4Kgt2lCZQ2WJYaXBg4HxcmioYGIkThdMEk5gyTOVAT+hhKSzfR6mS8G7LlKvyMOye5nFkqA2f15Lrj40nMAo4tSefepryr4utW7d79IVptpylTYXK8UQcZcM7po3TC8x6lT1debQIvdxczFDo2k0F3K2GQ5ff5bnb3d4kjpFZHPRSSQFfUUCE+nE5K4yuYsiL0+VOABkpZi943wXxxRsqSuhppGCUMWKmGTRVnjQQcSAbVInOVSMJ+jKltSgGtM9KH+c/GwDA4nW/0FiC7mm8eg+Ni+GFl5xDfbRyEhzM0KBhQGVEJYTTZMdIRgAjPmniJClhk+EFPsprkENAZw2VOQ0BlodQcXFnxKlZ70apEUFDouxUjvNTjprioqHOpj7I7QgpOYJFgxXD3t2z1xv8DRXcI9QoYjQeBxU6I7isqaSCowIbr0bKgvnzYoWcZo5OqlGlU9YDwwPkkLWzHlGRzJHHMfMWmO4Y9qlTpnkWDE61iJubc6kS7ZITgFOf8rHXjgH871RjjbXhuyRDeerBfo+csdkc075ZA82mSmU3ZcpgBFjcNR8J8BAnAT5mRYVTXROjR42OH11/fdxw3TUxTLI8fcYMxT2kMrqVmgaRsEKWMGD6J9YaR3g8mpF5Gd+Na5ZLjnfHOc+6wLqFLpAGGSsjojg4bDqFXNiQSTZZTwaNm+UQsUv1p/79U3H3HXd5N9gWpmzLwOd6e3rvjYQ7RyifRtP4ieNN+7Urlsbjjy+P444/PubMm2NnlvW5AsD6j5yyxh45mz9vnvLKTjTAQC+Ayw1WyRaOPbqUzm+jO014xunFZrA8iBkg5dx/5BQ7g3OMLJbNPKm4kDPkH7kveSB/2DDice/xdNCDsbNDdqJzlxs2e/bvdaMU+tCpJEa4Bx09OHj4gG1ni9Lfc8/d3oiyWbRiKjY4Icvomx062Uk6Y3COxrS2mi4nHL9IsIxyRxblsikhNojGAM4cMg6v+J1H+XW6YcE3bAfyxYgdI9Y4eziCXJQNX7C9/HZlLwJTQQITv7mQPewXFTSySJ2BTBTHJN+nA8R3Lr7znnfQErvCMg3oSeMRZ45GMw0L8kfmOCFj5VPL4w+//4NHEHDI0xFN512SmXqB1hpWOTwexT5iu4oTgPMLjtnhhu3NNNQPhls67/IEG7ims6zKUt+Gud7B6R7ujVfpWHrH1e9wA+r3v/+9aYTckA75pDGJPeMuqgnv5D2dVdSNlENcaJG0TVrCC2Zj4YRmI0H1mejnkzNwTKEhcqB6C8cJud22XTzf2h5r162Pzr3dPtL0+ut+FD3i3alnnOnZP0NF65NPPzOOX3x8LFq8KI474QTbp86OnaJc2gMvVRIc4prt95jR7B5PhwyyqHqmUm+WBgAGJPc64BLd9AZZBX860YjT3y/5wDmX3HjUV7ja9qhMjrajTuIEjinT2RTzDO/1QGfQjb+/OdYJH2a4IBt/vO22WPLgQ7FfddpxJxwXx06fUrEFcp5V8r33Pxyf+NgnrCeLTzohxkqn2Nysq2uX9bB13Fh3FiBjdNSwBCDXmR8wjjQo6Qi1jqvOwo6g09Rn7N8xbsKEtAGyISy9GKP6CdvCiLzII1JUOS02hQYcjmJp9CBbxEGucJShG7wmuM41T7OxYroqHjxnIGDzps1KLz0QXxRZ9WWTv6GD2PYNG9abnuCCztQ3sLEhnatpz5DPYv+AB1iAKWHJsgnwuFwEvhGXu38rfg1phRvlU18gy9CfxhOdopyelPVYl9Ny7C46AMzkU+oKZptST3eJ7yyV4sSGTRs3xfZtW1X3j46TTjxRdX6L7SOwkhYbIIYKkqShSGU9xvbYf6rAXkY0CZx4QccNOMpapc4xtV8NEfxUlsDZx7J8pozib2LTsbPYROIppetau/piG/LfIvvLBrts3MkMw+mSX/xN9iapQ4YkPzRuoEN29sjvwhIIcMo0rHqGD1zAxm9m/HRLh9F97pzQhM+BncaWGy/DPLA5qGdvKj9sInkhe3RkYfMYmLMcwnvRE7+JOgzd4YK+dHgh5ywNpAOW+g4ZIt2Avcb3SHsJnFzAxAWsxZfiKvVH+QZu5RuwFr7xvuANPSirlIF94BEcTUPJWpFH4lFvADu23f6f9Jff9kkrdbR9VeOKHmbnFul9yR7bF1YZrDcHLgLfgMXyVuELS0GhN3DzjXcE4OaZd/6ty89K54ZyeV+hl/PVN65SDiFxLngnDOUiHfcS+E18y7SeoYl5qIvnUgbBdhx7Q3nogWUx62DqEUoveTm+42Xdx3P5VsoHJ9f/9t8KzPmNOPg37M9FWdSpHtyS3aLjCVpQJktm4dnmrVtcj06cMjnaxo+3nRo3ts3+vusz+c/YtHPPOzvOOuvMmD13VhyjuoHlothl4MLPwe/epPYSG5HiU3uWrPAENuyEZWJEbj7IrBQ68Wwv8IGhbwWnrKvo7DmA6Jlm6Ks+Ox/kodDNM3XBHf8hSe1Q+FnuhME8fqb3g9/9T0Py4m8LQ6uqD3/4QM/hmLtgbrS2jo6uvft97BFHVYkqMmRSGAywKkOwpAx6TooAMqJBLy6OzfHHL3RvrRuiEFkXDa5Jkya4QvbO7PvlIMkgzZ49U4amKdau2WTkkS3yE7tkoLKHDaLyzgwizwqzMFhUCtypaDjGiEoPR5YKibxQUqaF4Py40lQZjOC4x0/GPysPMRaERHuMP+9GjWyOExYtluEWvKIFO/Vj2DEeGFQcMKBkmiiCAOwITuKbRswViAyFp7HqAg4bQxnwwUaRUUQMo3FVIC2OF84ijjkOOwYMelPxeCo5+dpo4iTk5jrcWVeH4w9MwEEc6EdF4k4OOVnTZkwz3HRGEI+y4Ek2MPe58qaBQOMT+OiwcKNAjTh+Aw8X3+lho6EL/Bj0A7pYB00FAC3dyyx8cGjJAws7b84cO6sofBVOg2ACDnhcKpc0ZNkw4Dc8SYc5RxHcMaHf8ITNwYqzhTIyqgq9oMOe7lyOwnRJplBS+bIJHYaNNaTACo28wZ8q++7OPTF53AQZl2Pi0Ucfje3b25V3w9HykB+bAhsxaJ8Ggg4A+EkP9Xg5h5xOAA6MfHMyRHPLGDkxowWjGpoqH2eRxicX8DCKWSNc6GCxYyU9S4dWtBDMdEDQiUOnAUYsj0VKY5u91tJD0RC8SANOjEKz9vILn/1P8aY/6uWwQhM2QOIs3L790glkSNcBHPSDfZYFVxJCikoQB3lfT1+sWPZ4NMgYs+YWeaBHtlQgOHA0JOmgKU5ddkDR2MLxaIpv/9e34saf/FQGvUU0yY33fKySyqYziz/oOkywV6vxj9zAM5YVHD40NNatXCrHfV+cc945dkY65SSSB517yDnHLtKhwEiyG9LwVPoHrjSQyR8eJn3SriBf0AqYS081toH0xk15I3vMekHOiIeTiw3gN7KYPMyOBZwLd/qoLEa5KBOnkXWnW7Zvi/aOHR7h3N8nJ0jkYeYGsKv9JlozutvrTpvZs2d534KHHn5IDU3Ww+bsH0bM4H2T6MnmZOgER261jRtvu7pty7Y49ZTTrR/QIxu6gk3yiyzBq4Sfaec4cEhPNtqwU8VBY9NC7AW6jY3gfdqpLo9qcYY9d0botm7booo3T0RgSRGVLhUxHaX0wKM/TIdn9JFOWuehOxU1dob32BJmA0Er5ApY6IBmjxXsCTNngBXcCYwWc2rMkocfiZ/dcIOP6GQjz6y0WcKS9pPLQbSmgXSwMh2R0XvkgABdoQU6hl3F3hDcGaB/SDH2nhFe9KRX+SPfpKHxj47QcD5BjWgap+g7y37AfzUb8CkQn1GzTtENe0EZLBFhdgZqQl2AfmLvkSHKTh1mtLCyy/OBfttvdMTOKDgBT6UeAWzkh5F+OguZ3n/MsQvjwosudF3L/jp33nZ7/PoPf/BI8XHHHhcTBCudqKpCvBnm+g2bYuWSJYI1d/xH3pFL9gdoaspRE0bLmbUAlaAh+HsmE7DpN7hK+/XNqFdwV/0gGCzr+kOnXCdgQ41R5gXOnNaCQ7dq5UrD+bK/e2ns2dcTb7/qKm9gyEzDb379a57x0zJ+kuss6Hb6GaeLLoxlAtPBeHTp45b1f3r3O2PhwvnSpQfj9ttutTzt66MDjoYbnXX4FkfcgXj7n25zA+6JJ56Ip5bl/bbbbot777nXe3c8pvrg8ScejzXiKxe05gSV9m3tapxvi7Xr1ka7dAE+0eBDz9zJYQyzUynrs6zT0Edwhi7QCRpCF/iJz4FNRR+xX9iajWoUs8cPjbfDgvmIYMcO4WCDc2tba4yVzafThFmWOMzUizT+sGHMHKPsrI/ThzK/dBVY+F6eudvfsd1Lm0pcRbLtZjYW9Tx1HXzYtn2rByuwB8yS2rWr03KdOOGbpN/gjgzF27p1mzeAtg+Bf3aYWTa5ISCdtlOmTIp5c+e4fOpq7AL+FX4Qo+mHRVs6v7KuEe/1nvYH9Rf1iG247ugu8IMPOKAzTNG3vdjHca7IJyOM6ccgY6z5hS/wEvgJ6CVrnbEVwEj9jw9pH0+wTJ481Z2GD0o2sf/Y31y6J5IJDjcyRTto6zpHMDGKmPVJNkzLd2wd8LrhqnzciBevPcNU5RfbTtzCT4J1Se8oD7vBiTcsJWNPGTpX3IkhvGjkQodu+2/7Rc+KXbM+pH1EhQvduANfuZDHnOkxAD+w8gxsPIMDF40kaACuvCcUGVOhsoGSQeEAb+AJd0KhO74jcCM/TMd2XSRbCq+QP+THuOrOlf62Gm+yL6UxB67Eh1fgR0hZRwfwENOu+tJ7d+4KR/ADB/AHdjpM6MDKWU1ZHxGfeFyFdrQn4AX5IX/gS/0CzkXnCr15x2W/VvHIA5gs78IBOnDH1x9sK3gutCoh02anRInDbwI3P+pi9qBlUvJKmcQDmAILgVFveEaegy/iO0/ISBpdNWpQUx96hhR4KF/sEvVAGT1Hf+jk5Rt50Elc4GPZEsucW+UbUm9bnvQOv+Ip2VnqHo43Hl85vht+MpsLfgMvuCIDnJDEoAe0Axbgyw63ykwNgQzOwIoN5hIhfOGT0cZhPxX0GdiwLQVv46s4mBvrnH46jsmQtNODZfmZQuEDcQd4knfC4Oe/NZDWMCqU+98Sqhpbao50d/XHc557SSxevDA65JwxVfw/P/tZj1DWjxxhh8xCbKUZEEKIyIZJNCKpwBctOkEVEqPV2TOJYZVIxqhRTa4AGDVnRIBGzNi2FglIbdxx+4MW8oambORBw+rqKjcecgpQrjWm0ZnGc6gchVE2OATeM9KKg3Wg74gqvlp9H2lYUVSUl92Vq5QxTj6jsDQW62pZyygG610fTsoBjHqo3FHxxn/4RzlIY6N9+w7hXece3EpdI4qnonj0Uj9RJoQch8jM0B+VMlKC2NHIgVZZeWWPJ50VmZfglyNMJci55AScMJSAnkwMHjRAgUgH/GyaxCgyDVhogECiAAgszzRiKNNn+es9ZeEwdsj5ZrO24VJYRnAYpfdUNlWwpEMx7bTonQXS90oDU/ihzJAAOMx/XUX4BhsPvhFocGI8mXqGw8/GOVdccZkbi0yvr9I3YCvG4KhxUUhBRvn8f4VeXCl7fC9GlzIIGAQ6SbgY6d6xs10VngxDV0f84pe/VKOu2r2GGIduVSZMFYL3AlzxDsYuNVjOPOmUuPzyy+IH11zjHUrHTRhvnE1TweZOKGDoPxTdXfuCfRkuf/ZlntXB9OtFxy/y6RLAO16NMxxRb0amTFib5vXocuBwAKAXNBTFjRnfmdkBrQ/rBbTHoaHDieUQzAbAAaTTgB5McMfgsCHgMDWcMbrASGXCRoFf+dKX4wff+kY0jW5TY1KNWNG3sb5OsrPHo/IQt9DOe3wIZnr/AaZP+NGpgg4zC2DhiafH96+51nRav3GD4UX26Cxat26dGz78TtnAuZdTNGlCbJbjetVb3yb+74txogebI+Eg2RGTA4bBtwwpBQ3gUpGAE6N9TU3NsfTRx+RUdsS/fPKTbmjhoCPXdjBEK45ao6I/Zv4CO71Mz2f5R1/v3qMyxZ11qvrhNFzgzh355u6jNeExXdaioZ0A0d4yWolDmpLOFYh4x2/ibt221XrIVFXEitEsNur6oxoXq9auirET2mKXGsnyGxWys6FmeMLHDCE2XLrwoouiVvry45/8OHqkl+PVOIOu2D/wZUSGWod9S9ir4aRFJ3vt9L133xtvesObYamXA0yfPt2dLcgrMmLZ9Z2yi+PBqMYA/XGaCNgR9BHckLG0K9nTzzNOctIt39s+ULDyLnaPO7QgbwSKz46jAK/KewLpkVk6DTnek31BsKfUymxmhs6yxIQ0yASdiL+RPn/iox+LPsntMOk7csd31w+67H3ot2GULDIyDX/pXEHG6VCkXOQbfLBVwIU8AhWsxZmlQQqudL7RaZnygeznKBN5QOu3v/2tqvsWGUeWAVx33Q/jgQful5PdpXw4baTGdhaaT506SfXh6MoMjR2un9CfMk0b2vtZsMmyCo3crd9reUUTFWm+oeMLFhzj+oKNOHd3divvGcJ7qGxhTyw+6WTpzpJo37Ez5ike+4Q0yZnasX1b3HfvPYJlWMxQQ3vBggVx9933qIFRFZdfcakastti5cplsW7tWjWQ9soOZP1peyR7VgJTqumcAOecNQbJoZ/sknBAqrrlUOmVdEQOs/AodSEhZSJ10Q627A0zeNZv3BgnnXxyvOPtV8Vtt94W3/jK1z174X998EOxVI3xz3/hi9G5Z2/s2bY5Fp95Rvzkpz+NGZKRfZLFa6+/3vsdsNzp4//28Vi1ekV88t8/GWvWrIyDapAOr8dnyHWj8Bea4j9AX+QHO4ENod7FttHg4gInOgU723dj2lJ0LcJ6UONODlJU19fEG9/0hpgze5ZlmREw7IKni+oq8q/XlptypbN/2M4t/FZJjgctmGlQM2x4/OnPd8SDDz7sJTh0JjJqzt4/wExnKUdTzpgxNabPmGZfgvwI0BZdgu7lNwFYwJVAHlwlDfxBDoGLi2/oFw0u4rieURznIXnIqbTZeEcnTMchiS/5QEfqZvKF36Vzwp2R+k2asm8KF+k8m0Rlkb7Amu8TRky0eaLyeUd9j3/FM2Vhe4Cd9MDuUX7xn80u0cFqxZUy27ZTx7qe1Sv03rv4QzPks/I9y4Yu6CQ2uyoO9EKXQyrnkOopjn5ujN/86ldxz113xHELF3qmIuWTL3CBUzm+2bTQX5EN3rlM0Y5vLlMwUj7vKZ/GFrJY+MV70hFKukIrAs/QQI6Fy05/DD3N76Rlw8v0HXMEufCAAN24CJTFe+LAM+w1aSieMgwfiCrwHnh4p//sYyKDpOeb3ytw97PzyfflG+mzPNJkHUPDHv/Dp7voUmTni/yQrsjnYekevwvdeAdtnEaBd4PrcUFru15omJvOZTx4U+IRgIkONUU6Kl+kK3FIQyj5lXfwueRPQF55X+KTb9rCbCAiV+AN/YEbW0CckgfveObiPeVwJxR8CeRPHPIGJ967xMqsbuNfyYuyLC/gLjhIy3f0infE4zdxyYTOU36X+LpV4EFG9Gy4oVuFFoKP+tX2Q390Sg6R3yomRr/4ulZ2n5mw4AFP0WPaDYsXL7ZtYY+znLW40/nhC7GEALjxj7h4xp4jC4aDEZZK+dhXNhgtbabBF/41M3SRHWyK8VIod+JYNoS40YeIvsPfjEMZzGLlXq4SyvPT74TB74o8/C1hcLr/Sfqq5rYRR3bv2B+XXHpRXHDB2bFmw8ZYfMKi+OynP+tp0GPHj5HDLeLIYEIQFBBBKYKH8UegUVZ6oUe3jrZwlWmmOFg0eCAgTEKpRo1q9MyBxobmuP+exyQD1UqXm5jBDNbJc/xdKsWQ2Lp1i0eTmM4rdsgRzPVPKSzVlbVKXXL6UfIqOcXVHi1kyjgM51xmjAW9u/vUQPBosipWmMi5//09jGwMVcWvhtHhofHOf3pPtLSOi/XrN7lTAOHB+YJXwMRdquiKFfhS+VI5EBYUIo01AjbAbEL5rv8cH4Glh5KeMOjGCBLCP0YNZabrkTdpvFO/Sh2i7GjMMKsBgad80rHpRumg0X/uiaSnmMBoXqcafrvUKKESYtMaKhmcftJ6mpqFmwqETeEYTcOZT3oiVxg1zyQQPBYz/QaPwTMfBgujjYngJQvWstLwv1gNHHpRt0uZc4OuHL2iEgIX0xAnF0Ohj/muGMiUM2CmnHLxzYZN31vHtnp3/yOq8Do6dkbvQTWcd++MG372sxguR3zipInuBexmJkovMy+qhZMqcTGZDoBTj18cl19+aVzzwx/KCV7ho/HK9F+QVnHeEJAG9O5dMjhqKF/+7Od47S3nli9etDi2b91mY8KURxxAuXfCRTSkzkIWlA80dH6i2UFl6t5Y3YnDcSiHxF/ICE/swAkGOtB4N0zyWkQK2tM5R+cRDgKOJ51jNDre8qY3xxOP3C+9mqSMGOGukpPCcpHurLj0h+MOrZElyzBlOp88z5gRtnVr18WoxlHxjW99KxYcvzBWrFnt6bp0CKKTHClJIwijTccacsNI7Sy9+9pXvxpf+8Lnom3CNE+/OniwT/BLnhUHnSs938gJxKWzpI7pk5J1RpKax7ZJIobEEw8/EGddeHH8x2c+46mQO3bt9IkC8J/NwZCf+XPnG2+cdzfqJH/o39FOLfROJSFXBOST96apaA6Ngd/2TfLDUgtGk8qUQGSRizToDPLORX7QjEYbvdQ0zPBQO3bvcsfMH2//Y2xWY6WhuckjwVWyCzU1dRUZyIYnjhiwXf7858cQ5fmTn/wk9kkvJo2fYPvFSLhHjai8xPMDvQdlI/bFaYtPjfq6hlj2xJPxdy95mb+tFn9oUDKLy7vX6x0wAyu0xv7+ZUCPku9chT6JX7Z2SF/whAboW/It4yFLyCrvCXwrtMX+lfIJvCu/acgSl2f4Qf7Iokc21ShDl1g6wck04EGj7YTjj4ubfvbz+PePf9K7hh9SfqWz4Sh+ghW9NazYC5xvwVErp4O17sy4oSwafjjGyAnpCZYL2XbqF3QYx5MOZvb2QNewW5wlXfDhGFYvK9DvhXL8SYPjQnZ33PGneODB+zxVnE4RGjpTp05x45+OQuBmb4QFC+ZJl9pd90GT/T2kFz5yYA4eOFwZBaVzgPqKESrOrz8mxo0fH0uXLPEmmVVV1Xp3fIyoa4xlTy6XXRka8+fPi9e98U1x4sknxV45Vzf+8hfx59tvixXLnxKc7M/QLDlKfUFuX/Pav49FJx4nuP8YP7r+uti1s90nAWEzaFi6c9K86o8+NXzQLTqysoM45QfjBM2o39jAkJFSd+zLrmMvadhAHOgOrugS9Rz5UBewz8s4yT3Lwe69807XByeeeppPBVm1fGU8tmRpVA+vjV2qQw7198Z3r7kmLrno4vjOtdfE97/7bR/DuL+zy+e1M3rICQrHHDc/XvGKl7sj5re//W2sWbOm0gGQI7jAUOSaC50kMLsG3Ah0TO7fo3p6GPtRCHfFc8NStNgte7Tg2AXxj297S+zp7rSPwUwd7Aed9kWnKAfHlACt0G0u3sNv7sOG5tpSfBHPYJKAcyTt1i3b9Ls29vSw58oodzAz9Rz5niC7M3nKRB9Pycg7PspRPRc/KCv1LfEr9W25eFfsIYHfxAdudMqNdF3WeUUBG57hK3yjTUlaLvIhLaLg3PQf64OJXxoHxKcM4gMbF99tY6grlQi4LE8K3AvsvGc5km2bynEjXPrR258j+8Qhn2KvsE2MesIPYGU/Apa1CjPbVAGRuKqeZlAnbYGeE/qj5WYHAA0+wS9dqzoiedjHyDI6UBOjRo4xr6+79vuxft3aOHHxIncGo1sMSjRK3rBh2AHw9pIqZj9J5qEZvC/48hu5wsKk7ICDeCr64SviH/K+yA+8BgfyBUb4W77X1jGKnXmUmYMFb+89pHvil+lJBy+KXJQAbNl5gL85YPsLzYlPegfdeS67y/MMjORLGq4Sr/hX4E9DOfHFfCQPVUrykbhKx8xRnvVPV9oP8OQddMPH4u4BKvKp0JRQ8khZTBxUiH0g4MeuMcBH3kWOSUMotMAfs15XYCVewpOyTIcYEgxdPSOA9JLpkg/lFpi4c1GOfUTxuLzP+JkvdWihXfle0kFXnoGlwMtF/PIOQtCJYLsFXvJPyglcBOIXGfAyLToolJb0hqJSLt+J5/KEY7Fb7hCqfE+eEQZoR17Y/aLTpr1swrb27dEu27lrT6fuuxwHv7K1tTVmzZrpWXU05letWml/h/2N8O+AG9tIxwAwsGyAuox86QynYx05FdkML7bLMzXrKyfWST8ElWDBvzvopbfAzubeBPIhXzoDkW/Lgm0CfEVkxD/u1id4mXJF26rQv+BewtPfD/5enqHN3xpIW9L9T9JXjZ4w4kjnrv0+S/qii8+P1evXxZmnnRn/8Yn/iLVr1sakqeNEJAiQFTuNJZ5hQjJbz3JsUF6cAJxeKkucGabapSFB6dKwMLI/QoxgyhQV2lPLcnp2Q2Od0uQ6VKZe45CgTIw+MM2MdVA0LNyTVDHGlM/U6sNqWOzuYFp6nwwr04+rYtKkNlWUo808mMzIaa+cHdbtex2tjDabfnlDLTkZbKbV18fv6njTW94aLa3jY9OGLYIdwuZordin/LJCgNjlAj9ozzOCYKfXApbvnF4w6JcYlkoEy0nHyBDr48e0qgKR0DG1kF4uN9JFI6YWM6OCtCKGp79hNK1sFUHN53CjDZogoFSM0N5AKFjQpTzuXPGu2nR4sBZ/iOiayzsIRwUKACvPhlll8M5GQe/5QR7wonSE4IwgG6QpsgGOdEDAiwvOf5aN9TY5bzhjdOSQJ/kRHzqJWnpFxSBl0p/x03PSIA1bylQaZMoCDwwF+wiw5hGD1b5je/Qd7I0du3fED6//oejb4nOSGYGnY2qfnEPkjk4NZkR0dXTEqYtPissuuyy+8c1v+nx7jp8ybW2cK3xW+cxi6XQHwMG49JLnRH9vvzcxW7zoxNi6abNllfOByZvRbHZth7o2MHpwpQsfRVeOnYHcVCzEK5Vm0g/89Ev0pXE/amSz6JaVHRfwIJfoHPChExMmTYzt27bHW9/0JneMNZJGPCYfdFQSelR3WCcKfbu6uyp8EN8UV9kqPg4S59V3q/HQEZ/9wpfi0hc8zzMjmIGCUWVGDyM8rMtGN+2MSd/aZMDZkOjqq66K++68LcaOmxKstwVGCqJxDv/S0NI7TsMbnYDfVFxqDIimdIS0jR0Xa1etkf7WxVe/9c1ok13YtHmTaUkeq1evtg7NmTXbTj1ywHt2/Sb/pCHynDQjWN4MSz6b4PrpGSG629hj6R0fXUp4UwaKU5S6bmdRcdnokI3SoAUjLj29+12R3van22Lbzu1RVTPUewBg81g3jkxh23AE+2mIio8v/bu/s75zRjkNzQkTJxo+RqCpGNNxi9i/t1fOY2+ce+Y5kvWI9avXxstf9go5wgd9hGWZvZF2InWm2AnuWfZhywO6z7uCFzpB/LJMgovfpAVn+EN8Au/Kt6yUs1OGvArtSxxox3PJDx0mLne+lYsZAHAGsd8oW0hnEVMCGelkR3A6AH587Q/j05/89xjeUB91TQ2eDeVKHX5ZV6U78FGCjFPPfjDJbaaj1hztbCWSRw+Vht/gADzutBaMni2kBin7vFDvKeNoaRvr2RXYaGaboEu75MQAOx0vgMB0whe+6EW25Tfe+ItgacvolmaPTEObp55a7s4H8KdMZs/R+wdtbUN1sXs869GpG9LJpN7I5VSUha3fs2ev5IfOPDChY310NI9qiR07d8eW9ZvixS9/dXzxG1+I7Zu2+SQQGiZbt2yM++65O44crLatmDBpnKeQ33rzzTFj5tR47eteEb/73U1xz11/iilTJ6leHiG6Sq+pTwQ7sIAfnRKpr+mA0rgCfuhMw5ipxuxPcECNfnChcxN7acYovk9tkPzTUc8xhZbrfbnEyHWsvimaYuNkZ6MVHrW0jhXuOHKHY9vmzTF+4iSPtq5Zu1q8lWxJvsomjSyBoTimrV/x/Ct8us7yFcs9FR0eg1PmC99zn4sin+BE/Qpt8W7BeeLEyYJ1jDtdgIXOeNLhcGLvnv/CF8T8BfNd/9RU52ghdgrrT3z0l/07eHb+kjvs7WB94LgsZGhP9z5Pr4WG2Dg6SVgyOUwNOjpm2Y8FvFjqBp1OPHGxR8XofHI9pXfUGXSCMM2dUPSt6CgwlIY9F7LIVX4X/Sde+Y1s6j/n50EVPbseU57Es/6IX+AI7RkI4c6AAw47DfxSNh3kPJMH6Wjcok/si8La+yL3jLwz66HwBr3mTr5uGIvW7BdFGSBebJHh129soGmtZ9trl1l8m6yLq8BLjLa9kOxRHwEX8MFjnpNu3CkXu6f0h/ANoW1VTBg/IfZ0dcYPvv+D6Nb91FNOUvwD0SV/Q0WZ/yPlo7A/BjKCrc36Q/RUnr5DV+EGbNgcPCL+wUvSFJ4QF1oBE/KLvSYNM4eoA5FX8mbqdW0tPJZNFIzE97JU0Zr8SgdCBnwIbF+FzqIDdy7ScRwithXe8lv/GZYSgMkN38o76hjzU7wlkA/fipyYnoJ3sM9YdIOLgB2g3eF32HauSnrkA5hJV66BgTfqEeHLn/Ln4htyUPLinZf06rf5Kplwva9g/CqBfAkur5IX74qMQUfKAybumQ+8rOSh/EnjckU/dKjgyXvSJb0rcOt9uWfyvJdyCSVtiXuUR3omTrnw+72ZpeS14IzdFZTWHdIDC3VdtlNo3yS/+A29lMQ6XuCD5jkzJgdPWILpGS4FnkrcIq+Kbl6QgLg8rlm7IZ58apkHfWgL4I87QwX8uDbVs8wgZ0CUuoVOtmy4I0fU3ekT4+vQ6U4aZvkwyMnsXnxR+8fYGv2x3JiOD3x1fC1mAbInGG0s2ETJiVulM0q85UPOvoMeklUIQV6iCcFHxUIb4QCunj2iAB24Sih8efq7wsPym8C7/yfhb00/tGH08A9TyTSrATNr1vTYK0PLTs333/dAtG9nFEsZKlMypmKnUVOCC9M/FE7/m1hl/Voih/Lk9DCMDE5LAiihG5rTPOhckOyaUTANoeMiP2SHY4kw/hAwnYyisNkJwO6tGHSc9+HVcpYEX/XwIXIUmj0ySjqYyXFSKPfOHbsMFwIl+XCl70rZ00WGeBPA449fFMNrGUkOVaqVTb+4JGQ0oJvkiNJJwQg733JaW16sWWG0E8eNHnpvAqQKm4ulD57+pvfQhEaRG7cHWOPLztBSTP2urycem2SwyZjKU8XuXV4bG7yJGo1LpqfiFHgteQWGQmd6x7ijFKa5MMMZKZvzMZvAo7/CD6UpigL/UDIMHY6oN16Uo9en3xgpDAPveOYiLSMOuT40ZQN6kxe/+QaPGG2nomHaIjzhHG6UHqPlaZKCrSgdhghaYCj4TTocS5yegg93LvA+iqNkAucewwQMNMBQKeSZ9Z2MIjKDJB3T3OgDAWP0nak/7EDN0WnTp8+IO+64Q7To88Zw0KEElDR3O5WjLmeWRspMxaezix2AJ46f5J2YcRzZD4CzvkeMaDDNC+2BlanMyEB5Bi6P7Alf3rHRIIYzjbr4Ip5wIkU9y2LMt6wcoDPM5Xxj+MFSHBonbGL465//0nkjPzWq0FnrB8BUAjiWGD5s33CmYSEgCuCVx95Id/WS2THoSO++3XH8SafEyaed4mOn4C28wdFAh+mBJT826GMa99jW1mB/i2u+9z3BflDOsQwtZQhu1mG7OO664Ctwlo2L0E3wsj3Uf0OFL8tZOtp3xNnnnev1wTi/0J74dEAgv2xUxrRSy67SAx/0ozDubtgKxlIxuqdetCAP3uOcwbdCd97zjByiL/AF/QJeykHuWIfL7CDOsIb+yC7vJSXWI2URK1evir2SRRpPTOvH+aPzU1VC2lLJo8vSxf4TdLgsffxxycCQqGM2i8kGN3TXhRPDvg09+/bHjOnT/Zt1/0xBZ9dweMKmmt6kSzbAuIO3ZAD5dWWlP+hEA5bGErOQyjIr1tfRuN26dauP6+SZ/Pnd3r4ttqtC3rBxQ2zctNFn3jPCyrpeet43bdp0dJ0vF3sBsJZvu+7eNHXXLt+52BeAHc2Blw4zOvGoN7Al8B1YkS1GdNgQtkoVeJ1swWjJ2uOPLY3777nXTnq1+AFtsTPUA9AUxxO8bVNEhyoZcugIQ6BFsVHcU16wW47hZ+u5LuDbtWt3OsviAPLRIJuLPco8Drrxj61FB6gPcJ7hIac/nHbaaTF16rR4ctnjdhBwxKAZ6bAHdMBYjqQfyBR15YGDjLQPlX1v8aZz4A4syCpxqRrp8KJDhA5Y6plUYGSZIyNFP8kOyxSWPfJENE8YH6efdJw31ENpGprqY/bc2dE8cnRs3b4tdnbsjLnzF7gT5cwzT4/nXnKxcBkpfm8ULzeZhoxGIx/oGbiiF1SOyDG/oYf1RvBYd/SMM0QjnTrNjTQae3omD2ZQ0UDBJnkXd+mEl7XxTvwDmxxZlq4qP/QP3OmMYIM+9Ap6DlN9z5nx7du32o5RZ/qUBdGSPTfcKFR67OfKVSsltxvtVEIryvKUYmRGtITG4AAs4Ew6pIY78rRt07bYskky3bHDvNd/wktZKQ68a9++PRadeGKccPzirI8b0tZzYgyjbaVuxsamjwPNsHcpg5RNuTRIBIrlkXis32aZBzu07+/NPRqAHfzJd2zLGOe7Yd0G6xWd7UWH6Ux0HaEAHtSlOMz4DfgPRWZ5V+rS0iAsNAAu7BMBvOEPezjw3t+EQ4GdgRVOH6ChycwW+Jb2NRsSNEbwMZgRyIzNbdu2HbUb7HGAjcFGsBkkGy5jQ81/wQSc5WKfKTo7Cg7AzQUO0Nx0rMCNVrtBKDpQfrEP+FngAk7WL4heictvx63UJeSjaJbdrJuwoNgJOu3QB/GMN0ozSjC1jZsQTzz5pI+WZGAAPDZt2RrrNqyPlcuXx8b1G2wTt2zb6qVju1SHsaSL2XTwDR8afSv7sHiZingJPMVHMxz8AbvZAx+G2jflhBUGQrzZrS7qJZ+2cdT3y/X73F33VHhJHZm+WHbM0HlBfQGdKJOlh9RBlMnABh3TXP6m3+wxwDOdEKXhT1wC+RPAIWHOTiXqKHiHD2CZ0wVcIGUeKhnvuMCTbHiPzSE9MJMXIeMzap35IzvJ/4QXX45v4uJRWcYW4w/StsFmoXe8z2852Mezdf4vykh9MC6V90VnoHc2qBMHaMrd3ypxsBnwwL5uhR/E45m4XDwTn3xKXuUa/Jt4wFFoW+S/xAM+3hccHFc4lfjuqNGz8cTq6Z2Xqwp39ITOOC9Jw16JPnTYyA1WHoqD/RIN2UeKZ8dRGdhV016Xda5yCSjzpVe2v1t2jc59fmPXiAfMwMV+Nu3tu/UbHzF1G3uInwz9BIID+oCPsaN9Z+zd0y04Umepd+g4tu7rAn74DG7KSHWV5Ez54GeVpZ58g16kR369P4nwPxpIqhuSjP/JBs3YYftw0MxfyT7vJbjMZwhPj0d4pnd/S/hb01fNPm7ikY3r22O+nIDLLn92bJZRPmnxSfHZ//jPWP3Umhg1noYvxxoxKsdGUfTGJVJU7HSD5xEKCC6C1W9lRaAhHnHTqGSvYTLngBkKk+hdFRh+nwzG+JDuiBsvbBBDxUZw4wim6bLDJ+KjQBz1RCOqro71exjK3DGdMgnEZ4fTbZu3y9Du1jcpm+DDcDPlp16NfSrmnp4DMppN8Q9vfZsEs0GNnU4ZpyZUwjAj+MBHfhCaq+Bk5UJAJEjuhVS52XOMUAEFBi8VEvxw+DEkzG6495571JDJmQnuHUaUlA9lcYEr6cETJwoBhL5FrBBCT58RjsCJEtn5UBx/F4z85hsKQ0DpgJn8U7myJ7EIK/diBPlmpdN3G4lKHEUSWKrYK7QBTeKWUPLDgcbpuPiiS9w5slWVnzf2qzTWKaOEwt+jxmtQfoTBtCcOPCYPKsyUjyFy+HrsBGFcNm3ZHNdef02MbWtV5dyshgRn/6uhKpil/dGn50NqUHWwBOCUU+LMM06L7373e258jB4zxj2HhkF4gKGKimrJzd49+2wcL3rWRd4Ubcb0GXHKiafG8qeWibZDfB4psGJczR/JgZdu8CzeEkxr5V1GGxI3GuvJQxorSb/e2L5th+UbR5JKi2CZVFoapdCQxvApp54St/7+D/HP7/6nYArV6NYWr09kijobuCU5oZ3kULrFnWnRgMJ0XTeEBIO0Ww73yOgSHTatWRtvf/c7481v/8fYsHa9GkZ7vcSEkdGcATDR+kZnWo+clgUL5sdGOTuv+ftXRouckRFqxKQxTYeg8ND4K7BrMr2ryAl0IDBlGF4NF87M2tkn/n74Ex+LS6+4PDao8XlA+UEjzotGptkAC92BbzghQ2Q/cIjQQcop9gelga5FrixHwjcbyGaHLirPdAZIQDlFF6kALeik1R+2jrw58x99YzQXZx1aD60eErewBKB9syrMKr0/ZKeVhhKNjlxbLXkSPL1qbL7gBS+wA3zjjTe6g6ipeVQWxLIY0Y717VRWezrVwNy9Jy684ELr0JpVa+MVL3uFN2ncLGeapS5Moyt6Bd6FrtnJmngbF32zjuvPFbvkCf6Qhg4+7m40S9bJAzoRSIP9poIlFCfQMq+4dGryG9rxm3jwAxnA2SoN8YyfjuPR/AUWo3Isy5g1fZboMDJ6+ntilBoqxx2zMH55w8/jy1/4op2Iw9JP9Ic8gBWcbBdkX5BJ9paQNKWTh84rDKYH7wrcWWdBH87Nzo42lvPAX8uPYOOUETvFKhu9Z9T/0ksvdaP/oYcesh2iUxun9uSTTzY/b7n5D+5IKnIPDeABeWKzsInpaOMEiQ5Hqrxkig2niF9go/FDfiyJQ59YHsAZyaAybJgaW6rL+vsPR530vX//wdixfm0sftbF8bOfXRuTVZd2gqdoM1LXPhF5yZJl8YsbfxPr1m+OCy88J1505WXRIDhv+fNt8ZlPfyxWrHhKcKgOFk04qxm6Ai+y4npecIEDAfjRCOIkbbNOZ4aCRw7FF3S6R7+ZvSILr8bR6Njft99T5mtkI2rUeIc34Gw64VBWVTpxpJPoOZtfHhAvmVWQHezQlc4RntPxxZm006p4NJyQKWa6oL8lb/huh5NvyodNvrzBrvgK7ykPx5ZZFu1q/DfWN8Y5558fc2RnNqxfH3/47e/dsYlsFdv2L//64Zg6Zbps0B7lKzkT/l6yJzqVPH1GvwLvuLDB5Tew41TDU47UcuNGGSDTHkSQDLCu1XU3eVfS0NBcroYlRzmz9KfkReAOfoSiI0Wm4BO/icP96aHQiu/cHUcXMz1JDw35xkVe/GaDRHwpGujwyx1HwhH8OQIXO+IOdMkCvhs4kb50QFBODDnsDhRsK3gis9gEwtPh5De0Tz8y8S14OS8Hau4B/J2ZvyeO5ongYRklNhlZ7u3PzSu5Sn7cuTIQX3QYMlz0kI1RXnR41dU2qg4YFevXrI///tY3Y4xs19lnnqnYuZTnYB8yvN/2DnkEZ+wP9p2OPZ5dJvWf5KWUzwWsg3HQ56NwYddtE0QHaOpBBa/5x67jLxyOEcNZXpcNT+iU+STNKBe/mIEkOgDIE5tJfqaDvnNGPkQrssPGmtwJhkMXOQIn+Q22t6U8vmEzyBMaIJvAU76RjkAZ8JV9g9ADAvlhm0tc8qQjjd8E0vBcfhOKPHDl+7xIz8WzQJGOAWfJE3uWaZ5Of2CnHIK/OXHygO984+KZd9kGyHqYvLMBm7qZ5RMGeMG9lFkC8cp3ngfjVMrjuehjKR9Y+a1UtiHOk/yFrEqw30M86xnvwKVShveNUHwGSpSJniv1K+ldbvIQjouSskUJo2HVdzpdC4zAQPnIP4NcjSOb3OnF5qn7aI9IRrPBnv4hF7JIOi7KQU7Ai0B7qLT/iAveyGe2Ryt81YWNIRgm3RXbz+TjgZgKDiWYPgrIIBe/iWv4Vc7TQ4nvvbtUpKTcv0vcgsvTnwk8G65B3wmG/f9B+FvTV808dsKRrVt2ypGZL0fm4tgk5+LUk0+LL3/+q/HkY8tizIRGG2MaLR45VcVPgOgAzfQrKl7KdaMCY6Mf9PgXYOitw9hB1NILQ0OmCG6Jxz2ddpxQ1rA3qBGXMwVgOL2FpMU5JKBI9GgykkJeGJI0omm0CoNIw9R5Gv/797KGRA1jFcl0O0ZQ6mrq1TgbFjvV4MeR+qf3vjcam5pVma2Us5qMQpkyfxxJHMZseBLAT6X4txt7EpgqNrnQnXSUD+6EwbgCP8d23XPXXbF18xYvUwAPT82vlXOlZxqrrFHB2alR5W+DI2VCXIrwUi4KSFnkS3nkw/cCe4GFO/GBhx352WRjypQpRxtfg+EjkJfz1LNHw/VgeoKr/lxJKS/isIs9+XKVOMgEFRMKfPZZ53j6bQcNUdGMNTOlh/vp9CF94SFwgw/vgL+UQYeHnSrFATBG76nAWErCJoDIHMeM/PinP/L+AOyqTqMSAwb/OdKLGQJ9kgmm7p9+yinxrAvPi2uuvcYjdeymzwwBICIN07ABkwZcd+dey/j5550XW7dsj5kzZsbxC0/weiUMPrMJgOmgjBDxcypoxWgIByFj2jDiQ97JUSc5ykfkA3zp0Ngl2QRo5BUSQRv34koe2ViPGSlsKDl92tS4+0+3xYfe9wE7zqx3Ht3cIl2qlyyxyztHRuZmSKxJppef0XdgHDIkp59SIYg1Kr8mutSg375pffzTBz4Qr3nD62L9uvUqp9v8gG90AIwf32bdwLljZ+h5c+d6s76r3v62GN82PkaNzJFRYKbDCz6CIwG5gzC1coTgF4GOBBqNNTgxw3Nd/+4dO+MD//qhOO9ZF3ijsCpkX+nYsZsGJWuimeWC04ltorMMGE1vxQM27AK2hd/SUPOA7/CLDgj4oLdKlw0+5N0NX1WO3FM24VNWIgTS854d7idNGu+jK+HX/p59cbDqUNx6+x9j+67tpvEBFU3DnM4/ZtL0H+yxDFFx9ezbGy94wQs96n7LLbd4WjT7VtAZRIciU+FZFsBa1i41/rs6uuKSiy6xPdu8cXO8+pWvkozs9kjgrNmzLO+kTRgrsiYeE2wX9JvZHnbswEFyBh7WO71DBpA94vLOnVZCPemVlTp3bF/RQd4Rt+hpcRqcRvSzvdBf2kvqkKxkS15F3ymf0wK6dnXEuLZxUddUH3t79sboppFx0qJF8YPvfD+XANTXxSHJFXs2IL8EOMSFfaCBlCMtOQIDAtjvdGzTRiEPzAbiGRlGThFNppnjnOMo4DT3Kg22gs4GZqUhY8xeuOCCC+L44493I+wu2XHkAr1CVJgBhHxzTKPfKx/ujOiSHjlj9JV9MZiWiXPLdHtmKbEXiJfAiSbUlXQO04nCCCE0wg7opsZEvzsGaHhs3rRF8lQbs+YtiKWPPB67Nq6Mc698RXz7mm/GOMkSXSHrt++KjZu3xgzZiWY17h9bsjLWq4F72bPPikbVIXtEi5///Ge6fhhr165yR8qBAz2xTfYQHqIXbsyqYUrjGXzsAIq+fraOICc0npCVbBi5A1R/LIFBv1/56lfHyaefFI8++lh885vf9D4XHLtHI4K8yFuSo/zopCePQ7JDW9VQb3JjvFN2pqen285kS+to1y9VomOO9Ig/8NTl5wVvgb34LfCfmW2URZ3B6RKMbNPZiADhV+AocwzVyIam+OD7PxjniteMcv7o+h/Ft77xTcEl5AQjxwJPmz4tPvjBD4kG1bJB+2NotaiicsA7ZT7xoJMGe1Ic8oOH0x/iGaeZxj/8bxjR6CVfzMDMjenY3HGvZK7HszXQEWZR7NWF7k5XfUOnM3hZ75QHIeU+75Rj3a/wiPvTrxIGPxe9hHaUe5g6Q/cyawedgvfEKzMA+I5cMkKPrKBLlh3VSeBC/sgwNh+4SjCMVdJNuK8yyRMMbK8roeDEd0J2QuZzan/mA0wEyqKBDfzAZVxRNaWz/ku3WSbEbFI64bwMgD/lz0UaLoJls0JL8GHvDfxPRkQPHpDsVoFTXYxrbYsH778/bvjJj4KjhSdOHGe5GK40dEqCV7noDGUGKjYe2RB0xh/7CKzoG+UDP8Hw6wIG4AMO7FZfP/zodR3PrN7+3vSjmQkDyapdv6fsc9kvoQNNd3iI7ujzoDyZeZmbO1I2Fhz4qI/gG/UYnTNJh/QR9XCUPkXXCry8RyYI6UfTOE6+FdvBO2iSdYrglKyRB9+Jy4xIfpd8abSX38CR71M+Suc0ocBEPagvg96ljaHDTZ8rv1OGCn9INziQjgA8xOSXfUqe9a3gSjDMfNM7fHd09Si9lG/Bn988U15JC494X+Im/AP1dIGrxCNwL3SAZsSnMylpR3zFI3v8gUoa3sJXgvPRPwboPCsV2VZayqA+JTL1lMRetiDpkzgkzqTH9hKf9poKtT3iO8v7qD+R9zWr17kuo1O9yASd6NgU8sgOBvQv8+cdF7RkdgEBHbGuqAxoi83DZiui04OucdaF/8UMnXKqBnUNNqXIW6El98FXeUcwbRQS30rQp+QWj8BS+aEwOB5pB/8mT+PzV8r4n4a/NX1Vy5TGIwf6DsbkiVPi+c+/wjMAjj/u+Ljhpz+PO267K0a1cgzQiArhpZAgoTJQYAKND9YgU3nCrIHRtRRW75av3/Tw4pyzHo0GuCtsRQNvmEX8JEKmxSnyFElVzsSjIeyeYAXgoEInPszD+hYhwbliMzDKw0Fzo0Lf6HWmwmQJQCprlQSY3mxVSmr019aMUOXVqTLr4t3v+adoGzfJxyOxIRrwlYYAZeJQc9l51h/Gl28IUzHaNOwwNiUeZebITzaYURDygkbgcEiVEM+gTz4csYYxgs4YDfCjsaeCTLQcrUuDgYGm44MGnsBxvsBA5cZ38iuB96aV8qS8iRMnxiRdnqajuHx3PP70jBExncVblEuP5jGXcjAs8IM8Ge1wxUAa/baTo+/gwIaMF1zwLH9jE0CcYxpspCu04CKUZ1HR5UJ781mBcgmky/xFI9GOaXPsGzF6TLOdEqbWkS89jQ89/IA7klh+cAj8lXfK6jAvL2Hq0LYtW71J4YUXnB833vRL7wHg6fNyBCmLZQxmzhHRRLLEBkD0/J9+2pkuY86sOWr4zvd5zMyUYf0pDWQqVXoaoTVTjqA7uJkHggV6lAqBCzz5xh3aQydkh3V7TOljJCsrFCqoA9EjZ5dNoejdf1KNEBzY1cufigfuvsc62d6xU/Gq7Ci3igecLrFPDVR0kZk7yCRTmXJ0ls2JcIBAUxWucN1LB83OrfG+f/lovOYNr4/lHnHv8XIWDDgjkmw+xTIE+NHBdPTjT1Bj6O54z7ve5c1Z6DjBhrS25nRIT2EWPtABujBiB86mkWSCigknWMQxHPBzz67d8ZFPfDxOO+vMWLt+neMqA58CAJ0WzJtj+nptsfjePHKU9cKSLFoV+vIbvSI9DrpHLVSW9RMZr9C98KIEfgNj8kb0Vx7672g81nuPm9DmEf6+fjnm+/fGsNphceOvfyUnfZ/XuPVIFtjctOhUjxq1nhqt9CydeOmLXuxd/G++5RbRdGLUiWaMdtIQTMtX5QZjz77e2LF9Z5x37vmxb8++2KKG3+tf+zrbtlUrVsU4TgAQnNC64F1wAm++EcoUXVMFenLXbwKNdOQSe0J80ptmlTxKPtzBhe+DHY8Sj99cBJdVuZL/OJrZUeqCFLDxQICt3rZ5i/OsaWBpV3+0jmqWns2KL3/ui97tfcTIxhhSS2M0G5/GS2VhL7CV5GT9UoMcXOE179MWD9hE+AkPqJMSh5RN9I2ZS4xUMrWQjp109AccV2QNPcfGGlbJHOm5c1EPIb+MRLtTRbh305DTBcajJKdMy8dR9yZkcnppZB6UTEIHnB3yzWUjWe9Co1rPBmJjMcWTnvT0HIrWMWPjpS9+eTSJTl/+/Jdjw5oN8YFPfixe8aqXRKNI3LWvL97zT++PG67/ccycNTtaJItr1m+MK658XvzHR97r8vb29Md11/xAjfIvRPuOzZ5K3CeHrqwpLg1p7Cd1H3xjBtLghpxtnMgDbBmUsx7Zawc7s0V8PeOcs+KVr3t1PPXksvjpDTfE3q5uTzvFvkNvOpzS+WN2yYHYtW2n1/Bf9c53xhmnnxVr162Jj330w7F06ZKYPGWy4eoXT+lQBw53TKlknpE3vgMjdSJ+Ae+ZheMRLgVwqq0R/2WrgR+tgLcjZMfpIH/xC18UJyw+MTrlpLIx6he/8IXYsHat/IXcuPf5z3t+vOo1r/ZU9n7JCTI9nLpQ8MND5As4Sqc1tOQdHSzAZd9G73G60QmWn+TARx7BS34Zj+nF7A+RU2fxM8p0eMtHxY+wPqs866Ix/Ev9I0ADLmQZXLn4DVzIc+lM5T3v8rvqrUFyUPQGWaeRzzR+9A888N2Yjl4l2S7lpM1Ifwo48B2ST2lnHIbia9I5k3aSzeqoQ7PuR6fTDvEt75kXAXjyGoDZ/pRwAR/KMI4VXEnLngWh8qqqlI/kDl1EVwnQkgYyeRkWfoum+Yztxw8RTtDi8BDZF7ig+q5+lKff/+43v447/nx7zJ45M0ZKzw+Inwdk6z1zVTTjSEUPaAl+6ElnpYOyKbATysgxNEG2rW9Cmc5jZBZ/mWUw1J/QgnQigWwKdMgOGkF+FH/TRHAUmvOOjjo6R0u9gY2mwwZ/Gvw91btSvxZ6ILfF9pIGmSS4vMo3YOUbcXhHWt4jL9wLXbno7CRe+u7s0fSXHQW8K/mRD/JAemAmDjbDcCgv3uuf0xcYoR105H2JD94s7eQPH8B4VeAqsJre+k0a8ue5BCSvlIl9/4tv+o1eU27q/EHPBEW+lMJ1Ee8pg7KgL+mdToE8SyjvyveCY7ZHhAv08PuMRxwuvuPjUA4B/SEe9SHAAy14I+fA0cGea/KLWcpJGfxmI9v6xgYvXYGejY3ineJTEr8PSA8aVNchf8hH6Rxet25tsHnfWPkkHPHJck46VTt371G5lC+5F0/BgxmM2X4qdXLSxjgCK/9059J/vpsm/sTv/J44JR9KXNouDDIhc5Zd0QsrnzIwoAPlmTD492DaO08F3vFMu4cgEut3Ppc4JZS45T338q78JpRy/qchO79Knv7//5hn1fRjJx45JKGrramLK5/3gti+sz1OOfXU+P0fbo7f/fYPcoDqZagw9DBVGQG0EqJw+hHDa7PChqipLDLUGMbDUlo5NDAXYaeXByfIxlaWC4RRiprqWhn7FF73LipudXUKKMpEDyXxzDSl8UiWfntkQo6Jha8vjTmI8pu1gFRKKJONhb5x7ASdF/TWc6azN1wTLO6Rx/FQY66/75BHS6+++p0xonGkGji7o1oNK5UqY0olydRVGVuMg/4sHCIGhpjAb8OIgUEa9J6KLhVfd0fWv5JOcQtevKNSIhCPM5h5T8OPfKAB+UN3aMQ6R/IolTQ0h8/FQDM1qlTQpQzSQxeXV/mtBzsLxCGDAXjygqY2NPrzCKrS4ATDh2Hw0RAnLsDBnfyYmoyh8/r1nv0xdeaMeO5znys6D4mtamwjD8VJLnA6LUhUAo6CjXIFBwLfFU2wl55SNq7pc+8hjigbTEITRlLZUIqRWI7jgp5D6aiCjsoLhwCjwkZKbBrCVMXFixbFjCnTY/nyZdHZucuVsfFTvKONVNFVkMkpY3PGwzFv1jEyZp0xe87sWHjccbF21WrLHA09YKaxAG/hCekxtFTaGMfyLnFKnnCBF7SEl1QeTJtF/5jS7+MbJbc1NcjDoTggPRsztjVu//3NcdNPfuaZDP3Ce6SM8aTJE2J3d5d0uit61bDAiRpZ3xjD1aDCKaV85LJKDhd09KZGKv/gQcGBIYF/gqFbje8PfPjD8eKX/Z0NumkpHWXNIiPfkydOtk4gv91dHXHKiSfHH/94W7zrqnfEaFUi7Kh/UDwaUV/Z90B8wpFBlkvFBxxlxJOrV7rtKVx6x3Fi/ft745Of+VScec45sXHLZht0aPv440/IaaiNBXNmqpxqNwCgKadowAfyL/TluVSavCvvy7P5q+/mk2AgPt8HP3M5qHwuZJd3HIfofT4a6iVXosPebo+8/PLXN3kZRa9otk/OHzMAkHk7N/rNaCj6QiPx1S9/mfcMuPa662LW3DnGBwGkIUHtgk4xIsMoIB1Qp518mkf9mXXxyle8MrZv3W442JkePJAfYOe50JVQnssFblz+XZFP9N1yKrrQaGLGgnvZzRIaHpIPPYN7SYvMFprjrKO72D4qJehU6IztIB/eFXpzL2nBF53hFADWwddIbhidm9g6NmZNmxEf+8i/xVe//pVoYpaEGhl2ppRvOjjYatUlkkV3JEmukBW+EwoMsn668xt6MKNrqBv8NGzgBRcw8Z1v9U0qp0Z0IX4/5SQdsTvYm9LA5B0jpMDPO2aEIOfkR12AAzJ12lR3WLIbPY79mDHNojuz49iYSzqpvIcoLyDGRuVUafaIYdYBS1yYDYdjztK1YdF/4HBs2LAtzjnvgnjLW94ev/rVb+KRBx6KN//jP8RrX/l30amG/02/vCnuuuPO+OMtt8QO0fXAvt0xee5x8aKXvdzltQrOjevXxDAV+vBD98f6ddKrehoVnELBsrq0Ve6A6un1/g50/nPyBSNCXh5YGfmBvxyfWz0MmtAogS50ova5AwZ6cZoHpxgQH31A1ljzzKy/YQKCWRbYWuoxThPYvG5zvPw1r4pvf/PbIesRvXEwrr7qbfHDH/7QNKWjhQ4A6IpMQnuxz+UiZ2lzhpkXXMgfcFIfcSGjTOXMxlQ6+9T52C46eBhBbhs3Plra2uLCZ10Yd9x5R9ylCx3t2LErzj3/vLj42ZeYj8rJvBsxnNmFKld5IovYhyHVOTsSmaIMdJ88Ui/ANxtC0IgGGr/zHfCip3SY0SDJhhD5YsuLXFM5+4Qd5X90ZozKAWfytI5XdJU7MHDBWy7noQAMhk+/oWWpp/mMG1h0twTwIc6qVatcl/LMcgQ6gKlDSjk0eOjEEPltT8iHUMrFBxwqeSodXrynXjB84iV2qcAL/Ng4cAMfrnymvPzObAnS0wntvHRPfmfnCA2WGpWFxUsaGwzLJXG4DLc7LFU2fpHxKJ0ldJygQYJfsnpI9OeKqlrvJ0V2v7rpJp/UsmDu3JgwoVW2idF22X19Y1anMnJHCA1s8gRxOvqRIt7TGOZCloEZH2CI+A+O8AD+Y1/6pSf4BNCehjR8qxoqWhlG/HdsCjRI+0z9BY1MWz1TNqPh1fKFGfiA1tSx0KDY+8JzaE2epHU64NA74OA9gbjIKJfL0AV/6NAyPPoOPuQPH/mOLgM/eAB/7h+RF/GAlzt5Ft7wzJ30inY0b9NSVCy6RlraJ+g9afM9fpB0QiBDX2iadE24SENIucnODfIq+RW8ynt4CoXQP54ZyKBDlzLNahXE7JNcuiAY8bGVAHgHh1Iu70v+hQaEAkuWnzJTcIJ28LPELfASeAVuzle/qRvJg+/YUGi/eu2aWLFqZbSNbQv2ZuDUpanTpsWEyZOifUd7rFqzOoZJxgsP8OlYGscdvxgY2OCbTlo2kkc22PML3kJHOjZrhqd8UnbaogFZLLByT/x0GUWkN9/z4uizQ6VDQ7GoS4wXGJJO6Sl/3IQJxpsjfdl4Gf0iPeXyvpRXAr9L/k+/Dw5P7wAo6Qr9B4fyjcD38lzuwEEYHGdwKO+fOSDXRe5L3L/0fZ4eqk6/8ERhfcQjSZc+99LYsHmDj9y5997746dqUDSMrLPj7h5TMkOQJUAYvhRSpnfJIAnwovg4LDhsGDmmmeO0IhReK6c4THfCoQQe1tzjOJQKCWeexiGMwCigjO490x8IwFzaYODmNVUyzDh8CC/lY2AYbUQYeQYW3tNIYzo266IgzAFGOhmRQF3Fc1A5cnhIjGubGG9929timAzgtm075fBJayuEo0zSFjrym0dGUAfHoVImoIQEx/O7bCSXSpkAnmU0jEA86MC9GE7o4NFjfafRxbexY8f6Dl2Jz9pFjAz5J93IKw0ngTt5FcMBHly8T6OBkiVMhlWP7sTIN/qOUZHDoG9SUSsYcmNYiaGyaCyQD++cVhfKz/rR5pYxceWVV7pM1iviGGMMCq4FrhJ4R1zKBsbEo6I8/jfQS0ulA6+pNBmZJk8ckR07d7oCpSHPiJ9HIpxPpucf/wE7MkJewz0im7I5TI3c7IDJCkMRhJLyEOqAwSYjbKiHgzhrFh0AC2PVipVRL0M3adIk58eoFjQBV347HwVgRJahJZzHKeF3ChQVBwKp94KnZ3+fR9vTgCITHD2EXLOOUHQTnd9/1Ttj16YtceriRTFnypTYub3dDeU9amTu7jsYe3rzKE/Omx+qxgRwWE70RyWblQiygHMmORLMTK+j8trftTc+/ql/j4sve26sX7vWzjn4MPIF7pMmTU7eK25/775YeMyx3tfi7W9/u9fW0hhn5g+jWeAJP2hsQY8yulVGgunMUdHiG/IouYC+qjAO7Nsfn//qV2LhouNjq3RAn7w+mx3V2Xhzzoyppis4kUeO8FR0CqLqH/TFkQF38C2OABeyBE7QFXsCXagMS1oaaukc5H4aBGQGZ54GDpuAIfO1spXU8Mws6REtbrn11ugW7fcIVkmCneIcjRZ+4iPTwwWAaffSF7/Qlet/f/vbcezxx6lhUONO02Y2g1M5NJ6kDZJ1OV+SvZMWn+zNb/r29cRrX/O6WLN6tfciYFmPG0RqKCLiyp7/LXPgAL6WPcMATnwXxnrgt3/xkn/IhULSLDtBCcVZgm6Zb8o2cbKxyDtiKk/i6o/vxHUZfDNg+R0nloqad2goMx965PROmTItqkVTZlVMaRsXs2fMjI/8y4fj69/6aoweLVqyPE31A3kbL9lW7yCu9HRAAkSOsmT5yJif9aliChygF40VHGe+46TQmGQzMhoUI5tHmreimBoDFRtH3rpjc8EJh4aAnXSHuQoYrTwpl05GsGXvGToHsVkcs8sMoYERdNbFqpEm2tHBi5yRBzrOtEUacMBEmdWSIRqnOJKcXqMqNF79ujfEeRc+2xsozZ89J06YPd3w3PHwY/HB930g7r3tjzFS8kcDd9fWbboPj/Muvtj3NbJbl1xyYcydN8sdAA8/fLdovtcyfrBf+Ao/jkOE38cce2y0to6xLDDjaVfHDtMg6UCnPyPVdF4lvcENvuBoQzPyYMYZnQDQnd8dOzvcGcv+FX19bJp5wLygE0FW0PZv/NgJ8cpXvTKmSyaWr1oRN/zsJ64PESXyEZmPNnLJEx23I6w/YIAPWTemTMMz4uFfYH/MA72jLiEtthCY4dX+DulpJpMc5Fp17kfk/WEf2azx6ne/K04+6eToU3x0lQ47NTfSZ5LADRUf09ojlpXMFMir3L0vUeUZe8QdGKEjgbPci9xxL3QnWPf66cQTDmpk0mltnVJRfCNNyY+8y912zmVnPVvilABdiEegMZmzPVOniM+dNMSjA5IOAOwcmxWDJT5DgT/jZocjaQaXyzfzhzpA/EdG3Fmv8tirB70GJ3KiE5xZoYVGyGmBHX7iR4JXwRM68J3nhCXtneHRL2/ipTh03jL1HDkm8N32S9+sC7pIm41+fSONLvNDOQ2rkUxI7g8cgIbVudO48L3xFzfGQw89EOedd3Y0Yc/6kJE+58tyNXcCCSzycUMfWCUL0NQzUAUPNgV44LdnTihO6QgiTQ8dw7IzwAPeputQcMy6ho596MN3aMNMBwK/Ey/wpS7ijn1MGSw4chHIt9Cdd9yLLJV4vCv8MBy6SpzCZy70lTi8w56gH6W+KDCRpvAN3eQ98c0blVXyJWSDPtPxPut5ZDz9C64SoJuwVzzhIhsD7olT6hbPBf5SToGjlEdZXPANfIjHNy7iUX/mYMsB8YIUoo1tC/YIucTXyzwoC5i4E8qdvNO2pgyXi9+G0xqR+Pqb+Eoa8iQOgXglXf7Wf+IvlC6B9ODAqVC7du+SrjHgSZ5qb6jOah49JtaoUb9rd4dP5CEpfOL0Czo3t8kWs3QWH4vjLfENmcHKBpQMxlGnEoCNTnvahaCYuAEz+AzITonLBZZcUMQ4V8AuNBLrpLvCUb95U+p8QvKkOkaOHuV8wdE+HvkqTqEN90JTwl+7E3guv0sHgGHU8+BvgwOwDv5WfhPKfYA/A3EGh/L+mQPymngQ8p70JAwur4SqGQsnHRkpJ116E8+++NmxacumOFGV2EMPPhzXfO/6GNU6Qo7WKBss91oKQDacq7DCQobQsvM0RIVZOPgYUabv0JPIhnowFiHwJjtybEsjGSHAqOOs4viwUzodAAhjTueV4iguwBcE2KClOKJ2uvQOB4DKgo1mMIr8xhjiRAxTuo0bNwmmI8Fu7TQu9nR1S4hYty5Y9EfFyfStiROnxD/8w1vQBjVwOjAPEmgpu+ICHwoNDIWoxYlG+HjPBQ34bAeEb7oKY6EZtPMolQUzjabYpnJksDDkvYwWpdHAUHORjnwZ2WZTRKYlQnfWVDP9r6G+zrnDD/c2yujlJhgFnqQfdC0BWPltw0HZgqPQGDiAk86K0lghL86tp4ObhhzOjfEDb9IqBo4eD85bDUp6tXd3dXqUmk3OgIWz20sHBkZioBGYvdpUruSrLJRVViKEwcoxGJ+sRHJ9dePIBvHxQNx///2xefOWGCXZTSeTnvKD6UAIRq+Lc77gm2VCuyxAuDIKIYeNo6uAhXJMGykYfGUZCx0AfN/TtSeOlVM8Z+6c2LB2nWSy1k4+DkxVhaYFh5JPCaKc79CafzQoCcgao1HIHhU3m0RKBO1MwEEfa3KYTSvr4+H7HohvffFLceqxx8S5p58apy9eJH06GD+76cb42W9/F/uOyLBjpZSGygcDDRzgBc7k68LFL+hNBdIv/qMnvTLOfWoEffwzn47Lr3xerF7FsXuMQLJnxk7zb8qUqe4A4BSAnv3dcfzC4+KOP98R73znO32CBbsPMyKrwmGe5QmDTIcGznXKXY5Sw2OeDwtmpjYzmrV7d2ccERxf/vrXYu4x82KTGk68xxlYKVnC3syePhUM3KACPmVgOUnHCf1jVJFpkcBhhM0H9Lk40cQZzB/4DB/cWBaMBCo65PKQ7Bgjn+gHMCMDU6dPUyUz0vRlF/gd7dvj3gfui72Szy3bt3lKLKPzpLdDJhvJCDI0wGa98pWviKVPPhHXXHutO06RW5bJtElXhgkGposCE/SBvyedeHLs7drnxu5rX/VaHwFIg2ihZJGRWniKbFNeymBFP/kCu/Ue2JFB6GB6VOJbMkmn/7hDS/6Q09TTAbvioBtPvHO68l5pCMBNgMaF39y5Sl7QmnTMAGCjuHVr1nh6c23jCO89QwfAtMlT4qP/+pH472/9V4xWI8OdWdRHSuelNnL0cFzYWC5nAeCEpQ4SgN8NMju/KlvfcEaoJ7CzNLqpU3BWaMggY8Tz8ba1NOBkY1VXlMYV9Ct2CbpQjjDziB3O08JjF1oe6ZBMuccup60E97TXOXoqUEUL5QmLJFu8G15Tq/eyN3U1rjOKE8VmcMDNMraenv5oaBoTJ594SlQdGibb2hbHnHCM6bhi2fK4/bbbYsljS2L/vu4YO2lSnHfB+TG6eXTsVqN77/6+eOThh6Nry9a49PLL4tSzTo1tO7bGn26/RbK00fgc6Fed1NPr5T10bL73/e+LE088MX7+i5/F9T+8TnTqdCcGfDdvXf8YCeMD0eA3l+VNEaEF9hEaeWnAoaq48JIL43zB9tvf/iruuPNPTs8MB1k92/ju7V2gPhBqqtwxQ8HYMDpNgNcwwAfBMNiu02lm50+yhv1p9NKLtIPwHD9obGuL3mFzdov3B2yPMy8uaF5tfSUdjUwaHJxKQiPuIx/9qO3drvZ2l0cHFGYXfIlvpouv0IA8CYYXuVCZhUbAS3zqd2BDBsGf9/rpd+BRLjrcaPSCAychKZOcpac83LlBQ1J6geyVfFMO0wHmmTx5JvBMvPIbGI8+859w5nfSJXEp+eKfsO4f+4NNddpKeuu4LnDgG8/AD27gyLssQzyTfSVvwykBQk7ohOUddY1PV5B+8NvvVD4BMLHL8IuyCfhS4MRF4HXSEt8F30vwS4B4ZgaO3iof1Yv8kSEirLik4fKzfAlCyRc5cE5D6XRgLwvSDIna6hHRIP+XYx2/9/3vxNbNG+O8c84U7EM8m4fTXAAaW0W+lOdjqiUPdIih7+TPJpfsxQWPE06VbVxzl3nqIS+fEnLEB07oy5GK3gdA/KfBSXzKII6iO37hIR2d/bJtbC5qtGWPCeSNbSZN4aHrvYrdJQA7+kxeSY8cmXf+KjMFJ/0fLvIgTimf54G0yF/6giQtgbiFzyVukSN+J87ZUDaMipsnkaQfDRDOU/lQHvEFub/5dCf0W2lcN+sbMol8IoPEJ4ATZZnWuoouUaZhd46wNMuBTrwgT6Gkd8LZYojcqjxd4JiwJI5c5Aks5XfBicAzofxmplShJYHlIKTlHbhzPwrfoHjkAg7IeYlHnn6nKNRxzGSEr82jm2Oz/K4nnnoqRo5q8ga1biNIz1iKRhraJZ5po2fkLk+4UvsOOZafU/RbBXmANTtY1U5UOfCGdgQwFpwzKnBDUfHM/BvAhQAvFBsi+OK344BHsix/U6bqh9KWNA9Jp0BeR9MVGvFB8XguodC7vCv30gFgnfeVdqPgMDiUbwS+l+dyBw7C4DiDQ3n/zAHcEg9C3pOehMHllVBVO3rIkSYxs2nEyHjJS17iUUOWANx1593xo+t+GlNmjpfxYU3aXhFACi4GK2tnBrDJwAPuAOA3BMSZxcHKEQ02XsgdHGmc66WMogyD4hKfSpoKDEUDOIQJI1cEGMXB4CUSNMIPetoxjjwVAuu0EXiUjP/cCySOoEDkT15M8drd0WnjRhoEijWNSDnLB3Cs2HyHJQDTps6Md7zjKuXE1OP9gn2EK1KmewujCo7gDyoDAkPx+S6VmXfAXKaIFSFLYyEjqncoBHQAM5QAJxyjSqADZe3atY5LA4uyyYPjtR584MGYO2+uGxNsPIVTNq5trMskf+gPHD7qDhgED84sgYY3cAAjgfIRbN5J/HQhoCpf7zDqAIdQ5R1xkpFQBNNfhof3xp934pMbElJEG0glh7csAWiVs37pZZeaHxz9g2Ofxo8MRDPRifIoK9NT6cjoVWhHhSgKGG7Tj7j6Q36Ko8501EbJA6P2991/vxuoc+bO8xGAGCwqMR/5JBjNMf3zedb8FvzIWVFy+GZ+6jfnqzPtnZ5cZBl4mD2CDGEkN23cFCeddJJ3YV6/Nten03hzI0DPNOIG5CErl/K7GHoucGWTFIHlaYuMpDmN4ENWODPbFaMML44dcj5adLz2O9+PW9XYv/z8C2Jiy+iYMK4lpk+b6eUOn/rCV+L2+x6MYUxhlpNuKyXGQDecKvRO2blMUdPvEQNknPc9outB8e9jn/mPePZlz421q9eYp+DIMU7QffKkKTasBw/0RdfuXXHqSafETTf+Kj74gfdFy1jWvOPcIlPCW2Wbt8IVBxr8gQFZBVcqVGjLzBumLKogjzweEf0/9fnPxSmnn+Zj6IAXmjCNmjB75nQfEcY56eTRMEL4ioaEAfnOUGhvnlvmBirY8puL9ClvKdfFCSIdnXPshg2d6MDi+LsZM2bEmLEtyueAj7Ji9J4R/b29PbFbvxubmtxAID4yzigna8GRX2j63MueHTt27Yo777rTOmN7IDhYO0cvep8aayk/vB8ap518anR2dAnfmrj80svlXG71MY3kDV+KDYQeli+l5bJNxGnUu2wkVRzvCs6MRpUZGWLbUfrwm+9cSIvjQ1dFKo4QekxaEcn0ogFVOheRMpxBYCMv4kNLcCzwQW826MEeLn9queobNbQa6iw741pbY/qkyfHRD304vv3d78RIyfoQVeoCRCIrXQK24YJDuHEO/N6uPZY16FF4zlWCnQtdnHKDjh7dvAg8dIcuiatqA9UxQ+S0WwbkILN0g7RJhwHHEMFkhJRGIufTszEbp2Vg88jTtFA6nskLOzi2ZayPSN0ouV6/fq079fI4o9zRG/M7hNFj4YDspPOdPMp3cqCGDI+ePftjf9c+IJL+yI4BT5++gbv0oUbO2JiWlpg0eXKcdMJiLy264893SofWRZXKOiT9xcIPrRkas+dOV51Hw5Od21ny12+4OaryNa9+tU9Z+cxnPi08mdkgeVNa4IFeydN09qEJOqJXwjd1rMgTuDCd+bwLLnDdcMbpZ9hmXnvN9+PHP/mxbEmnnEhG21PmWAZEXcro8vTp02OUGv/YafjGPizY9OwAzB3Wc4ZE1m+8R64ZcKDBCV2nTZtq3dsix5b8fVwp9k+wA5+XCPJbATl3Z6j4Rv6UqUhxULLMyNc5Z58T7//A+6Ojs8Nwkh+drTS+oQHw2HZg//Qt9cHSY1lBHqATdQz6AcxFZonrtPpNHPIbrMPkXTqw2MjVAomYmwcqHwFSKHkMDgUO8uQbl2Gv6El5j05kUINJOkm6AiP3Em/16tWqp0b6N7ykzsZfID44EgfAuPEO2Al8oww6hWtH5NIRYEg5YgAG2IEnfQN0ne+k4+KZK0cRkbEKDwWbgxLznXdc5AMs+Iv6j2Ee6xn4kebwIXQBuNMmQXcPIkj+WO5C/cV38nA+8tdUgt4JNvGBTgCe4zCyWxPNo1o8O+urX/6ieFcTFz3rvBjJxrzKyw0gJcWfoD6AX8gbcAIz9SN6Jukw3z2DTLlTDyA7yGPZ+wEZQMZp8GPfaNTnzAHon/aXTmz8B/Y8gF6efYid1DdF0x2Yh0lfk7ap18XvxecqdE7bTeAZe8Ys36RvypxlSXcfH606brBcw/vC/4IruknI+kc8xfYpr1KOIhkmaJ84JJ2Ik3kPlM1dRVV+J5/AM/mVckC2vNOj5Qp4+U7Av4D2hJQByat1LOXI/rv+cglaKS9tEPUgDWQHZccSXU45sdyKjsRhxoHpfhS2rF/Bg7wpk9/oBXe+QyMC9wInfoJ1Sn/QicEZ4pKupCEu+WFb+M23KmCp4EI7gNlpDD6CM4MTnvWo4lhGQ3vg0aVLor19h2fZei84BdLu76E+D0/7Z08bYBV1DQtlYefRG3fgyWfCxjm5YKJOSTolH7kQGMMsvIyjnrMOSd3EVzLOkCI/e4q/N7SkbOXhmbsV+hDIj4ECXiHL5htAVwLfbQvMi3xXbEwpt8gugbufdPdGr5X0fPalP8p4enA6IiiUvAcH3hEGxxkcnh5fMSp3QtK7xMl76hWBu+k7KFTVjlIr4rCcTBntN77h9bFhy6Y49fTT46477okf/uD6mLuQ3cwZ0ejWvdJbpowhMA0IiMLUrLL5CBuL0RNfFJv1e3QaIHB2fAUTu8XjCMEIGA+cBegy7bH0LhH6DzHalgaDfNhoBiF1XBmAmtpkPAIMfFXsvFNhAIJdrXJI16eGnNfcHqJCRpGHyQHYY6FnY63uvb0xacLkePvbr1aDcaQct245DXI+lRvOS8EJnIvxKoYBmHlfFA4FLs8YFoxjCSU+OBOPkI3dNJDQpk6V4IoVy710YeasmV4CUCOjzIYcf/jt72Lm7FlxwbOeFcuWLctylAejiWxaVXrfmXEBjFSq69eti11qEM+aPduVCIaA3rojyvegKkz6w6rV6AJO4ALGrEiVM/zW+wN803vecafUEhcALG5OV1EI4YPiU1lwNM4FF16QU4XUcGSWx/CaPP8a3nlUTHk4b6VPRSbvhAeYgSc3ByqKy8wNOYDClREbehy5SMNURKYfMXXwd7/9rekyfsL4aBrVlM6bykJ+qHBIj+yg8JSDzGAc6PmkbEZfaYAxso/BZgYLyPZKnjnVgB3AmZGBs79h3Xo3/plObAOufHI2RzopBGg0+HfBl7sdWBlfjibyd/0DRr4xw4ElLAgkm+5VS9eGS7a/9ZWvxeqlj8fiOQuiVjozspGztWti8amnxq9uvi1+8utfx6EaVSLCV9koT8mi8manV3A8fFj0LLDwp2fvkaGGOOty9RSf/eoX44yzz/YSAGY94BhzHBlhXNt4JMEzAPbt3ROLTjghfvbjn8bH/u3DMaZ1nIxzZeNCAS5T6orhiPBDztFXHJTkM5WonD3ZI5ZqMMpZJZmnZ3movv3nV78cC084PjauX2/bQwN7xcqVlmPONmd3ZXbFh4+sT0ZOig5yRxfgtXmqNJZbBWjPd97DF3TQ9kSwYWdKeuLzzb9VkdFZx3scuNWr1ljvxrQ0O+9NmzeoEXcwRjaP8gaM5EvHC3JGQ4IpcvCIPHGUKYcRHjaqpALfJ9zQH2QU587yIp70q9G2b1/OBKiXo8eZ+MMl85dc/Bzv/0AHAHAQH3wGw13wK9+QdQJlgy94HHVaFHhHIC10I69y8Y18ucirPOeRklnJQW9oxTNpKA+bwfsSGM3jG7RGV/J5uGH0yLJsF+vfD6u+Ybf32ZOnxYf/+UPxveu+H7VNjVFboa2nVUpPqeSbvCmmdFt03bNH9Zb0xCNqwg9csDXAyjum9ddx1Si+9Jn9FA5I7tn3hroMmbXzz6jKcOmo/vr3qoEmeSUP6KJXlgVwABbKKDhlh/OhihOUDt3Bw2psy/FZtGiR03d1dHrtO0dHUs+6g9U0lcMvGQH/0qlD40OaK1mvt5xgW/pFGzarxXFnxhBH5WE4aESZL8pLVNb3ITG2tc2nyrRv2hIjx7TEs59zaYybODGWrVwes6ZPjVrh/MRjj0T7rm3uxNrT3SV8WKZQF2PGjHFDk71IsANrVq3WuxbTonNPF2Qwzsg/nWN0hGBDatQYQi7oxEDGkAkuRuRp8MybPy8uuuTieGLZE/Hwww9787S64Wqo00kvs4RTT33BjCw66hkkGD16TAyXDcDWYts5dYTNpaAn+uRlIKp78DGyUU/DgU4VOiBT16HT9JnTPYNu/PhxHnn96U9/6o5jygN2ZqLAc/gGT+ADcgye2LQe2Rs6kd/1rnfFZVdcFtvbt0W/4KaBiExiy8AVPsB/eE/ZRac8VK/AN0I52hAdgY6Uk3KUOlMaPcBDvtlRnXpDYPNIAWkc+UYdmQ2c1OsSr+gl96LnPPOduMA3GG6C63JoyPICy2LOSgAP4CM/TmfgaDzqJjo7fIS0GnPkBT7Ec6eEYKKsgkeBo8CS8OIL6b2+DZzo4BrK8QmUyXvyKnRlxDvfU89hcRzRcUhX8ObuoHvZ2BP5oEF9qJ+lODRahS8NYeVLRthH8KUBkhAkTZFRAu8AbXit5LWmTjIjHonHQ6tqonnk6Fi1ckX8+PofxVjp0vSpk5Vfj+y47E9jvRtVR6TLfe7ooo5Nmpgn+Gj6DczQkUYn8PJMACZO94En/m65z/TQBLpZ36QbQKksZdMEs0gAzswkYoDMtk5poQ+dr56ho3c04ImHzCOPIMp7no/aO9W/vCt0zkGapA+/rYeCH1idv95zEcCFd0WeCE4jWaE+J6PCf/jT1y87qMZETqVP+YE2eTm53glH2/70rTJfZDrj2ddTHsSXdOoZeDKvTJ/0I5S83UgUyIpleOwvKz8KKw3egi+4cJX0BVc3KCoyTH5DdBGP7+gH9ORCx0jnJBX6wNuSl+GpwMB7ZJN8gLmkKzgU++H4lIdM6IKfR4QudodThzZt3hw7du5QfkM8Y7FplPwX2df9+/Z689M9DL4q6/198BB7VOlsGJ7yWPAtMwGADVvomVzER3ZEY2a30ElC+w1cmX0KXwqepo2eyZvv5Fvw5R28K7LPO4LtZKVclofScVHyKjSBb9TVpRzy4g618E79rHhcnNxFOuIgO0UuS3kZlFIESXqTg/4XQV0SPwaFjJPBsKisvxYGxx0cCnyUm0tWEv6nh4H0g2H9y3L9PGL0sCM05tk1+7Wvfl20d+yIE+SY3KKGw42/vCmmzZqgLBBIptGoUqo4Uqy/ghBkwj2PdwFxHL/KujIVwjRiYIGICDQUopFm59MwZkPDjOCnAq+B0QDqPdOxKANniqmGOHX0fJIGg6ebBQlmYbzYswBHpTAZI0DjDTh6ZFwpgLxwmPapAscp2dvNRnB7Y3Rza7z3fe+38V72xHKlyZ1IwZ38oVXBmwB8KD7GjkAFnUKTguPRNZdX6SxQRYHgAhcK63yEK2mIg5AVgWNnce6MDuEIYmh2bNsejzzyiPGbrcY8I0g4ZEyx2a6GNQ0MGvw0rpg+xoUC05jACWV6Xhq+Kjf+bKRFHxxH1deGB4cGGFmOAR9SAWUsJAlOJ5i4+xLOpAFmKmkMiulDOik/0yipONjr4fQzTjP/WMdK/jbuupeeNhemUlKokRneS4SV3p1BIhVOr0cYCaYd8iMHVM4zzzagKpczujnh4KnlT8X73vc+farytGrkFvgZXScudAR26A8s8IiAY0k85MvTDfWN2QC1chKhZ9/e7lhw7MJ4zeteF4899qjzoYHOaQItcopZywpdDvaLnyr7qLzo2bgqVMBP2kouPNKh3/CE+BmtypvgdYlmwFQ6ADDQong0yMG6+cYb44E/3xmzxk+MkXKcj1kwR3K+N1rGT4iVGzbHd3/y09je3Rk1bBqmMo7ghPInmtr4UjEPCkjykCp64IdGd9ce8bA3Pve1L8e5F5zvtcKkhWabNm3yM51mylRGvVcN8O449eST4tvf+nZ87jOfjNEt40wzsUSB/7IhOoTlBvBUATxzlAKeSw71TcTQd1Uu4jXr62nsfuEbX4tpctg3rltvJxkb8NRTT1mmZ82e4XwZ+YXmdHJknipL8gT1S+UOn9Glggc2rcBCQKrRH74BVHHESEOFjY6TB3kV+WGzG2xKY1ODGhTNcdvtt8bNN9/sfIaLR1Sm6BWOVK34iDCTPcc30qNuGkj2KAvdoZJiTwvKR2/pCBjdPEZOlOxRZYomjY81q9bEjBkz4wUveFGsWr5ctNoWJ5ywSLBgp3MEm3yRKz+L36aJCkfugAN988iJ7sgqOoDO8o1ySINOY1vtZIiu4O8KW9/S9qVTge6RX5aTDgH0RJd4TvuQDSq+4xxgE9kjAnuEnhX9QD8nTZ4StTiZotu4ca0xbdyk+Od3vzeu//mPYqhs9LD6Ojf2VLCPUW1QQ3pMa4tn/FAetqZbNpBnLuquEsCJDkk6ANBxNvpiSm6vbBa198iRjbZXhlsgcfQRMtPXo/rPDkw6UeADfaEptAVucHCHCr+lR7yHJrxHT8jnoosucsflI48+6g3bGKGub0AW0v4z9b9BclMnHJEH0lOH5t4jNKzQW3iEvNLR22g96+7eY5pSD1AueXnUVLo0rm2CZfLxZctj+rQZ8dF/+1jMnDM3Hledsn3r5ljy2EOxcsVT0d6+1TJE3YltBSdG3smT/DhtB/4BTzlNgtlQyAh0wF+AKMCmaH4HvNCcPKApS3uedeGFccXlVxjX73zvO3HrLbc4HfuoDBNO6BdxoTP7ICCPbDRFh0STeD2qeZRpuGTJkjjY129Y0HNksl9p0FnqDPLhG40HGkHI2r6O7jjtnNPj+VdeaXlkmcTvfv+7iuyKz2pQibJJB8srYpY8xL+hHqUzBV6+9R/fGlPUoOvq2h2yXP7jyE55A4ia0+iV6Qktyc80qTRg+A185JXv048ADr5zQTvXrXpHnPKOwG/bNckO8si3tHfpJINTsVnQs8ijaas8yvvBjXpC6TTjLvRjGOXQ+al7KRM6ACuygN2oHU6nXcoOjUI7xH+Bh6R20G9CuRcc8xt6pWfwtY0CggyUXQJxy++StgR+u5Hj3fBz6QT4EAdcU58OeFOwQgsu8KQmRMZFKX1Lvwx8wZX9HQo8vKfIkhadrBoi/6JG8iofU8WJ9fIhqrHhzfHQAw/F73/96xAZo7VlVPT27JPu5MkADbJhdPRyHCF2lryKvJQADH5X4Se/s8OKEfjSATBMOlTneARgRC6oC4CRvMvpAEeOCB/Fp76AHuBFHOwEHZ8wHrpxQatCP9IWvkM73nEV3aDMQm/soGcuVtLwrVyEIg/cuQbjW/LNOPBAND2cneLGRXUI30teBEXlf1+lviY9cbmAifiWMRRTNODuOgl4lW+Bk2AYdEca7DdXaFDKJS7PhPJMeeSDLUx4KniKvwTiGddKuiJbvCPPxC3pOhgmvhP4zbPz0PuSBvrzzHvSlTjwgvyQG2VqXnJhc7CtHbJdnLAE2aAZYA6V/NTJFpMnNhQ7TMOamYq7du1UPMksG7dKdskLX4UyCYU+hS4CwR301GV05AJrvgc+wSv55LmEwXgjT8DAhR/MIEehF34g9TyhyB7tHo6oJj3v0AOey0WepOeby5FdLzOVCgw+ulvfiMd76FdoWWCnoxURgq4MUJKydADowXGeKQzGs4QBOv31dMTJ78ABbbMeeHoYyCPhfKZAnKqmsTXCpkqNvfp40xveFE+ueipOXHxS3H3XvfGrG38dU2aMU1QsGD1maUxgNA1hRs55hglUyDipbP5HjykGG8CqxYxci55EkrqoguCYvgYRn0axKhdVtADDRRwEBHXDYbZyuQJGcCTkyhfa4jgibBgfib0Fs+TBxicsSagTTDCYaaE5Ck88KhMxVQaPjSeYTgL5GA3o7pZjocrrfe/7ZzG9NlYuX+27ELGAmOxiKs5VCivEJTUCkUyxUoGD4Eyhy6PoeEZoCaRww1v5AnfiwYwGjKYMpJQPOjISgbAyxb9WTuCa1atiyaNLlOZwjJczhqAjnExjJM958+a5Q4BA/iiFNw0UDcEZGjK6Ap+gC7TVh5DoxgE5vTTKgJMpkXyaMGG8csopaODMJnrQzTzR5Qa//qhYrYwqw8IIH/RH3n290OOAGsfj4rQzTrWh6epk2jJTIo94aQbLS2iQ4wDjVJO/GwbCgXxBLkc0MKZpoEmPkWIaObSD74zwe12saM5SCejWvnNHvPvd7zbcjMayf0RR3twkDUd/5FGnlAqU/MnPz4or35ROXzsiQ+WkMc28f/eOOPtZz4l/++TH4+GHHjacdkZ3dng0j04Z6H6gN6ejmtd45w45OpfvUjfceaZHj9rojk6RHryZVgePPeqMQyfw2SVZQhhjmpuiXUb72v/6dsh1iHoZ5CmTJkrW6uJYNQTXbNken/jilyodAGwiiMGjCMlsgiJDj8HyYwYiCGM6C/Z0dMkwHorPffXLcc5558WalatEp9wDgPWewMkMAI+uHeiPvXs646wzzoz//uZ/x2c/87EY3TJBlYMcRMm1BEZlqVQhiqxRIPgLxQptwI+KWLwWQHQA0GPcvm27Zyh95sufj9lz58TG9RtMP9besqEkDZNpM6ZaZtiAC8Nbw2ij+ImjA51xfGg4uBNTvKJc00C8RuZwEtE9ZIDAN9IQl/Tc4Q9fDKdgZvNPykTn4dHUKVOjaVSjd1S/444/xTXX/MDTg5kdVS0b1LWnK/aocTZcfGBK+/694qkcZDpI6Lmulgzs2LbN9K9toPEmeZB9ws4gB9iUwxWHkop3zqzZ0be/P6543vPixS9+aTyxZGl0ytYce+xCyyByDj5AjP5TWRT4YTEwo0PoDPFYx0wo6aBNdmSmXkMzbIi/mV7pZHA3jaEjGUM7gFTAEXWnRiU+vMFmE99B6ZGhfJQdUjroSaMO+zeubVyMkJ1jc66JEybE5Na2+Pi/fjQeePDBOKJGhlruxqtXDTFkrLZWDoLsrPekERw00Pax/hA6kL/klM6z0nHj6ZqSPWZXUZG7A0DOCaCOqMupyNDHo2HD1YCVDKMT2BxogV2BmMgvI8gs1+C3z6IX78DF2qQMsbnIEdPqqT/ZJI2OrA41hPfrHfDVgBO08CXZpKPd9W/SC1qxO32/TyIgFp9kt9ExwXL4UJUdsvr64bF16zbPCqNsLuphRvoYCdy7Z1+cefY5cfW7/ylGj2mN29Xw/ubXvyL7XBMzZ01XfbjfSxLKMXTYJfiO84WtxFazgaV5qb9h4gPyAV+tV6Iz9omlc96wTenTT6h1Pp0duxGFOOPMM8xjpiqv3bA21ku3+T6M+l4owydoZNlXAkY50VdmCIxmdo14vXbdumCzRvbzgdjYW67kecVJE1zMFMCZ9dpq1TlslsgShEmTc8PW7j3drus4uYYOJ2BnYANdQ34BiIYMcFDv0GBnI7dN6zfG/GMWxOvf+IZoHTvGs1WgCScA0JlJ2a43Zb+pQ4EN/YAeh4VX4oY/gOVLPpOm6Aj3wkPiAWvRGd7xvaTXF15ad11v29ym80+Z0BaeGY9Bv8kHf4J8sm5NOeQZG+Bn8YF9JcQaB/IlHXG5Iyd0rjDYwgyatBsqx6OriQtpgIlQcEz7kLIM+npj/Fji5pFv/abhSBlOj9+l6MBabHfBDTli0AEepV2WHopHbJjrxq/SE48Abqaj3gEdeEAD9In3OegDQMCQuJZ6ujj9lJE8SZvJBU74i2K4UmH/qMuRBY6aHOHZO/fdfWf89qYbY/bsGTF96iT5uvsNO9UjM5nAB5viPMERXdJ34OICBoBmDx54C83xpfGdkTXgYhCAYB9YaTi2GP0r7w4fySnu1dXZOYY9Ix7P7hDXP/tliltoz1U6TooslsYZZXIBc7F1xCGAD6OyzL4kL0LhP+Eobyvx+V3yL3EI+qnfsD9nehC9pCnwEb/IJDGhXXnn+kj0JUBf7LTzdEdd6lj69QlfyfMozMCl70XeCHzjKnASv8DOnXjkiR2BvtTp0Ml+ueJT9ydsqWfEJ13J1+WjdIKTcgm8K6HAVmBArvnORb7oB3KP/CNLiuiyuCgHXrNcbcWqVbH0iSdk42nwi3cqkBM8mJnSIDvJiTzICEXvF/+pX5AFlt2yJxU4HfWfARa6Ch5foi91KfUAHcUuV+8dlwzZ82kQ/Qj8Jk86t5h9VmgB3NQLPGNzKJNn1xXCHZzRCzapJg/SI/fILFfZR6e0gwjQ5XDFn0Pu3V4yd5Ku8ARYCOR5FEb+ZGuQiVwGhItDHaj3GeVoKGkIg5+fHgZ/KzQpYaBs+AttB+RucBjII2V5cCjxiVPVMmnkEUY0RsgoXX31O+LxZUvjmIXHxUMPPRo3XHtDjJuGk5LOS60qeaau4tgQIGbpUYT4ra1jZfgOeOMIKlkIxxo+nCwMMgXKnusSs5heogqZvBiVJx8IjxGDwTARQF2JSOgwcDirVOoIIQHjhVGpshDhbCRc7AmAg0JlT1wYCywC04EKBaWT5EsYK6MjMo4HD6CwVfHGN7xZStAUHWqcDhta616wZD5GpDKdDth0uUzhRecE9yLQXOBBuWzORWOcneJRrvKdHlfwIx7w09jkmZC7xB5wLxZxWFvM1HlmACDkOLXbpIAoNg4Z0xiPP+44Cyo9YhyHhnIQUB7oxBIAaM70dMQDZ9uVqfJHBvZ3s2ZPf1TG4gVODmUxDY7RYtbPkz+ywNreMi2PkS7wYafyAeESPvBT/KXhNUWNowsvudjxcOyBg46goljQjbxIRx48lwun3fyyQqZRIB1p4AcNGdIxDZ91VsjQ9u3tMW7CeDt6V191lac4tY5tFY3TGJOvRwRUqXJ+qc/bV54lXy7kC3p44z3xkYqVypwNxhiFfu6ll8V73vMe8XeF5QCcmDLf18OslKQDsBYDjyxgMGiUQgfw5Co8Bya+uyK2TFIe+Ujp9Y1RMWiALlWr8uNdkxopY+rr4mc/vD7WPv5E1Cpdm/SwrWVMzJM83K93n/vGN+MQOiEcYa0dTjBz1hWDwt1/elSZ3hRH5Xd37jE8X/qvb8TxixfF+tVrhWufG0UbN2ywgzBx/HjLgKdOip7sQv+D73w/PvOpT8bI0S3S9QaPqHhEXhU3eoPsEOCFacGzLmYA0BvMvgfAVC0ZYWbL6JGjBMPXY/LUqbFh/XpXJugGSz3Y12LylAlyaGnw7YsR4jXnl5NjNmCz4oC30JjfBOOtUHgCzwtP0l4kbJ71Izjt/Cl+kXf8COLRyKIxMVXyxwY5nIqycuXyuPuOO2PDls0xtq3NnXpdezo9TfkQFY3yo6FBaJHuIjv9/T1eQyuCu0Jmcz9mM8APZjnQebO7syu2bdkuHR4dZ595Vjz68GMeSX7eFc/3cgDWm9PRiI6CLxf4EIDVm5opv7Q55jZkNg1IkyKR+Bd6YAP4zUUc66TgohOIOAQqU74jUyUtgbTkUWjpjdH0Hd0ioBHQtsBLLzyjhuDBvgrYNpZwcfb4jOnTY/SIxvjg+z8Qjyx5NJpaVDfZngpm8hav+WHbI05JhK1/dGygOzhe6D86z0WZUADeMwPAe3VI7txRjHPY22PHwPIqnlXXDnMj6LAa3+CE44EzAT6Uw51OZ32yXsDT0nHcuUsN3sqziCNZTWfB9al+Q0vS0bnGA9rBqDj2rVrOGDSBZ3RobJdjwwA706uhM6PICCM0RkagGR0h2H/qglKXYje8r4YI07FlR4waPSbe/8EPWXY//+lPCY6D8Z5/fm+cdvrJ8csbbojf/OY3gvGQcGMNMp2hdHLkJr1HxCtoiNyANzLFbD94yG+cc/DRV9sS7A20K7aOtNQLxll8sTwoD+pHBhMYTaETAPlBKF0nsZmp4gELdGYZFAEa8B45Ah5wTUffvxRDafWMjaeepLOS2Qesq8aHYQNP4KZeRI49GiRcfIqE0qcsK0/R0b6E8rK86zsbc7JE6VnPelZ84IMfkG3sF687XKQ7junQtIAqveiCHJleyhEeM8MpZRa1p0GQuslFPELRnQwD9R/yBN78RhZ5tiWtyAL1gzuRK7QgQE/qo+SZLsVFPsCROOiE6yp0jjSAzn8KCQJ6lnlRPnGop6ANHSjIG7MV02YkL4L9XHhWebab7uSFJPn9KD0ELyEbZjQwGa2Uv6X6HB+EASE63sxr7HUFR+62HcIBWoCvj7GTPPDM0hEVYX6Bn+msF9CYGZOWSXgMLLrIj4aAa0PxizKOeLRcmegVNoTOE3zXsnQAvDz4JbkBJ2BHZAWBdFt2pUqNaF1H6KCrH+lNB3/765viwfvvi0WLOFVjtOsV4KCupN5C98kvdYqiaXSi79lZA82Nv9J4IE02OenLDAI6dnokFz3mG9+Njr5lLZ8DINCTOhcdJx94z2VeiClHfWq9Q/e5KJtyGIiyLIoX2F46TMpSYGhKXOjNb1/6I1/8LNJBQyApcm4ZV7zSpgAev1MgP/JIXJVeekayso8U8gWObpNU0hGf99AraVDqQnQRuwpPTBbBQimijWSGUOo8QqZRUERx2roBPKYBdOJTBXbkh/ilfC5wBS7oiT0g15InsDJwVvAraYnv8inTcsx3UgItOpK0J/1RWRY+5RuhwMBvd2IrHvGRb0LBD3yoG1atXR2d0mGWT3KcNvTauHmT60DqUGiCL06bqUF1GwgxoIGO+oQTlUca54nfRdl6hy5Z7wRDn9JbX5UHeg480JS9MgYH01OBDmd8H8o234VzgRubB52QR+JQBvaHTkh8MvDGTiOH0Ie4XMQh8K7kBZz8pf7mN3CGfsBIOmAifuEdYPPOsOpKuuvun0j7X4aCE6GkK/wmlHwHxztaViUMxCc98jIInkFhII/k9eBwFGfBWzWqbeQRpvk2NzXHG974Ohnx3TFpxvRYtWZdXPvda6K+oTqGDR8aDY31Ua9GPo17CEgmTHlVLu5tweHhuCoqeZQTgmEgipMIbXxJGNygFNCcHUnDm/XORWiJC/AwgLV+iWj27nBh/PvVACmVFyMkNIZYS86awQEBHGLmE6enb5+NK3kDH+9gNIYPoyG1jZaWsRJYGrsRr3zVq7xh0q6dnYItiVwYb/jIX0rDu8SNihblzziwg7XpGB6Ekp4opvMz0syoNO/AiQt4MTpl504C9GEzuU0bN9rwNstpaRnXmiPnUixGPTzFRY0JzrScM2eOGrdj7fCRHzCgAHQYANu0adPsfKCQjY1Nrlg45q2H0xRo3EB7wVIlRw3npzgVwIkC8l2yZufHz0i4ZY40UhbhXUYT+J6XeGgFCo9eT5gwIS648GIr7c6du+QcN5qfRRihBZvS5OyHnFXCO767TD2L6jaggwPvUXgupuxyPn2vKrWduzqjTQ3THbva48Mf/oinB7eowdDbm+fpkg4nlBEGnEJgAR8qReTbjodw8jRqyUlWyHL+JSB7u/ep4bkhrrzyBfGuq98ZTzzxuGmGEQIOn9cu2nGuNKOLbgQYv4GKAVpxQUhoBJ58c0+kZNI7mOsbDWE24qsWjWdMnyG5y30aqpWoShVvnfRuouD/9S9+FkseuD9Gia6Tx0+KSa1t0S7j/P0bfxZPrV8X9bUjY5gMIZ0y4o7lt0b6gZ4CBx1YNJj4hgRDZxoWOHWMgn31v74R8489JtatXmOc4A/T3qHTxPFtomnpyDkcJ510Ynzp85+Pb3zli9E0ZqyXf8BlHG8cexxIaFsC5SFOSioYksc05kUUOWh13nhmzOhR8fXvfMvru7ds3Bxs+Ff0qq2NDoCJYt9h8WavDPcwL8PAJhGAFZpT6bvDS4HfxdagY9y5/veQ/KGywhkcnI5nAjRkOUROTWOZRcSWzZtNn0eXPBYtra2e+ULjrr1jV3T3SAZVFFO5Wf85dkyrOw4ODzkcTy57MrpkY0con+GSOwKVH7ajvr7Rs4mWLVsR8+fOj9NOPiVu/v0f4tyzz43nX355PPTgI5Y/9B2dAS4C8HIRiuzxG7oQj2fsICNl2LBihwjIJXwteRV64VjjXBHIAz2hoer3kq0SyIv8yYdnr9MXDIV24Eae3Ms77A540MlQM0KNCeVXJfjmzZkd1UeGxNVXvyv+cNvvpM/jopEGneCjkxkZhvfUBXQkcC487+hwprFYq2/MWuvcs9e2ErgtG2qpUVfQccL9wIFeT3N0J4fScKWzgl2kIcDms03uVOWoUTslgh3csSkyrjF/4TExccqkWL5qpeHroXMVOyZ95hxwy4/w8nnFEkk38oW3wHGVjeONHFGHsLkSMxqQLxpBmzZsko3qM6ykQUZxBqBz1lWCRTDTuKFMcOTUEvDAjjU1jnJH8trlK2LqzDnebA+9GK+6ycvl1IBbv3KVyhc/JPOs/xymvIhD3uPGjZV+iuZHZUJyonLZi4BOQNvvYcPtYBOgM3xwHaTygcdreJUXdjftBjKCXAzIDvlik0mPbFQPzUYdPKQSrpVdGqg/JMdqdLGWNNPh/CNrfKs4bioX2cS+G0aI7bRZBnEG8lMmMMa3yjfRLxsbNMCEm8piOeJu6eQ7rroqnn/l82LnjnbZ5bQNlnXnJmjgiXAvMs6dfOCbZUG/uagfgY0yeV90lTvvsBk0PJFH4IdmXOgPspCjjFnvujGiONkJwCX+6x0NTN4R7KzaxlV0Uv+ybIDUN/hCDL7xyvFMYD+DAw0Y5Kuzc49nxzWPyY3AgN8wCW+cfjqY3LgWfcARnIyr8CHQ8GN0ENkoNME/MS8MUNqTnD2XtskzK1QHwVdowJV0TZ5zJcwJP++dn7UM3PlP79BvXfisg0MZOVXFrDyIB20Ur+qQ7QO8IeRmwfgTCSe/vVGayoUfR2QzhgyRr8v+U9KNxhFNHii4UfX2atmI+XPnqKFSG7skP2zGia4wiAVetkH2DxN+dITv1L35LTuRxOmUMckD5XJySYnPSDf0Nh2gh8FMe41tLzLHnTjwTZhaHrn4xp380o4g21mP8x6dIktgwhciFJksfp5hQQ/wbJSfKQ2clfxKGn4DA7zmKjQmFF4CD7xnszo6G5mdnA19dCh9Gq7EP3Us/b6s6+CBl1OKEJShB33PjkjilrIIwEPgvTs9ob3SAANxCm6EUlYJPBcZBA8uaM9v56MLfSQF9QT5lnJJBw7YVv0yfsAia6WyEw9gKHEJlFdgoix+e4bnIPgKvCUtd/vQPftjdGuLvgs20ZS91jixC+A6O9WgJq6AnzB+XCxYMC82b9kSK9esdhvPJ/AIPmQt6ZK8Qz5cDps4GWfqSPEswXFHPXqHLR2MD3dkgcZ75peDINzLyWG8pwziUBdCK9pFlkXhR8cAuJLPYHkoYfAzAaqjv5RBviU9OkGehXYlkJ532DT7szjQlfcEvpXnZ7rzvcQp70vg/f89kH4AnmcOSc+/FqpaJjUfYWSEKVZ/9+KXRF/v/hg/fZqEoS+++sWvRGOTGtHiVu0IpvinYwbxGUlilIq0jCyb+fpjsx+MAAhgvAngxuVRPTX2xbkktOLRU1stAwnBCQgtjIXQMACm0WtEr3Xp1WWUEaFMY48ByRkCVAwYM5w3FKsYnt3dnbG7c7eNexEW4EFIafDBwEkTJ8uA66XM0xvf+CaVe1iV+W5hhDECnxRKgtiVTK9chYGUZaHXO45ccmeF8qdRR08s38ePn+C8GMUgsHZ/jy4aDjig4ERe0Hjd2rXeyK+1RQ2E0SM9bXLzxk02GKXRSiOfEVBmO2CIJ0+e7Pek5+gpOgLKyAbTHVEQBHp0y5iob2w0DMAJ3HToQH8aVlQ+ZSTRI0cqkwYM6ak0oCMaQ2MVWmeFAmUKnZRGfCXtXjVo2LX5rHPO9swERl+YKktnDOURimNIWt5Rnp0V8R3Hk15EKg8cHOiXHTgoSXZ2gFNTU4PL71EF0L5jV0yZOiXWrF8dX/j8Fz1qxegSoz7IFHRGVpi6BH3caFDZbGRX6AEsNhrCAQeHs+sPqCLt3N0Vy55YFs97/gvi/e97bzz00EOGmY2pdnfuimY11hiFp3PExk0AI7fubBLI6EbphOB3oS8GHh3xzApd+qE4KSt0/jDldURdgzsH0JbDchQO4AwLpj/dcktsXbcmJrS0xOSJE2WkJ8Ufbv9T/OiO37H6ULFVGY8QP6XHfYekH6Irvbi5Ez3reVMfk3Ois3gHrXcLV5aNfPGrX44Zs9nkcJ3hx+mgcoCO490gSOOKDJ566qnx2U/9e3zv29+JtgkT7AgNkw4JYuUtYw5S/NMdufQabv3WFzV8cDBwaEQY0aS2doQbvS1jRsdnvyI+qqG8q31n1IlfjIRyUgZHLk6ZOsGQs2nXfuHjZUiSD/iXRnZgKiTvLW/IWKXSMv11IdPYMd7jTJlBCtzgMTapNFrIl9/gwS7v/KajlAYkm2FRgf75jjtE50ZPy8Y+7e7eEx1dncKtyra0eVRzTJ002WUfGXI4lixdGt1qcI0SvjUqn4YTts/8amjykoKVK9fEokUnxuJjFsZdd9wVZ55+Rlx4/vnx6KOPWk8Wn7jY+EIPYIIGyNvR2UuVgNwlbXiHIOIUYH9JXNLiRFAB41CUCjQdMC5oWfKk0crlzhJHywqOdEXPmU3DR+Bxo9r5Z4OA+F4WpnqDGVOM2I5tk21jaZTKmDltWgwfUh1Xvf2q+MNtt8Q4yVa9aIvOkD94umFUoVc6TKojBC91BDKK/dm7d7/LhM+MyB48ctAjytgHcFeFaDkGJvjL8UG2ceIPtmiYHHmcHhrA7qhQueSHo0Ya1hNzTN7Fz74kdnTs8ikh9911t2enIDvMZsAueD2keSKK4Iha/tIxM70wIKIVDXJvyCR9BR5ka6fsG/iSH2VDTxxfkdAyw3V0SZme4R+d0tj4aVOnuxN2+bKn4mDfwaitq4+XvuxlMW/+3Hjwwfvj/vvvjZ3tO8wLjv5lt/wzzzxTZRyMJ5c9obTt6eSLx1h8l+9OfD0Ldjpjyuwl8EC3UsdSHkY2jbQ/wews8gEP8sAWYE+KPGGf4QN50AlZp+8E6jZFF+45Ck85lkfykRNGXmQBfRFr8wb90r1cpZFBusHveUfg2XD4rvcqozQEoGcu56uK7dvaPbvk45/4RMyfPy+2b9/qjl8ajUwNPZqPAs/IR8ppvmNJA8/gyHdCuQMzZXKHLpRLY7L8hpd6JEXlG7qVto08nA84VvIDN7AjCW/4LhCF20DdyzsaJtmhpfz0e4hkkrR8c32seHT0ZIcCpixz3bJlm2dltY3PI37hk3GVjpOGTYRdx+IDKqCjpJR0Og9kFn0dVk39IloLNsorvMIe8x54+LP+gogyKfARjFcFl4E79Eg7hhzSECxxMx14pjxY96iNjv7W8yHigYebLLpEA/l2mVaxlcYDWyU/xXPngXMWdYYh2+zpAp3pzKp1vYq/8YPvfS+2bdkcZ591pk8GYKM1luBgr9ABaOaZQMKdcuy3wHjy1+9SRxR5oXzkrKdXtkm2FFkhvW1hCoziINvYSGRmYAYX6cDbHTfS/1Jn2q4JVuhBY4iAXeWPupL3nulLvgpFnsmTq+g5eXv0l2e9p8PHOPAsvEgDvMQrF3kTuPMbeIjPUgXKowM3Z3mgo8w4SP0gLoH8Czw5M4m0IxSHDgDyFoeSjf7mdoHkG3gpi3xI68uR/hI/7gVGnvnGby6eSQ9fyIvvKB18hK98Y7CIMBjOkjffGRDxvfIb2SOU34Uu/lZJe7QsBeiMLBKPNOUbzwkr+6sMz3pUuaeeVHlQA7nAP77/vvtju9p5dCqfd/45Xm78q9/8RvXBMrUF6qzLBMuI9AX6Ixf4D/CFfRBQ+zxVRfSAh7qgJSfeYAXoqOc3sAFrgR/ZQw5p8yAjtEH4Bk3BgQCvuHgP7Lwv3wiFDwV3fg8OhX4E4hS7U+x1iV/yJW7hVdJQNDtC+gG55eL7YFwG3wfHKe9L4P3/PZB+AMdnDikrJfxv5UyfP/HI6FGj3QPKlFJ2xZ8ya6Yapfvj85/8zxg9oVHEH2YnBNHD2aFShgiM+LOmg0YqvyEUvb0oJgUhCEwPImBEWX+IsTdqMEcCAqJMtYDoBO6FMFRkjLgMTM+l91TxRFB+Oy5/lcoZYaXzwY1FpWdzLQzj/r4eNRa2W3iIZ6OmvPMsd4TmkJ3rPV37VZk3xdve8Q6Xze+6ukbHLUw2o6n1lD9OnEfDFQphuVM2u/Zj3FarEY7TCc6Uz1FxHAWGEYVeNH7Y7XrP3j12jBByYGT0gOnNpGlRo+6wjBwVxpNLH48/33ab6T1/wQJXiNCgW0pBR8DcuXOdnoq4nBDA733793mJBg1hKgNPfXOFQmWeRninGlY4tKypBg4cUow6SoDCwgs6LOADI5rQn2mz7JIPLpUOsAEh03sv8VBlBt5nnXuup7CydpvRLJxFyivraYnvkV9MXIXWRS7SKEH2SiEK4IURYQMxGvBsvjZkWJVgPhRbt+2I6TOmx6atG+PfPvpv7nhhhgCwIL/k6147lUvDHtlh2h7TfqEH5VB+qfTqaplB0Go9aZfTt3Ll6rj44mfH1e94uxpejyi/Ye6h3LVrV3CsJme3M8zLaDnywh80whhiHCERI+KUAx7oBzgidzi10ow4RIWqPOARvZ7IfpPkFNmoFm+YAbBj29bYsm5trFn+VOzctDHq1NBhtHzh8SfG8KbmWL5qbazbvCnufejBWLV1QzTWN8dQRgbkRNGwYUNO6IcRNk3QW8HI7Bhgad++I0arkfrN7/53TJw6xUsfgBk9Y2kL6SdUOgBKo4kjET/1yU/E9ddcF60TxrkDDHiVs7iWBqnqUObByDayxxTpIaILO7DT+BcEjskSANYac0QXSwCapQtb5SyxFpWZJUyZR17pAEDv0SccDGhrmRQ+ZYQYOkNLprEVKUJWqYjtxOrKEZ6K/CrwDTmhswoHjDwJ5EU89Au6gTudXFSGyBFHla6U7t//4APRMDJP5mCUYmfn7ti5u0MZDPHIauuYlpg7a7adZXTryaeW2fFqbhnjaaI0umhMUV6j5HvTpi2xYvmqWKQG5okLjov777kvzj/3PNnuM+PRRx6znC1ceKxlzA6GoU276goX3MBTd+uX4AeHEqDP4ABvSFMqePIrdCWPkj/x3JlSoQd5w3e+u27gOzR29lk26a3tusMj4AMedGGzeMwO8c1jmtX4k41TmbNmzIjaIdXxxje8Me687x4fZ3cEniovZiBk9unEDBfNOBWCUR5khTXqvQeYsr8vevflSBZy7EapnELsETYAOPbv32u7C05Zp4jX0uPhdTWywfWiba15tU88I17BBbz43b2zKy567sXxLx/5SNTL5tx6883x2f/4tEeKmb3lhrUcImAF6PyDDhX90Dt3lss5pe7lGFPsLfUWcFIf7dzRYZsOfNgoOkxcLysty51o/CIzpIH+6CUND+wJji9OFCOx2DU62aawz4zwWy470tEhR08NTUY496peuuzyS+Oiiy+KJ5ap7vnz7dGxe5c7cmyllDe4wzMaWZSPfCAZ5ago6mAzBz7rW5PquekzpvnowPbtuU7THbDKg3rRsoTMKC44Uf8z4MCRepQBjcHbo07iHzgSl/0KygwALvKVqUy4lJ87BBR4D8+K3CfvBu4Ef6/wxbOy9JtOT+pb66I7z7MDgDr3Na95rY8l7Ni1w5sR2pmlztJfkbWUt9QP8sjGRnZSUScTiAM+fCcMTkuggUMYeI/upU1C54GJC3i54A8XrykLjL1Xj96RB3wqHQDkhz/D6DVp+e5OP2kUjnz6CRyB2W8biq3guzgtvIZJBveoPt8fDU0N7pzJ9OKlYkC7ajrShBc4QIcim/gPigyA/m1wxdes8/khfPT9KE7GRb+BX8nACazBBpgol+Dvik8YoFfSjNjGt7wntZ5LGcgV2YCfB7KQb+msO/Slo3QwD9Z96gj7E3zl3SH5DXrOUwBkCxWnRo1O9tpipikb7w2vqY9R0oWN6zfGtT/4vhqCw+KkExdlHXRYjR7RDEzo2POSApUNPeEdOB+WfsI/gn0M4UE9hf8ADP0sAcAeVWbo5pLOlB/0hQ5BeGoeiC/cyQOc8cmYsQFubszpG52PnIZEGwA4kBVKR3aIh92BB6an4HEHeiWQh+VQ8Rg0pOODPBmdBtaSB2mxVVyFH8BIID6BsnlXZJZlx8xwYG+V4cNzSRh1kesbhYKb2xGSW/ya3h7sITyh7YEPJvlE72xTkg5cPBtXMlUAh2ID/CwYFNE8Mz6Kh1xwTx2v8KeSFzTJN4mHlzvoTiAOz5TEs3VPP5iBWpbuwTdmrUJn/ytwVcrhN89cxOW386PsouO8q1zAQDw2wyVmDzMc9J4OGvbhYV8rBrZ87K2KwFawHG3//u748513iPbJdwYEgYDlvbQtGuob7efn8fGHYnwbG2NPEV9U98mWrN+wPjr3dHqPOMo9WNnYGD6ACmkI3IEZ+cHmQ1vgJUBPguWRd4pXeE4gHTgjQzwTn4v0Jd/BofwmDbwjHX4Zd2R/cB4EZJR8Ci2HVjZcLfkMpjMX77mXb/wu78r7Ekoe/+dA+oTlr4e0fyX8b+VMnj3uCLvV0gt1ztln27iPk2O1Twz/0me/IAZFNI5iaiQjwWmAMCoIPps/oMA4X2UNEaP5jGrBMIhHw0VgWtkwOHQQWBhFYASJo3pAIRtJaSjsSFYIAMNpROZveo6UVo/8hlGUSd4wiPxIT4BpMJGLhu4uOTXd3Yx+99uwsi6LUR/SIhBs4MQ5qfTMvvFNb1ZedRLm3YqbswiIR0+/y1TFZKWioAocCJ4ZyTvdvUZe96VLlnrK4qRJk6O9fbun6+PEYYwwRCgOBpo1w8DBaObEiRNi7arVcdfddzv+jFkzo6u7yx0E0v6468471QhY4YYPG0kRJk+ZLAWbZGeLGRDsnH7/A2p8yOGkA4GG6NRp0xzf0+xEV5wr00n0oVG5RxX45k2bFW+qR5uYbgp93eMrXDh2jUYXFTcNN3DFYc8OgEPeybrwTeJt/C0vPb0eRTr51NPdEKNDhI4D6EYeKG9RakuB8sAQIlc0Csgz82X0IEcZoXdp0ODMUrGNHdsysARAvJs6Y3qsXrMqvvSlL/m4Kqau4iTmjAEMRh5/0tTY5PyZpYHzTxnICBV34p67tZMHzhE0WrlqTbzwhS+O1776VbFkyWOWJWiN0QRSdq1n5EOAmsbp7BlFh6KIpZJIWQY/lhxURn31Xlh6VJvphaPU+K+tqfUZ92yMVkPeoufmDWtjhxr5uzZvVqMRZ7kqRo+bGHOOOSEWHHOcHO0D8cjjS+NTX/h83Hr/n2NUfbMbmaw9ppOMzote8do9+YKLUwG9rlil09kBr7973TUxSTK2ZvUa44f+rl69yicitI7JDkT4QB4cA/ivH/xQ3PCja6OlbZJoLKcD26HL00dlk3Bh3DEgODitgY3+9u3vUfpqRFyVkGRD+HOsFQ2n5lFN8V8/+F6MnTAuNqxd7yUAdLYwCwF9BLf/MwAA//RJREFUmcpGSpJp1uSye75HB0VHbFYabRwMOiGz8kSf+UaA/imrGMsBQ81v0sA/jzQ4XT4TiMNF44upwAsXLpQdgm6HY+eunR7NX/rk4zFKDXfkrHr4sNi+oz26VCkylY5j5yaMHx+TJkyMHukEo7KbxMdR0tFGNfoO9uVINJUiOtcgPmzcsiXWrd3gjVoXL1gYD9x7f5x3zjlx2imnxrInn3JnDnHBE17gKBVHm4Ccou/ItDtnoTVyJlmiIxY7ijygt+COXGJTkUnyQ17RjyKzbrRXLnQS+bGAKBS598wW5QcMOH+WbV28c/kqGwfKaRWo6Nm8dMvmLVHXKPtLJKVjmuwR0eStb317PPDIwz7T3ktaSlqVT2UCfxiFZaYUDVXyqx1RGweOMJWvNw6pHoJv4MnIkTt3BA+lY3d62KRPOJIveJEvNmqYbAsNcRrR1CM4wMSD1jkSBZ4Ho3PH7jjjzNPjpa94uTsy7n/gftcDHEsILHQ40OFGeXYiaUwLdGCi0W9HT3Aw44q1mCxxsaOk7/AH2fWpCdJreIOdZuo58s9v7BCbZwILcp88kz0V7bCpbJIGP0fIptFBgoww44fOK3axt/Pdj54clk5Kp/U3dfpk0ZD6OvfdcQNXjIbVwMoMAOyldUJ3IaHf2JGs66Ej36AXfgF2Z/zE8YaZPBrUoMZZxDab5mSvq4zEwYODggmZAT/0mwIsQ8oBmHOJUabDbiKjzKgwWQUHdEVOLKuiu2F1gqS94w8K8NdrzUU70tJAABfSolOUw5R8cDj55JM9S6Kxqd71oXVJvLAFV9nIF7wg2MeplM+7Um4FFH8beJc2h3f5u7xPh5nX4EN84tAQR675TrANVERsr22CBS2dVy6m49JRg9xbj7gj07Z9lE2DI58zqBzhBy0Ml8odPhz5ZdQ063BOrUCnCMzc8Ak6SqdcfCeQHTCTh/5L+JWvHswz4CAq75ErAinzmcTImegn2opahiPTZD5kkx2K+Jv4jclzaIE+sNwJvOAF8riPfaukB9Z7xUm9LsvapAuiE6OYObMMkLPhRDBvwIHnCi8ENVAyBmBaKlfFy5M6hrGURZVslRoMTEVvqGuMlSuWx09//CM916k+GK80KoeGaQVujlWEh8UmMTiAf4A9SB3IOjllIOUHf5jvBGYrHN27BhqZLoJX/+Hj0KEDhVNOlYfisPQQ2lCu62rRCn8VncaO0Iink5B9TOgkoY6DN8Bn/1d/wGbd0W/e2xaoTHhluFUO9gyY+E5HmPHTN8tjhffARVxkmzjQnjTYU5WieFz4kdxTZ7AH8E9YklR5wgO4JFsivWUmCnBYKi0z1PvZ4cA7d3DoHbBQD4MrMgxvoAezrzyjixLATXQDP+gEDqQt/HI7pPJOAgZKpgvyib0EH747iEfgWfQOG+0ZHHqXNizpYl3Vd3A0DBXeZxZJA+4sh6NcbFahLbLtOHyv1F+GSryljcVAGHGYdZ3w12TZisLyXU6GufX2P3oAiMFCOgoY+EWWjMfhqli/fp19fWCaM3tmTFEboKamzgPGS5960kc40zHvJSziEQM/IAI8xTcBBwZe8IGAFzrxjmAtgwb6DVl5Ax75mLSnbPNRsBe7wHvnkYkceFL25nvhE3lTHuXyjrzMv0rgG3F47++el5u0N21VBvdnCrwnL64Sf3AYXM5fD6RPfv/1kLQqwXgPClWtE1qOYPyEWrzh9a8X4/er8TDOZ1V//tP/GWpvRFMzo8YUJAYoA4wFwuReHwGO8pcKBUYx0sw61F0du+KpJ54imYmEYtFQIw6/UZ4kcjqbR5GGWQgbZUlRUegkEEIs5ZLxT6c4pwui6AiJlxNImHhHvim4OJtD3SguU8XT8eNICQmesqVBXD+iQY5Fk9Idjte8+g16PzQef/xJN3gRThqAo0aOsmDmlE+D4/wRRN6nkGRDozCVndLZJOjss852ZUWjhR3qORN52rTpHklgLX+nnH8CNGL0eIsaAn+45eY45riFcfkVl8dBNWyAnR42zp2no4W4NhQyfnPnzVUDVYo4is3ChnmjOkYfaZy0jmuz00RDg04DnEfW/4MHtIJmOCw0nJg5QCOWCp5eQRxeeliRj66OLn8jL2YbgF9RkCLI3K10erZTKD7gILE04fgTT/K0WXhBA3uo6M/SDSoU0g0V3WAIlR7ktYGGupU8MVbQ3HkLbjuaCq7AZWiQJ3DHWEOnqdOnx0OPPRw/vO6HpjPH9LFRDziAN3HprAJHZIN0wEsHDbLNbzqwoDN5Y+hIB/+YAfCCK18Ub33Lm2PJY4/Z0WlqyDXadJ40Kj0j0di0Io/gQeA3OHAvF9+gJRWLDbt0wjuTC+/uPXtjqFo648eMjab6Jld6I8SfWn1vGDFcjd79sX3TxtjdvjWGShaq1VDpV8F1I0dH2/hJMW3y9Bg1Y3I8cM/d8bJX/X1s27nDhluZ2zFm40R0DvrS6GZKHWu10Lsd7Ts9Y+Ub3/pmzFswP1atWW14qYzWrFljXEc3j4YpduBpwJx08onxoff/r7jhR9eI5hO8POUwFS5ODbKhfLEmyB+yMbat1Yab0Vn0mp3M2ThKUJj/6Efb+Nb4z69+OcaOHxdbNm3yLuDtavQwC4F9NaZMnmj9QJeRLY/Uir8YffK2/FTozAX9SyjP5T1x0WX4gT5ji5ABvlNh4xAhp3bQVAayw1KcFvGnuibTde3ZHUsfXxoPP/JQtE1oM42PyIdZt3FD9Mpe4TBwQsQ06QVLfFiHvXc/59bv8aaUNIi69+2PDskqvGEjwXo5j09y1J94ctZJp8Xc6bN8AsXgDgBO80CeoWvB2foieaJCR1d4j/0GTr4V2Sv2m4ANAzfelzwIpEUJoYnplSLtuNCMuCgvto5nRuSAxw3fSjkE7Ba6PFz0RLewQeaVEmN7sLvQnNFvAR70rS+YPy96pAscufbYk0+qoaHGlmyI7a2+HzFsCvK67dAIZsuaymXDPGYSIIPEBlbKxDHAsQM2cMDRoiMQ3SeO863oMIE47O7mzj29U1VkOJG7IdRB4Kn6kEYyTjfxZ8+b7RkhuaGrYKzoGgGnUdTUlXwgbzq4+X74MLt710R9o+olxShr7nGYvAZdAT4zOsNsEmB041j6xtKCwlNGkGjgF1tMOUyBJT4dGXTK4rzBEGTETqEbPDQOD8a+3d0xakyDO9rIgzxLII8sBzlJnFJW5PSrzJQn/Rae0J3yOdKU5R3TZ+bRnSWgM6VOg2cCxL6FG68ql7jQj0YNHchMBd+7l81y1fhQPSIADBv20w698sT5tYxKHi1jSs9l2QVPxSUUOPiGblAGz+QHTOCJrJRGARdwHug7GFu3bY23vOUt8fd//wrVOzvcKct0UGsKZes/64v+oNHguoC6r9ANmgF3gY+rPHPnKvELPYCr8CDj0LilYZ8DMtTBUgXrA3jgvzGAgT2AL6QjuENDgVlmDPZg5ygLmMgXOeZOKLAM/KZxlacZoYvs3VTsJ2gyU0Ox1CbQJVSBl1DgL/kTwJV3fKMxBZWYyUNHjH0GvaMM/D3icCELbjQgx9I/ykXOgIFOaZa4/f9o+w+4T4+zPvSe1Urbe19p1btkSbYsq1luknuBADa2MQTTITkQOiSEelIOoYYUCDkhFB/ANIMxNrhbVrGs3rt2V1ppe69alX1/32v+s/tYmBxyPp93nr33f5e5Z6655upTbrNltJ989cxMRAMz2rloySKqsJ5L4LEXxihfv83ggOWoKeTBGzyN5xI+zkWeHKMPsk9b0NChF2IfB8bpx7E7w5+p16ingPfME+a0ObNmt3vuvKt97K//up24anUFxZMldBR8VvuNXE9gTNnFt4fNIuVgB+YjodsTBAl7nWZimGXEJi75y5EL5Pqp4Eo+g0LdHp+0peA9Rp9kQn21An7znJ2pfYMW2Ix4Tfvg/MhEJirDX9WRftOJRcMCnUVX/ei46TJKAsOgBWitIMvhvnEbmNyfHngl/UbHoGG81fdIOOqC1f8SmVObXVfAkkzo/FRlTWA45kuk7akTn6sPrrWPXpJXcl9bxzFo1X2H85nBt/zaNe47d89z7zgvnKS95KR7pRNyuK/sASM5LNGhAmvaLo9DUv6Awz1y7mhSR45eVtdvsFC/qVtQyE7/h1OffB1Gso5smgQP86xgDX4NQqKpm2/5crsrdq8va50YvbAqNg47ULDPV91qXwNtDWx0Y+3+n35UpyUFB4KPu+69p+0Of86cO7s2btZtB8KTBwV9Y8cUT0/qHnulfMWR/ioM5Hyk8WykcT7wBU9fLY1nDjNjvTdwOsrwO/KN++jZ8m33BdbdG+WwDUa+r5a8M56NX/dGmno+tZxxvzv/x/J89XRM1o7fY+8HJ2vOWF2bAB4fov/2b/uOMuLtFr4gnfTL/+6X2vGzrf+3riZFWQM1KaicRko4HaqTGRE6pG9G9GJbEWcL823btLkvs0kBKsdspeDzXmf0YwgLeOXYVWVJnbD7OwPpRch5rIyutNTZmcy1kfwhBDuThdzTttq9MgSIEX3eB2yikhIhWp8xjFNhOuR3f9f35b3j28MPPVKjcqKdnAyRryEglae9HR99R38CA2MNZcqhoXDuDaFzSH2eiwNO2NTU64P9O+ZwsWzJ0vbIo4/EyJ9bo/Siu0rGJCvj9KxZuaoMvdtuv63qOfmkk+uXo8ro8x3ZU089tXCkXH1C+e3NwdGW9LMAwemnndZmh2hN8WKkKgchU22MX0EDztOiBYvKcObURN1Xv2LI0XcO53DqHEENvBfj5h3PGNMXXXxxu+Y11xxVyIx+BvMoxztFS5P3KziT8npwKH2VvAyXgjP3CSX50MuYjlvlpAzn9qVYFcFkk5K/+su/qveNZAsUaF8v84S+f0KEj30Y9Kv7BC345BWwqVkASTXrIc/tkfD00xvbdde+qf3oD/9geyDOCCPH9N6Nmze2U+PUrVq+sj5JR3GiCXSjbS+N2FVbis6PCSaCo9ZNpn9efD5G7u697fmDh9viOQva7Bk2K4yxdOT5NjdGr5Fxm2A+n37bs3Nb+nhnyotCDh/OmjsvzoNPHM5vK05c3VaednL7P3/+5+NI/1qU+6w4oofL0Zw5p48KC8yI5tsLIJo/bW1t6+attZnib/+P/95OSrueWPtEhzFwW39vc7LlS5eXUtm3f2/44fl26aWvaL/+y7/S/ud//622ZGkPPgkA4Bl9Vn2d9yl/OKa88dbYwMevAIRNJOlts1lWrV7Z/tvv/k6bv2hh7YNBYfhcpSAEul9zUh81OXDA9O7gORzOSCJJjIQE4rpPeeIr8JvOWAZKbtSspByRJtVH4ENbQ1H2vqOw+7WX/GqbAMDTG56pzf4EStW7d9+eduddd7Zbb/9yW71mdeHp8IvPtbVPra/poCXEgpOzzzqrzU8/4c1Dzz1bdGivDk7c/jg3O/fsrj4x3X12ZNN9kRe7du5pV196eTv/zHPaTTfe2N7ypre0qy6/ouSMos8888xqdwUqcl2GUn4p1DJowK992p5ElhYdhqf0UcnMFDB4T8LPzuU7SqvJ45zsr/WvhZPg1/M8K32Qv5oqPIEFrY+yJE4thwVNKFsADOxGDpYvX1bLKgrbwemF55/f9u3a3b7/n39/e2z9+hiDfYosIxXAfUO9wJjqGZ8FJ5jz5/N6nOYyoCZySwIP+aRuMJDdZgkJQMjDESxjM+e9fcHN8aHdGlELrZbRHG2S933ZxicIwU/urT7xxPbKS1/Z1j25Nv10Q9EJY9pGrtpfToM2hw7QphdL1qor982WsTGqNqZZVa785JbAm3w+f1df0Zn0K3i1UYBJv4ODbhIwIx97W7tBqwvwn/5g5KpBGY7S6WmfDTtN3V64wNKHPlpa8h7NpAA84n3GD9iU6x580q+D9tQF7/hFOWTu/AXBVfLRQZu2bC6c57LuoQONBotrsDsfdAMZAa3qrZmFqctGqVNlaae//Cafr9gIaOtLSZnyye9cUjbYyH904HrUSUdqp6SNBVcoc/v2HfXsl37pl9tll13a1j+5rtaLd2dEHqnLlI7zoQf0r77stkLXD/qw06A8+kp++dgu6lcXmEc73Rv0C3bLOtwfOtVMrjGCiA8grWZDJP9oh9+OX3nISPZdb/+gK/mlqfiVejldh9Gr8pa8n7QRjQ+ZG+0NEwWnZw75Xavf9Qjia5dn6ODwwQNl+5TjfsCXOexFtCd62eZzhypAbDNoMIxPf6HrqY4jnBoEqM86TmwB9EaHXXvtG6LjVh7t39ITw45LswWh9KQABJ40C+bIi32GAJtIHryQao/2iXrrWZJ8h3P9fMp97vCL0b2R72YI1sZnuqTvqTQz/fTJv/u7kulnn312bfo744TwdOD1BS56nayUF03VZpiTpL1mJ1YKsqv+5LXvCAes6IEuQ4ODbnIf0OX46Yfw0KB1s4q023vsgz7jozu8DrOAyTHBF/2nr/LyUXko1WyI3CeLyRdl9TSCCKFPNJf6q8zQMbgrR8oq+g29oh2zT8kdmr3k8ISfOp6jT4puUXh/DzzK8C4aImN7JDBw5Zmj5yt06cKCFcyuwFd9GRyCr8Pb33MtjV/1FGyTduMxybX8cO1cGXArv3O/7vt8KVgkeYefonwHe2LQ8XhPuZL3XY9z7w1YRv4KPiZ7t616wEzfCSSTU6bx0y/K9LzsJ8VXPekD9mDOyUXP77vv/vbQI4+m7On1efIlS5fWLMfFCxe1hfPmVx/4h38sB/Du+Lyv9oPnQPD6zKZNbdO2LW1WbCMzw59NO8uWiBykE8peSTvg4NjMJ/D1w7OSsDmX5JuKD2nqudTL6vemPnNfOfQuvKCc0W9T87nWF/LjQ8EMeOMjsD3H8wGbd8f7VcdL0kthmZpn6vlXK6f7En+/zK9Mx+Afv9LRMk46ffUR008B+/Vf93XptDQ+RGNH4F/997/cZi+IcJrPGbK74gFvdqWe5NcoJSAor2r88zZ/6TuOQsycKN0+BczoCWbnDFGiw9lDdB2xyqgR/ymIAycBI7kupvWXBzrKr8AE4kLsFEgJ7tTYEZTCQ3BdULyQdhyIcd43PeNs2wRNJJbCA7dPyf3zf/YDKXNa27FtR4zwA/XpLQrD5/R0ejeuInzSRiN/7tXo8oR5x8g0g0++9evWlaN/xplnlMBbFYfeen4K6LbbbitjjtP/0Y9+tD4npKxnnnqqmGfdhifbaWec3i4+/4Jq35e+9KUYGU/WTtCid6fE+bnwggtqqqiRa/A88cRaCA1jLmlzoowxlPYa1YEb+UTK8RSc6CuiU+Tu4UceLuWz5qSTyil5IQ4d5Wp3dZ95kvQrAipjM33Q+64/G/3mYCDBh8O68Guvva7aLCjiXfiyOSOhUMonZXZDKUIzsI5PJlW5+tFzdeda31c/px5OHIPUSDVFxnmo9ba5XrB4YQVftJFhzKnm6FKkaEYZ8ApGbXBPAp9gRfVn6mD4ymu2iU24ntm4uZ2y5pT2te96V30Oj1DlyG3etrk2ADz5xJNKgCkPfMPISVF/L6kXPj0niZlhxR8ESQyGA7v2tuf2P9tmhHemvchQYpwJWs0oY4uBMGeWyPCRtn/vngqwmNpJOHPw0TLnyCf0du3d1f7pd35r+/Ldt7a5M/v30qcHdsaxtf8MicNHRDL18fS2eVPaeeop7f+O871o8ZL25Ianev8HbqPv6l+xfGXRW02djnFmBsAv/pt/1z6Ud1auPKkrkLQLrZndIfjFGbAJWOE18C+JIIUbG7SBHR0cP8MmP9Pa5s2bii9/94//sGj26Q0bCtf2yLD53hlxeE8+aXXRkellYJs2CQqWM5Jr50WTwXMp4fwxIor20x4BL8G8csqSON0VYZ60tRsG3ZhLIf4lRZEHdqNJnOVzzj4n1z43I5BysHb0//Jtt7RlK5bFiJrVXowzh59NcCgHJ/x0bnjN6MyOOBJGWwVF0JmA1cGDh+uLAAcid1euWhXczajPClr//borrmnnnHZGu+GLN7Q3Xntte/WVV7U77rizDNyXXXRRycU+Itdh1O7nOUpkV9pUNJf+Lr4N3vUR/HPk3SenCjcamn+MWbhRnmv9U7K3nNROq3A8aHkYNHSEd7xPLnbHHF8zPIPbFDfk5egvwQKf8QTL8pWCS8kU2C9+2QXtqbXr28/97M+2x9atL3qt/WbSZd61yVgFAJJd8sMwd5KqgpvQXmQ1OVDtmqQRnMCrdBCDUiCUU4knGSfa48DHR9KPRUPpczioktBQHGV0UrMBAtuFF14YWXpO++znPtM2hG/QFPyccFzkQH7hpeQb/IVepenHwx3j01X+S12mHWtL9V0Ov2Q4WMioPZHNkNDlcne0SzeHFvxqV/Vb0uADeelKba3pvGmLYwS8VE3G2HxwcWQoQ3g4/5I2j/52z6ehimfVXbhFWxMjLeVZhkfn+Oa/DTFrf5PUx9Azgm52xAmRZ9okv/dG+fBeci4y2TPwu88J27t3f/EJ+X/8pE89qw6NsKgAfRxUMs5jPK28Lou7TBq0MPp4JOXgxe5wdfrwDhjlgzd7pFi29x/+wy/FRjADbGubcZyp/3k/7evUwZ7pNE6u93I4YY7eFrymLxw98Nbxpr7Bh2jOL9iHPgGHfODs8PdZddX+pNrpvOqHj0i90CVEuB7trmeTX3eOE3SCtknZ4HOob8AhbzkHcJs2eVZ9GLg42voK3N7zic3aYAwIqcH7cOCZOuhY7w5bAZ2xE5zXcsG0QcCNcyBxRPHnokWLa9bjYUHrECxjXEsEl/yCHY2b5WfJCdi7bO38z2i/5ZZb2jnnnhMZvbQ7HZFTHC78CDbtrAMrqrxww84N/Pk9SuNFb/oqfJQ+dO5Z5U2ZnP/c6nZNTo6fETt1ZmxJX54KDcizKHagTNd/7vPtbz7+idIRC6KfF4b2zeoLmqsM8hm+2a/zw0v4SjC7f12k2y6Wq/pKhrrKbklZdJd2l6ObYwTv8IBklkM9Sx734EdfWUIoyGpUVxBVmXsN5OyJXRIeGLRR9NGxlDzkVnp7gsOjgef8GzM8BQtCYXXfuxL45Fe/foJj+ot9xV40Uq3OvB3ZRtaEX1MlOjQjzxclyF6pdJb2Jo9z/Ip21CH5Rbt+1Uf3Dv0DJgMHtP/UfSXk1V5p3Bvw01dm2JC58o37A7+jns6nEzmb1DfGHfAckz+uOw913ao+h/uOcT5+vTuu8ZfDe90+7uUWxHlu+cZohz7r53k3f9rRv6gSWalfg+deZ5+B8lTsr62xVwQU6Oel8VcOmY0SHW0DbEelgotuSz+kHLzI9vd53xdTmL0AthuwSlYb1uLvtHLCV70I9UojADCSNhbfpXxYdC25N9oljfvSwNF4d+qzkdA/evIE7qaWNa6VU3Il8sZSNEFJ7SLPlTmOsm0m59Joy9Q0nn21PFPPv1o5cJv/6/yrJ+90+KfW8xV1rFyz4oiRjD1xMt79DV/fTjxxZXs+GRYvXdZ+6d//Ylu+anFbtGRBBPKudvDAftSaDurKUEG1wVIIRGWI1bf0rQUb0VFrda0txAiQTygSkogfQv0CCmK9jwnzuAOX8ruwI5R6x1TEkMWX+gbBF+NPOsa9UZejytedeaaecuri6FIK4LDWlDF14mTn9BVx3i66+OUxuk2t7Osdt2/fmXd7myknHb8mThHGeezxx8oIXbVqZdUrX43ApL4SKGmjd4z8c65+//d+v5mu/4pLLqn22kHeehoBiEcfeaS9453vrMDBIw89GMbiOMyOQ/WqtiACHZHZ2V871j6+tj304INt4aJF7fzzzmuvvOzScvaefnpDe+ihh6PMni2nb+WKle3Mc85uS5csrRFqOOEQY7Ya7Qt+XJuCTKHcc889fdfnq69p27ZsLrxy7AjjfXF07GyuDMEQ9ygbeCcY4NqhXXDBAHNOkZ911lntVZddUfgXTKr3kpfzNAzj9GA5zRIhbgob/MFpqtCL1ZfDiFMv4SZyzEgzS8N9ePZt51kxXk88+aQyHssYTpnICA2BXdne70q8C1hE1mmJIjVtuU+zRStqF3ThGFBu2+OI2Whn4zMb45BGGc+b37Zu294VXMpm5AriBA15FcydT9QDT0W7+a2G5bzup35BNZtIcjxmTAstx3KaFp13fAo68nyU8Kz5tdkhOoNn+m7OnJlt0cJ5pVThUDQV79TMCe0LLfhCh2jtb/6P/9p++t/+bJs9g3G/JHg/UkbEnBgTNsysz9SlHKPwmzduaudfeEH7j//lP1eUl9MNZni+7777akbJiattwMeReDY09Wytf/5XP/oT7c8+/EfhixM7PSS/98oA47Tlz1IMU1XRpU+Mmn2jXl+JCMgV5GFa+Qzgy1/x8vbL/+k/Vru2xjlcEFgfe+zxovezzzo7fX9iGSw2ARRgmDuZhgfn8KoflQ3ZRTeBqTv4Oqc/G8ISXfS+Ia86XQz54reM1+SdOaMHDRivRmHR3+z0A3o8EBzaMf2ee+9uS5YvbTPtsnvci+3xdWstj+uj1ZGT5wR2+6/gK0B2Y6fz1P6Dh9q2lM0oOWmNgNKR9sT69W1H5NE7rntrW7FkWbs1BuwbXvuGds2rr2733HVPaPVw8SaandreGv3J31jjqR1+O266YTyuR1vRlmVB+JRj4l4eHy2zjMUYO2RXLo++B68jVQBggudBN+pwwLNR23HPbzLW6BOZRN7NmTurjLrZofVLX35Je/i+B9vP/uzPtAcefqTNX7ior+0PbCXP8lspza52BMeUcAUqnAfGGTMnMwBSj/bBt37GJ90x6YYRWdHh6mWA1f0yhkrfxFlOGUbyUFBNuQ5eSl6lvQxlU6HRyjObnqn+L7pJGbOD07l5po8cjOQ+eyF15LcHFbpeY4zW5napRABmjMiAveRa+k2Aeu9eG/F2GaJNEjln+q+XDz/XvxOvfxjSnAky2HROeOFE0xllvKoM/6Ue+J83b07bu3tvaPxgyc0yzNOO0R44q/Xf1Zd4PPwdmdUd2S6vyUDyQwAA7/MG1cSRs6SqHL3Zgphdb8tv9lQKqLYMWOFV2xnl8XgqYNi/6hB48662lNOvXtWkPyyHmBmZoC/xfRA1wSXboNNHp+1Olw6p6J9zlWPwTNFA7kt4fuvWbe1d73pX+57v+Z70wZ7YCtviIwYncTaOxCCEe+XBEd4cDkifCakfu4NetBg40YC6XPfnx5x8537TxIK7qASd5h4ZgXYs9XC/0662dJ51Lm/+L3mvjGp/7muTBC64SLYJjL2+qUakawdaGvdzUrBv2PC0i8I/WawM+TgGdPK+yLPn0+8CpBx898CpT/CBgRD3BBAMuLCz9PvME2YWnxnQsBQTg4ONLCOD0HJ+ykmURj9JykZvaLHWwIMvtAM2SLjtttvbabHlTjxpdX/HfXlyPnihbISof4/guO8L0W2TPvMzfJNn6nJv1OvAI4WD0i9kIFnxbGT74dDV/NqcePpxMyuApk1L02azDm+4/oZ6L8zT9u4Jf+eYG90iAOg5m5LjsSu6UsBxbuzE+jpC+rralhMzyWrWQ/jGl1RmRJ+DSV+RTewB+DUIQI7Yx0c72Cz6mNNO1nC69ems8P2cvKdcthE8gMNmrXDaZ4912gO7QD6ZUNPMDbrEnkP/nY9TR3BrQ1YzNuEbdcKBA62RYwYJ2MPKZd/au6sHSDvu9QsBzYGsT/Dqo0nf60d7wXgXnQT7KbfzSbLlKTQlj+dwVhBweo855GiseGsiy+CvYE1FNUKdsobM0vdwUPIn5XRcdP71HhxI+lCdZlUUnieOY/6ra8m19/32IIV2dccefqpNOZx7p95PUpf7gw7dr0ELuMgzbVT3GOjgo9RAU44alEiCQwjSPvhSsvr1m43f6Y8v3fLl9Mu+9srLLysds2f/3goq1Bfd1K/OagMZG37K++QoPtefqaU9dyR9mHx70sdmOtIBZvUZlO2yPy/lH/1B7znAMWlqtW18atW5fhmH64G/keAJfiT4OUYnxxI6KR6fvDfyjPK1h/OPr+jbocPJ9p5AM0n0Xt4bMIy+HWnqs/EL5pGmnk/NO+73AMDUMvvzY8k7E9qapL9XxsJl848QnHt27Wrf+J5vjMO4vB1Mp6yJE/hvfvYXWkRaW7piUTWWskaMEgZHIIRkjYpDXBpcgklHIrT8mVFgOuvIo36G6eiobiT0e2AC4BgJk7+PEul8wrMrnzat16szS0jldwgNyTo4DZS3r2OKwooCBhsmNOJvSi3GW7hwSXvjdde1l130spwviKDd2556enOcEGv/Cevn6vN7AgGcVWX6/JRp+RufeaaMFwLi5JN939+GLH1qOlxwcDgHpo6dtHpNu/nmm9u9cbBfdfmrysmmJDEDuCramLbCq9EiREVIMvLOPOOM9lTuETSSfQWWxXFTtzqsF/uar/uaMvztD2BklgG9eeKsX/Pa17Zzzzs/ytVXDfqmhow4z8YshD35PSU4eezxx8uJes9731t9pg6H7/gvCNEbcYVr18qQej/2/tIHmItCQQHaQ2iZVXDFlVe33TGS4LKWXESY18gzItWvSRUAihAdQk65ygSrpGzXFLN+9a42wKXNDuWDT/c4tY8+/mgFA4zSgG/AWfClfKOx6iLoa+pP2uKZoxg+eXt/EvShpxhu8OJdcKhXAABujHTsjTFaO8GnDbQTkiTkpo5yes+hTCN3lIQ2U2j1PDzhu+cc/uMik1cvW9EWzVvYptOn+Xux6Pn5dsqpp9f6+Wcn6xvBVdMUwyuu4UGyTpqDU5/LnDWjpv7/wA/+QPv4Fz7RTlxxYu7NjlCn7K1hnhl4X8xBCL/YNjy1NkL+1e3XfuM/tuNO8KmnDX0dXugbra0+cXVbvnRFBTwOPWsGwHMV3PqZn/rX7S///MNt2fLVhTe0UoonuCyjY+7ccvD0k3PJfbizGeCOHXvaCUaypk1vG+PkX3nNNe3f/+ovpU0H2+7wlG8mm/4vmmzkfXn6Xl/AKRo3GqePHD14WMKlcMOJSw9M+sHtoQjk74La/eH8j0NZUtFFng+Hy4wLm/stWGTkq2+UtmfvrnbHnbe2hx95tC1fuaLWBR544VBFz31PvOg6fWgHcfjxeT/4hgN0qy4Kcdv2HdGDx8VAXVNK8YnH1ratG7e0d77t7W3VohUVAPj6r/26dv6557V777sv8LxYfCA6r8+lknmpT5+BHb3rB7TWnTiGTTfeKrgVGTb4Th56hXzy3PtdZjOQw5MdJVVesgcv+S9J3nHgJXUWDEnywrF+KWd8Itur/pJxPVCLZmraYfrBOuALzjuvrX/8sfbjP/pj7dEn1rZlK1b02RRoNXCp2qh1iDFwAgy35DedpWzJ76i/+C9JwAjeGS1wIbAWTCWv98Kz6U9G9sg/RlPK4M3fc5HVaJtRDF/K12a4renD4RtgmMnh3qL5PufZ9aHRlgN5X997lyEBBXgVnXZjJG1DcElFi/nTXvXUF2ICc30WMO9XYCLv0Y9+jbZLZgZZW9mN20Ad2ULuoJFy6PNuHwHto03DEfVlAJ9HLDqJjmaUq7cvgeg4ARMnqUb5ZwgYnVB70Izps54rnwFfa5tTLpofspUcMHONzhv0Is/hF/pI89AFZiWB1/OiS0GE3BcwIjtZmYWfHCON/i5cxq4QVLb0jIFXvJB6KtCYc3m1c7zPCUUXrqsvJ/QLX47DB59t6x5b1848+8z2De9+d5tjKmtgtZ5bfbMDp684aIuyHf0zZd1wH3yofHkKL7l2SIPe3B94zn9lBwx4+4h07idPkNGmB0eDBj1OY6s/8JT8ypqa3FOWd5yPa0l7yQK6zLn+KToo+6yPMLqPNL3HlrHfkUAc3I1+nGEjqfD67DnzYjgvCLwdvtIJeT5mDAwYvCeR4+4JCsjnWQXEngWDvO4FT+lTs0EGTkYb4AWOnaPPCkTlnucDp2wb8mdR9EWXg9oZZzV8K6885KfDOXjqfn7RXRqWtpjpeLD0j1R9GBuUwwLvykS7NrQ12w3fPfu8AO2RdvKaU9rq1SeFHmNfp102k92ze2/o57i2bGmfXqxe8kNfWO5It3PSyQB9gH/6UqoXyt40wCKfwCkbnVxQnr0p2Hn7Yg8J5u0/cqiF+8tm0GfAJfv0szZYZge/eJWTd3zscPJYv5ixJ/ivD+l+AyxmoYITHrw/L3IjDS+42XtmE+Esz6pdaf+sWTbf9rWR/ZGFh3N0PEv6Q/3wbSNpwX+ykJ2tXn377KG+tBeOC5b4BvKAuRxafT7BX4qJRZqTJPXXUfUco39yYQRYAcvGJJvHO2h9LM8dtORdz/pyHmUN/em9bt+hPTSoQYGw9II6yqmtv6TI11GWBC51aBecDTjRfvfDvlKXyTuS+qW6H/0le6AtfKYFASvv5WLwgnLhUf4OVy+zw4IPgsskvAmeMRBoby98wKaBYBvs0gvOy4lW4fTUk7zoTD0Fs+vYmmYPPP7E4+36+Eb2CbB5LTiezfloj1+O/gjaVyAztDMCJ9o62js1advUX3lfilvPxvNwdsENT/puap7+e8x21QYyAf95pl0G36Ym709No56RvOcY6aXP/1epv4eau43XU+DNcSwp/ythGGnUNW3+krlHCGtC4Wu/5mvawgUxnNMJJ59+WvuV/+uX2sYtm9qiZfPD9LOqsSrReAgniACiUyAGck3BffbAoQLNyFY5JXnmHYzoMxJg7wwCcYRYP5cnr5VgK4TK6H4J0t5RHXCC1EhiJyiCopYuJK/nvgXMkMIk9Tz5d0dIMrbOiDPtc25XXHllW7FsZRTV4nLeKS6Otalizx8O00VRg9vGb5yU67/whRjj20vwr1q9uj5rZ/246ch33n13e9WVV9S+B5zsnTvj9EdIEZaY4Kn166t+AQNRboRz9513Fmwf+MAHJvsLLGiPPPxwrSdXLgf+SzHujY4aYSDkvWcmwWc/+9m2ddPmLvBSPsVr511fAhAwgL91cY7WxVjmRF140UVtadq8bt2T7ZTksUZY3eDzuyFKUPRO4uDrxwsuvLCm1Is2r01Z2i2pE9MLNgwhMQi9cB94xnXfLbs7tb4b+obrrquABYVuipp184wvhosD641+HvQiAOOXo+DeqANdlNGfV5XnqCmAud9nGVhDvLz97Sf/rt18001lZMDfeJ+jw6lRlMSwHCP+8mibyHTfmb6PEFJix4XWwKE/OG9vfOMba1MrI6WElJkjNnFcyPCOUVLr7/IuOu9CClOqsdOq6X94dODN73F5XuM4z73QdsWwNwtg6YIl7QVTXYOHTdt21GyM0047o51z3rl5r6/JBSfFF8xUWZS/zY8oIIaob72K/i9csrj92Uf+rP2zH/nnNWvBrBf4twELep0TB0VZggAPP3Rfu/yq17b//Jv/te0/GEd3y8Y8ixDOnxkAlgcsXrC42mPdO6fpktDbD//gD7XPfupTxW8aTCmgBQfckjlgrOBX5IR2w4/2mdVyMHi0ESlltWH92va6N76l/V+/+stt157dbUd41SZ/T0RxPPPMxuoHn9PTv5SH/j8uSOQEKRfNDqMSLWkjGAR9ugPa83X6Cioibwb9wYNnUg8SEbihjwmNKHf3rt0VoDNCxXGrEZ4D+9qNN11fjv2i8Apa231ob3syMmbeRAa8EJxcdNHFdW79LANBeQNWtL8dvwQXqwUAQifr1q5re3fubm+59k1tydwFkSN3tW/5pg9UQG7MyMDfXYF1mtIWiUOGPo7SWe7jzVzUr/YUT3kndIJ+6lr75cn5eBftSowj566U8cJznfedd33R+anTPqUYozRlVH3KyDHK1y/KcU2mGZlasWxFBdYY+DYBfPLxx9uP/NAPt6c3b4pDuaj2VfAS4wBs3VCZ8FiM7oJz4jwPmLVTor+8MwwsB9j6Wl85elnHpU+H/NP/c2fPrSm3+m3vvr312Te45kigX+cCWQIlhZM4POqEA/QuD34FDxztF7iiV0N3YDLyz3imQ6Tql5TBiNTW9ECXi2kkeQ9ugbFhCJdxmKzqEdzQFGtoD8WAFlyiy8kB8JJLDNbhPMMHGDjUeGjxkkWRezNTtvXovUzwCHoY5daGTg8dztpINzJte2SUAAncVtuDBzxAbxQMOXTLCAIK0B+OodqDQt0orpHXwDPoF14lsHP+9JNn9S7j9bnAwjCc0GSHq/OpfGRTGfPBD1rTN4z5vr6507Z73uPk0MNVfvCh38Aq0Ztky3NxPg6FNwVZfvAHf7Bd+LKX1Wgo6EtfTcGLX53XR+S7/FG2OgecA9Zx7vCs3pyclyE8JQ8kFuzJY6YDmk/GyqPjS7+kCHnQml800vu472sw6vBb9JpDQhuCaam5nqmv191l5Tjwp1861wyxC14W2yEyjmNH91iWUNO1zU6IEU1fvTQpe9SrLnC5rjZO7o1D/f1e/ejOgnG8L8k3cCyNvnXP4RxtwolvnD/66CPhyeklP+GFHCj9UXjrgRA0PHQC3gEA+0U5uag6j+qa9LMAV/VD4LS8kcOPN9FuoEkbX4wzMb+ddOKaNjt8bNkT+3HRwiU1CCa4UwNheRce8KQ9qQRDl0Tf5UHdZ5soc9gY2uqd42M3OBd4hCG0LuC1c/vOtj06lC4AvwE7Tjt9r+3kGh1qwI88Jcfkee7woZIFggdmrXLEDLBx3Dk/+BLvwS35RheSY+wmcoO9zqZGG+hi5gnTa+krGAxCmpUQ7FQ7IE05J514Ujs3tiOH067ys+fSBZ2Wq3/LnzjS7BFBXlRwOn/w0gM+cKINneYtgy0bKe+gDQGZ0nN5l89wsORcDwKDQ3sk5el3AW4wSt6vDRKDI/3k7tBhlTe/nhV1kkn5Uy7ZAB5lSim5y7Kc1czptG/IWbCMfM6lTufH7r80nzT4p94JDPqxvsSQPur+FnnXeaTbG+hngqO859y74OjBhl6/w3P5vOe5ewMn0+A88Iu/g7ZgyvvqVVfx1aROG8HC7mc+/7m2LfaPDQXtSyEYZcnMUfz4SYGui9dy/fyzyWOmedFnD0h67lD+SKOMkVyDV9v9FW9N8h9J1iEn6zr5xvvqnT5de3twHw6GPJWvUtFbP+oyz/7/lXod2tvl20gjUHMsfXUYRrumzV4464hdp58NU7/1LW9pq1auqD0ABAD+y6//p7Z1Z4ztRXPT4IGU3oEaBwmYADCuIYlhsn/vATGmtiTCFLMDdeQnqDDkQI52DMVO+VPQNXoRGOQnjKZNjJORvMqIGR0xErgQ94hkOdxbtmJ5jZRwQl/3utfVVHcOxp69+2uHdcL8Yx/7m0LKeXGo7LZ97jnn1ifGEKk1Lbffdms5lBziRx57NI74qvZN3/RNJWRuuPmmdv5FF9YnvYxIPv74E23J4qX1JQTwW7dvnwWGOWKlJHfu2FZBh2/94AdL6Txwz73tox/969qQxtq2P/mTP4kRbI30/vbOd76zXeU733fdVQcn3bfZGaFwTnhzzs4+9+zadEr7Oe+f+fSna4TQbIU5cfQWzF/Y3va2t9Wmadox+gDMT8SwBivjRkBC4IbzShHAAYPNEgXw+9wg8hnKbpSjLwbOi72i8HSbd2zm9arLL287w+iMKeXbpIbQ9fnAvFT4JyAEapTRFXBnqCpTYcnTHTcGXaBI34kOEwT6Bwz2KzBNyeezPvPZz9YMB4rHe5hWHgEr79vJliJDkz11mClVcO+Ic9cFQg8aEBjuwx96+u7v/u5STvXZpyjD3bv3Fq0tXbQwCjeOb/IS+GBX7xgVgKdqb+6p23k5mzmfnvrt8M/h37Fla5s7Y3Zbs/Kkdtxzghv722Prnkqdm9qzz/mM35y2fMWy2mPB9Nq+HKYrM2WbnmiDyPp8ZhSudpk6/ejax9v3/+D3p6zHgqfltVxCn1nDZn0imBkEDzxwf3vTW97W/v0v/mKLyI3i3xFF+2J7Nvxz19131b4WNoukuNCqNcwXXXhB+/Zv/bZ27913V6BNcGnXjh0VHBx9We3NL6ORozBGRNGuINxi357NezuDz6fXr23v+Lr3tp/6hZ+tEY69O3fVDADLYdDueeeeV8G3MmLyjuPgISMKXWZZYsJQKFqNfEHnkii8a8EbdZNd6BqM+hyN6dMyao7SRxeenjEkOGDKEQU/6+wzqxxfmtizd3e74abr48DvqICGpTy79u9uDz78UFsax4JDZYTm5Ze8vBwLGzqhYwbWcNrMHNkUoxANLluxMhVPr++m2yH3dVe/ts05fkZ75MGH2j/9wLe0ZUuXtAcfejiyY2EttwGHVPwYucpxpaTHLCXOGxk7lXe1ixHl3R507Umeeh4+KX7EC6FPBjG+K3xM9ED/PFx/ZyTljX6nP7xvNBlewYaflNUNXSw9rT2dfiUnliyKMZz+5Ixeftmr2oP33tN+6Af+Rdu8fUcZzWCqNmpvqg5EqVHZKStHkJZ/U4yj/HLmyZkAU/cZrx53ZyFGMlxV/sizwDhGcaue8NHs4JABW3hMH9aaybRBIeecfXbJRYFOsk5w0L42NVsp9ejntL7A8vUH/WEfFPQDDvXhPc5INzqMlqTn0jyyAxzwxVAtCNOWNKOMmPqd3JuK/9E2m3vap0D7OFH6X0Lr+q1wkULwI4Pautply5dW+/GW8gsPgdGmnj4Xp3A9brnTvLnz2sLIlh3bd9WyBPWMadzKLEM/53BXsjj9agSWDMBHKbX6UHvBjxbBI9V1HKbqliTvcxrIZGXXuuAXj+kLafyC2aE9SGIYpxoEL+SCRG7AhbxjjwWBADoRbsbU66LXHKGwsk0MCPzqr/xK5OqCyiOAW3WqIvzhfKSxllW91Scpd8AnTc3rXBu0fdhDjGvyBpxFBwd8zSfn6RPIscExuPzzbnduuiMwFS/jUP/Q4+pwLakbfPBsk1lvetaf96CMfsQnDu/b50gg8/Irr+g05S/9kRx5g27vI6z5v9qk/oGDqWnUUzJn8mzcc5AF/sZbdT9lSQNn7k21If2O556Bb9y7OzbVjTfcVP1spqC2zIi8TkHFV3SAAabidTSfuu310vGl/vRfZHPhI/KoAqt4RNuTAWh9ZhP483/KZKjDBXrwKcBZc2ZGpz9TA1Js+O07t7c5801pT/3hGbxkVN9XYSznNCIPB4PP1WX5BwcTjJxXeHeuHkAY1HK9bcu2WnLnq1B4iEyCCzNnYZFshJ/Caw46mXwik/pMxcPFs4Lc1Z6AsMMy0t27Qpt9iaT8e3fvDg8/V/aYzW291zd4i30eOKp/no/cS51zZs0puTwz8HOqzWCDS7bnxRddVHyHthbMt0yQfOvOm68x1Kdt0Sn5kvf1sWv3LVfQ/KOBl9hG6tHH+ss1jtMnxf+Bi/zVLu2m5wavVrvTDvw3+Ic8NW3dMwGTCkDo75RRMOWg85TFvqigS+4NftMWm5h6iX4WoIF/eB+8UXSeX7yvTufao53eH/Tuetwb556hEfqpghLKU1dwK58EjqFb5Hef3eg9+f2iV/DI4xodjXod1Yn5j+wDb31aNM9D3oXbEXSRlKOPt27f1u67//62Z9/etij2m1nAgsFpEU1QBanPuy7oD++WnXfocMmW0YbBB0fhmaRx7nfUXzgZsNUdqV+g++L/HPrUe/jP7A78rx50pt6pdRfu6O+cV/kTeP5XacDz/yUde/dYC6S/X+RXh+MoXuYtmn2E4PNN6quvvKqde945tQTggosvav/h3/xi2//s/rZ85ZK2ew/mZhQfIyy/CBxh1bSPKjQCI8wbFiqlXtOLUt5AVieg3gAGFKWOETsRTgiaEJ0AaFric89i+E7oCA1BDQUtP4b0LmOQgXz4QDpx7oyabnhlHJDXvv51tdaK88OBqm/kf/n29plPfbrNj/PywW//tnKW58VJtpbfOhaC908+/OEi1Gtf//rJiMyMGNkP1RT9xUuWtFe+8pVFFLfdcXubHWHNwdUmO4JvjxHEeADzwzH6TVu2YcvJa06u71dfdPGFNVVfVG7zli1t7aOPtwfvv69d9qrLK7hxzz3312j/5k2bCq8vu+TiEtZGEAUOVixdNsFlZ1IBgIUx/o2w2FDsjW96Y02r/OIXv9hOPHF12m569dzaTE1wYOGCBcH5Ce2mm28qBQhOn3kyImmWQAVlUi6Ha4zSmAkgWPTyl7+8hCT8G8kdxojusdYRDei+oYDQw2mnn95eGQN+j6moYWCj7RFHcc4iGBlwwZvO7ZHsEb0cCr3TC8HN2HE+lC2FonxOE7gpPvBi3hUVAPhMjYyKLvdIecqimFMuGjveVL2JwelQbxk1eU5gG11SH7gI8h6geL5meZgl8cEPfrA9/tjj1TcMBevX/dqYz5o8jo31sYWPlAFmSfnwh0FL0MAWJRXe6J/4O6FteGJdezB0EBXTzj/rvHbh2ee1BaHXx9Y+2e64867kP6EtiROxOv0roGIUeMWK5eWcQlqfthycvWCqIsO+fyf81DPObJ+7/vPt3/2H/6t2KJ/H0ODQpk8Ln2lfwIkRc6StW/d4e+fXfkP7t//Xv2/7Du5rd955ezv1lFMLfzfddHMt7VgUo6VGBJ+n/Ke10049tf3AP/vn7dZbbm5rTj61ZrH0VncBK6iELuwd4IEAChz4zCbDhrwgdNXPkdj09Nr2de/5YPuJn/3ptmXL5rY//YuX7J/BaHrFKy6tjRfRlfLhYvbsPnW30+UxgQzP9S8d4r6jZEjyTU3651igMgTo/0l+98k7xj2FhEfQ74UXnV/8LACwbcfWWgJgBoARf18v2LF3Z30ZYE14sEaTgmcbxaFXcO8Mjxn1xmPKPRDDdZ01/7vS3uCGs2jEcefWHe1db3tHm3vC7Hbnbbe37/6O76q1eY8//njRP2OVwcHhRFMaTL6iUbStDV2ZOwQzuuylaOHCMy127bx2T6/8TBS87X7wg7bDH/Vunku1YV5oifwcSZnobuSRv0ZXCn+c0I7Xehb46BRBUs6UmTvWmhq9uuyVl7b77ryzfe93f0/bEZz5Uo121dcy8r6BQRstVo8pLgdYx4ghPKSmMqS6fEt91SLJfYZ9DNCUiV+tmydvZs8KP0a+9ELj7BTf9qRN1gObBSJga3mXACvZfucdd7R9+8k6U6GnR9csqNlBS20KmXtmroxgLEeYo2Km2NboA/te7NgRZ/JoH/XphxIZxMBGm+i25EoOOGCkj9ZqExqgF2uHbLSQ5/q7HddnHAw+gIMxEmaTVLiYO3d2dMqC5gsKAoplNCQvXi0cpl/BAC0M1+VLlgW2I+2ZZzbFuIqODo8KzMFRl/mCsNHZ6XfvoXm8o910a+fDTn860yho0UWObhSnbSmfU6HXjIYrr2RqzqfOYpjK386LdpNPXgYmHDln4NfylvxVICEwoVV0BS7P0b+9dDhhAjv0qrYITj3x6Np26Stf0X7xF38xdNcDtKgcDPZyqXXZekIb0hd9BkCHbyqMoy/hFgwDbjC4J9X95Cv9NXkXBVcwEs3q++ABLmtkNH9m2Y32DLwULvIrDd716xiw+O33Aqd6dH3qxbN0lverjDxCc2wJwWL1nHFWn2GoPfBHV9hPRgBTP6IbOFAvPI56/SpzqjwuWpiS4PCFF+EDDyurOzcOtuIIGnmmHAccwp17cOneuDbL41CciccffazsNYMIZiv4FBh45GE3sAOn4saA2MCpZINWebQNDb+QdsgHb8qxX4i2yY8Oc9HpIq/7VOO0aS9EhuysDV7NAsDL7DWwqmfmrNDj4f01+r56dfR97FHyV5llKztCC/Sn/oanQ4fSxpSjf+DdV2QEmW1avCx2IhsWgOrQkbWJWa4HfeYyciZl5Hlvd/o8bTHwpN+KslN+Wlb5o/prltmhyCZ8aR8ejqTAv/5hj9CTaLMCBJGZhwWwokPY0b7swCEXxACnwMSu2FmW3rIJ9N2BvfsLp2jx4LMHag+ZEUjW7tmzTyj5XPAEb2QzzFiiOfwRbWXboTEB9y7v+8Zui2LPjkBlOYmhd/0nmFBOYfSqWQQSvKQxOrjwoD7y2ig2GxE83pk52Xem9kpBowVT9EjqAI++ejbtZVN4j58FNjDRwShs8AG6ze2qG1yDRuUdtKiviyaSire9m65CL/YywNMCJ95xKGPQ9ihLW7zjml2H70f+8U4/R3qxBXrm4OvF0IElVxNed1/+wIJXwaNsy1IN4Nz/0INlry2K/bZg8aK2Mfad2ZQR5YXXHoAhP3gLeKZ/SvaF54L73tySfwP2lyYwvjSNvC+QzaGjkcxYNoDGpmV38LPQHPjgx4az6lbmqMs5/il7ZwoOx/P/nVTy4h+Z/qG8L632mO3zlWngZdrSZQuO6Mzdu/fU57suv/yKdjBMeMbZZ7Zf+w+/EqbcW994PHRof46DZEwX6Hmf8WaHf5QCCQ5CsIgunYUI/FqvDCEqBbepUISMRvRpUT3CJgH3hdRBuTP6woVhjB5B81Q58orIiMLqwO2bt1cUbfGSxdV5J8T4993sC86/oJ0ZZbR69cqKNH3pplsiIOMcRLD6tNqHfvd/tpPPOKP99C/8fPvIX/xFRUQXL+hTkznRW2O82wn/+Refq6lKYBDltnEgxfGyl72sIoyCApu3bG9ve8fb2uqT17R7772vPf3MxiJ4wp5h5ZvlW596ss2cOy8Oyyvy/tJ2Q5xzn7CxU//Lcw/jY3BLFNRlUx1CifG0fev2mg6lr3zqxmgGAQOHfglvRpqRRcLr3HPPaU+lvg0bNtTMA3m0S351UC6IZdOmjaUgly5bGmdyScp5ofmW8ZIlS2tkg3OtvT53dELqNltBYIUxS9APZtAn8+bOL+YexGnqn1NK4JKXv7xddfVVZUAR6KWoAie4pP5OGCntIlCU2afwYm4KKsIwggCNlXGQ7NFHJchNR3PPrAzCFb4oSm268cYb2x0xxAUcuiA+ZuiAOaUWLUvKJvClwdjWmMEJp8o99XiXEXjRRRe1b/u2b6uZInCuLdbYLZwvuGIGQd4d8CZ5b5yPhD+kMkg8j8CRb97sue3Q9p3t4Tvva8/tjWMbR8La0nd8zbtS5pF2axy/NSefUd8It1v+jihK8Jp1YtmKwAyFl8JSepRvnJln45j6Hv3pZ5/VfvXXf6395n//rXY4vG403ai779CTH2gW/Zm2uHPnpvaa697efvu///cKJv3Ej/94+/bv+Pb2/ve/r/1FeOaCC85PXUvKaOH4zpx1Qjs/js2/+D9+sN1x+23tlBPXpM39s0Kdb4OjODkzQhsCF/CEvowoUJZwXNOT9XV42+cM1z7xePsnX//u9i9/5qdrx/C9+/ZVoMs3kzkQb3jDG+ozmmB2ENjWLVN0cDnoicwZCQ10Ouj94kBUQ8kwUjznrPgFFyNFHrSoLEZvbhdN2/xr1eoV1R4jI7v37GgPP3J/e9ynEhfE+IhC2bl7V7v73nvaqaefNillWjv1tFPbLlHv1G9vDIYTR8M0abu7P/7EEzGEnq9ZBGTXgX0H2paNG9u3vO+b6qsQX/7Sl9t3f8d3luHy6COPlTwkl9EepcQgHjxT9J16urzoo4jlgOce5wfs2mo0lcFSn52K0QIebe082ZU/PA+8KM+vspU79Z6NHcfoS9VHrocOHHgKFmjyvj/FzKJl5oLPeFpCNj9yCk/awd/Ski/fcFNo6wfa9hiLHGkwk7PVvw59nnrxksTwKB4r+Hr/i9R3Z6xfp6urnC4PGPOdNsr5Svvtrs2wI2vg44TAYrQbvGaP1DeMk9Cichjo5AFckN/LloYuJk7ECXlHAu/GzZvattCNXbbRmYCvAKzPHxoBu+++e9vDDz/Snlz3ZMlM+C3cgbX6ZwSouk6VGK/wQPEPutaW46bTRcFE2hbCqODrMBIlb9c+N5GbHGJ9pi2LlyyEuuofdaMNRhG8aJ/yyZoFcxcFJwtqydEwnNCA9pu6jL4EqM0IQDuCgCXzJvD3NcwpO/RawUh9EVqe2ka6ofoswOrfF9Bizjm5ZSjnuhvt3dbwnt96N881RJvGM+d1f5JiwaTojmN8xFgnEM1+08Ya6Us7yCmBO1PfP/qxj7dv/Mb3tO/8nu/uI507d1UwNIDUrIgXgqdRh3YfShsHTL1vJnon5+oFl8M78OdX/kGfI59njGNy0rUk37Q4okXxqcK1/AMPDucj7+g/7496RpqaT57xa/0+c1/q78WgPw69HN/uvPOOCkKfdNLq4h3v1Gh4cDE1pXVH+3XAhxbck5y7rwz3lIOenDvINnSg/iojvOwLED3gLYiHRzgadHtv98CRdjrv93xOc1Fbv359u/+eu2uQ4qSTT837wWGaj5bKEcnhayf0CZnqXVZvzYQpmDotlcxL+e49Fzi0GjwDVgnOJUEVNDZwILEz6EF5zPK8//77akmJ/T98XYcMsSGnpXw1nT9lokU6A8/OmDE98mhO5FLfUPcIXp8kspbN98zTzxQvsuG47qOfDVrQQeomqwU9pk/vS1gxHPjDmgUjHJKDoapJ+7qOLXs92fkM9hSySa7lCqXLc+1Z4Sb9S3Zaxgtv2kUXwh2cDNrHx/gI/sgLe1N532858IHh2fgk7D3vWLJ5oIIIliz4mtBzqfO5Gtw8FLnms8zg6nI8R+iFrdNpresz+y7Mj74WgIAbgdqInXLM2V8C7WlswQT3giHP+RTpRC6Q8TMiL9AKG4K8eDFCij4waCm/dlqSBfN0x9wZs7pMz32ftXwhthJZIWhSNkd4CzXpA/gye2LIzjpqmU6AzD9l1Eh1aFI92kQnWOoAlxxnsBdNKXvSlgqkTWxf+KCnFUgPuHYIpljeGKo9WnYFCNPOsvXBkv4hj/X1KE8q+CZJgMdsE7M36QqzxBetWF4+gRmTBkRTYH05id24e+/eKu/gXkty+34gM6J3n7UEIETZabjD6BhwjzQGPSpXfovWdCoeCj6Hg0/G8G8sW7UEkZ+lbAPk+mMMMA2Z1Dej72VKHY5j1+NXcj71+n+V/jH5/qE8NbAxJQXMr5rgsNogAABZO3bsjvP/qpoiv/fZg+XI/sav/lrbvmN7W7J0UTo5CCwiCVNNSq0AwGR6pM6HQFEtI01GMiHeQQFAGgSBuyKkuR5AdIXVy6xNN0JUeakECkIkFEQAK9X7vS7OqY7heJ5zzjnlYF55xZVFOEZijawYFeMs337Hne3eu+5tX//u97Szzz2v7dy6Le37lXb5Nde07/+hH2x/9Id/2M4648w2h0E3IQhTPb/4hS+0u6McfG9ZdJiAVjfDRhCAoELEB8K4V7/66vba17++PtN3cAKbTQUZ8Rue3lAbIx3O/YVxBlasXlZCimCzacvrX/+GcmQQHYdy3dr1FZSxOaHRJbMKBr6MxhPAnBxCgXDhEBHw4CJoBGtuuummIloGKeFUU41zrX2uBQwocAJzVhzAS15+SfULp5nBb30aZatMQpcQZQhRHkYqn5pM31ywcEEpofnzFhQcyoA/ZTunVMzEuOzKywtX3qkZHIEBcxFapTgDhzYOZUnZImdlOKEoPHdezBYyoYSNmmFYZcnLcIDbZTGkOa2WYCxZvCS0OZlSmzIcYPQ+2CU0PKZMwrPnFIO6wNhHL7oxJAAgkPOd3/UdNdIHL9rDcVlz0pqjhi7BPRI6LgZIUoeDwCSQ/Kbgya9ZAMHLoefa9Z/8bFu9ZFlbMGNO+/Itt9Su8CtWntjmpG9Wru7rwp+Di9TDgD49wuukGGFwzok0mjwrAvfg4SjN5w/VXhGLly9tf/6XH2kf/7tPtNnzYzAELwwcgpYRxVCn+E0z3hAhjV9++Vd/tX3i4x9v/+pHfqS96Z1vb7/wC79Qn6288MILIsCXhK5ssHmgeO1lL7uwffd3fnf78o1fbIsWGwFkFJnt80LREsNlb/oMfVgrzUGgaAVpBMQoDhFihtgJwcPGpze2d7/vve2Hf+xHS0FY02jvgo8HHtMC3/KWt1SEX58PxZiiS4GiGX1e9Djp05rmlwz1LL/6SJ96jg5H31cQYKJIBk3qH3BrE6UtgcFU76XL7AEwPbJnR/h/f3vksQfb/Q8+0BYEn2hjX+B+Yu3atuqkE9P3gSFlrgxv7o0MoKQtoajZUzlHT1sio9Y/+VSuZ0U52kRpXm1Iun3L1vbN731/m35kWrvnzrvbt33rt7ZFCxa2+++9vy1btrSW6DBu9GFvc0iKTM1JyeDADDeM8+EsuVfGn7+JUeTaZlbKkb/uxRAl94tmy3DgNHV+LPrOff2Hj7xv1K8MOeXLm/tlfOVQDuNDoIFegZMZMbLk187TTj2trVqxKm05FLk8s/TTFz79mfYv/o9/0fYFv4uWLStaksCmfWlwhws8riep+jd9C96xOZ1r9M6oEXzV90ZkzN5hlOgzAVW2gvYzdHx606fHyP6ikdQv+GJPE+93vo5xmHLmmvmSenyDWtut9cdjRvY5iwJu1j36ysalr7ysvSxOpeCdYJxyBRTMJLjjtjva/ffd1/XCunUxcvfXkh28BIaSs0bvcj5ouey3JPdyGTz1frUMAJzyDVmjH+h2MpQDZ9nO+vVr64swCxbMKx7Fn3gc7yiTc0vOaqMZZscfF6OudQPVbMEtm/unV8GiL/QJ2WO/EUGpHelfhKMP0II+JyPsDG1DqZLPganezSH19Y6TPs2PuwIZw+C0NGn0u6OyTX7pu+rz8C3aVT75qF5ymlPQg8+VvZcDOTnoV0uUlDQCNfr/mQ1PV99c9Zpr2jve+Y7Kmxfrs3V9j4PAQZalPeVIgBMMqdsBHnLEc9dDxvgd56MtU98ZCU7xnLzgrWe14d+xPNLQZ95/KV6kUfZII58ylX2sXphLPa0HE+lro8IzI5/w+81furn2B1q0aEHZNd5BA2JTyiubLbh+Lv3UZehEpqaeAb+64MNRfTBp+0jOu3HfR1z1q9kn5bAUjFJ6LpfKl0e5oyxHXQd3tWHlkenty7d+uW146sl22WWXt3mL+qcEzQw0jd+5IADaHHhQVoizsDz1XgUV81fBqIlNO/A46u7nE1Dz23EYmOresbbb5+n6679QvOeTbAfCm74MVEv8joBFnaDTVks1ImenpSyg5TZamxeZRI4NmcR+0U/2qnH/OM55wW/WSGyjyCyOWTl1AfD4E/rU57IV44gZZJs1M3oo5RZN6b+8bwSdrjTtOz1YI/f6mVMoP52owQKrghRFEzkMZNj4sEasU46NRftSitBzGsJW9gx+6LEa9Es++BGgkAwugaWc2OBD0HjofDQ2C17y3Hpx5e/bv6vsbXzMURZgQZds0tp3JnLVjMjt2yKjcw9e+SEc9oOxL0p/RNaiQXgmE7Vdv7LTOZa1j1ja1+2Jae2A5X55PvwK52RK6dnAPCPvaxObmC7x2Ud9wC7SD8dN74MDdJSBt+OPt3y1z/TxHCwjCOUYTqo+ZVMpSyocpi71kuMVOMm7uLq+xJUy2DRkIpzhd/AidOXCsS/SwAFcC3qQb+jPbFTlp+Nkr/Z7dxwSWDu86OFI2Wv0a/dHBMxTLnrO89LFoU/LA9i8ZD07n38EFrbL3vRPp23wVBVHkyq1u2hvkgS41K++qjPl06F8uLLV81zZ4KN73XPtnY7TbsPqP/cNhgAMz0vuS6O941eaioeRXnqtHuml979a+ofy/GPrwG/StBUrFxswadu27Wyvfe1r2qtf/eq2edeOdvZ557T//Gu/0Z5c/2QMrQiLyp9GkFSTpJAykknbJJ1OqVJ2z4V5+xpwxnhXbr3yPpKG6bzvoESqrOQ5Ie+GdMrZFOlSXSnOerOFSeaFCLa33dt215rmq6+5ur3xzW+uAABBZDTOd/et+77/vvtr4753fs274nhur+v3ve8DbfVJq9utN3+pfeTP/rS95o1vbN/ywW9tz8SZta6e0BHA2BkD5ZGHHmo33nBDu+qqK+NIXl8b85kaoh1gta5dO3yO78CBfW1xnF/LAJavWNl27NxVRGLt0vWf//zEWJpb02N0ypIli0tQ2fWVEOE4nxtHy5R/AQPK6YILLiiGN0XaNDX1ElKUK8Uh+EIour9q9ar8dkZF1Lt27q7ZChJjxUYstTts3i3BkS4jhDkWJUCT75KXv6JmC2AyDLBp89YSPN5naG+L4yFqZx8BswPuue/ecn7gRJsIeyPQYOjM0CP3krZccunLaw3bgAG9GHGSX/8TYn61h4AxinVC2mhtm/Iw4RBGvQ1pRPJUICMNIrwZciMAYAnA337ib9utt95ahm0RUFqqDkyv3YQhupHQ8lHHJUmbfAqSoFO+UQUKVpvQmXX3741j+mCcPMEHQn1X7quLkeh9ZYHduYOwZSCMZwQmWnLtlxAlnGfFiFwYQf+nH/rDNjd9/IarX9Puu/fe9gcf+n+iYBa2Cy+6uK1efXL4pa/XV4d2cYTXnLwm0OOzw6UABLXss3Do8IE2Z96cIDBG25xZ9d3tOQvmtOdjzDiUA3/wa0dvU9msT965e0875ZRTa/+Jf/tv/117+9vf2t797m9on/zkJ2skbPFio++Mu4Ppz73tqldf3W6/9fb20AP3V+CF4jKrZPOmzUWbghKmOZMDhCyHSH8IOhk90Ld4ZV9ow7Rqwclrw6fvfu97Cj74J8AFINCEjRjNxLEbPzx0WulKl3A2kge3XWn3AEDRfM4RPvlE6VEqnQ67UtFX/nXHNqcYLP+UVQyTc30OHjBzvgVTdu/ZHYPpQLv9jltqipslP7PTZsps05bNMcCW1mwAe5EsX7G8lsH4SoBP4eDv+uRVHEFGyNNPb2wzZs9N3ZTs8RVE3Bwe/OA3f0ub9tyRcgy/97u+p0YS7r//gbYqdHfKyaeUATWccziHC6MafWSMMu9GVRmGEz7Qdm3VTIYXIyNi5ljeUvZdiXqnAnRwCC2559o7nqkPnsbIdJUtb5U/MaKT3DPts0YWOWBpI/7dsP6pyJMZtWO+GSQLgr9XXfbK9vGPfaz98A/+cPW7z8rpI+UV/OpmLB/qhkH1U9IwlDnhDDkjHxx0M2RqpCn6x7Ir+Y2qLl26qPbxMBqgf49P2WhWcLsMpsicwmfgRL+FPzBM2hWzI+3t62UZlgK5myM7BXbsFC+4YxNZy7roLfQRoVCy45FHHk15z5cjZUYT+HwC7Jmnn6r+tYTkoQcfisPyVMlO+gVuZ8RYV3fhNf2Bx7WlcJ50gv5hzIav0XnM4cIhAimaOG5mTdWFFwGkFBm9FAM4RiQj2Oe48Kk05LsgE9lPPyiHvgcvYxLt9gBz1+v40FRSdXtf3XlS/eYcyOXQ5m966gwyK1g0aKkapSm5X2mCbwEAy07wL1qrtad5Z5Il7Xd0uOzTIrmme/GsvAztom3507d4wou+dlLO1SSvtuBVskebdqSNmzZsbKvXnNR+6qf/dX1KmL40cGB007KLUEq1ARzw2ANW1ZCCBb8oVxs7LxxzugvHoSHZtdW9QWcjeWfQeb0TrIZbi1/HO/K89H0wOY6+V/jrum+Uj76LRpKU4ZlRwLHjvoDl/n0HYqv0DY99lYUMNK1afg6NstPp1efKrTYGPv3hAPs45PU7+FVSz4Dbu/gqd3Ndj3sbcl9CW5wY8gTmpyblOEbbtKX2Q3n+SLvzzrtqjfpFF1/S5i5YWIF0zkNJT9nzDju016UeOKbLjyX0M6r0Q8cXvvLOaBv467nf/BMgElxF93Wdv4EngxYCfkuWLApf7m8HYzPNTDn286FnOTYlz9JHymdzuweumnEXOgUz3eS8Rs/JufST9hT/mTGQa/UVzU/wDwa/ZlNV2cFTLfWKDvIVB/rEMT38ZCd3ic08e+78Kof86vJSoEC/HbN/zM6AC3UIsAryg8Wh7+QxIKObLJ0MdRf/wU5fdtcda7JUOQa62JPaaY+D4443a0EAVtnh98ACt305jvahpz5bRP+RCerUV31/D/ZP6DHwwRV8Hgq+zTQiY/bvt/68B4vZ4HQqO1o/6OsU3Xw2eziPAhRmBFa+5FcPeB1wa2mqmU5GtuWRZoS+8IZ+cRzvq2d+Ux659fyLZmj2GVblj8BNdJqy8QD+0wfabXBOGWwgdq7Pz86O7UfuDp6Aez4IX6J4Nvlnl66bXjpBOR2eyP70n3IsJZC8X4GlHOCoWSBpD13jWt+ztwq2CQ/AOz2di+KlmuYf2pRq9kTaqHxffVAprTAjMhdy+RvwBi6DcM5Xr1pVM6u2xmcR0KFzx2i9Q/+g7WloLzQAZzVDNOfkujL0nbze1XfaBdYhe6QqK/lcw5EZynCDRiTvSN6b+is5n3otvfR61PPS+18t/WPySAOmkbRnapq2ctXiI4hnx/a97Q3XvqZdcsklbcuuHe3ll13a/uB3fq/dd8+9bfnqZWn8oYoKTatPGg1hHIYSlU8dBXz+cSh16r5dpuIQ9Tp1RhEQxgb2s6bM6Nwk7aAEC6kpz0j0tBCAaJuNCQkxxi/mRJw2GVq+bEWtYzdV4+pXv7pG5jnNRmKNjs+JwBIAuO+e++NAz2v/+ud+rn3hi19sd95+V/vWb/32Nnf+7Hb/3fe0DU8+1b723V/fVpy4uj7Pd86ZZ7WHY1z5vJnN9ERcb7v1tjLq7UBqzQqBCQ71MOKk++69p5S9NVWnnHZqu+LKq2r0Tn5Ot+/yM6wQZ03XyjlByfCq9VQp09RxU5gQo2PFipUlbGtjlTDDjDh6cD7WtxNi1mh2oXZ8W7h4fgUo4FwE0lSwbYHBLAhETmBLnmsDNWwtZQVwCIPg2a7aqyeBhC1btpXzpS7OyLkxVOfPndeuv/76cubteLzuyfUVLCC4GcrgXbx4UQRVN7SiBksQYRrT5S+NAS+wYgSXEYWJ9wYnhEMpICIjlcvvngNxEXzgdsANmiGoCWGCmtEF977m4F3M72DEfywOA8eV0Q0vylMGeJWh7UMwwdPzh7vBSXDBu09GeqaNYKNcwGUmw1VXXdXe//5viqJ+uPCrHJvhoHXld2Okv0dw+/WufNrE2VJ2zXIJZO4zXBg5aHjF3IXt0x//m/ZClMvbr3tLBOVx7dd/4z+HXha06657U5s9z27y4aUIP+UoXxvM0JDUIZXADty79u5qPtXz/LTn42zuKich1jPvoKKhjE10YBZOwZJnlmkciNLDowSn/oZnuPv85z9f8kJwyaee9u/fGz5Z28674PxmZ2O8X4ZQBCc8w0udo9lcjz4GJ+FKicpTuKIEgwOjBAIANQPFSG36lyI1BdsSBHjWD5xp/BWJUkq1B8e6ckcTUk4neOq4rn6d0FXP0I08RlmnQ/R3LFFo8hrBxBfeV87WOHemZZ540sqifV9D8KnS67/4uVoedOoZp5XzuHnb1opiL162pDa58+UCG5QaGRb43LZrZ9EtPJtBsjcydGOtpw7No5HAZw3k7jiK//T9H2gHdu9rD9x3f/uxH/nRMiYfevDh8Oj8onPysjvjjPX+lZTulJp50OVt4ZphlOvCE6Ue3OAPqb5sEaNq4KnzSsedPEXfoStwjXvyDNpWbjcIOw8XznNe71Z5Ez6I89+VSAzE0BFDyNdVfFLI96vR0fx5c9pFF17Y/vqjH20/+eM/WfSAp/XXOLrjkL4JnSgbHvElXaHT1WkN/vzIbzQmmFwzp2bNCx0d2wiO46sfOGs1Wh4cFg5SB8OpAgBpR1f8HIUpNFTp+Pr0qD6wNMcsitNOO7298lWvqh3S16w5uWSqNe5bIy8efvSR9sTadW3durW1h41ybUZmCRsdc9ppp4S+I/9TsuUyjz36aPvSTTfX3iamCj/11IbAe6jaPCs8AzJ6mizQzw4bi2oL+EX8p8UQRhv6zv0TYjhrIx2CRiwh6zO9ZhWvGwh4ZuPTVSbHafArOS7YiY4Y6H1Ux8hdjNaU2/u3B18E72omReof8nDQVslCOAx806Nv0e6LHPO81/PAeedd78F7BGeNCJKfRbv6ImVUeXmnnGt1+Mu15YqCFGh26IBON50Wi5bzBy8VpM37Aaj5vngtmcszs6I6HeRZylr36OPtqmuuab/2H3+9RpgsR+MsoI8SKAyYJHUoc1rxS5cv1S/Tu6Hvnuz1rPhM3Unu57lrR297T1PL0WeuX4xROnUmRLUr556PtrrvGq27ljwbZZALA6YqM3mOwpMUti4bBg5Te+3lYimhLxhdddXVwWvv2/5OfoN3qYOO/rSDk9MHMEb5XX70etAQ/sGH4/mghS6HOj+jQ8/cH7ioddsTOpGn6GqcT/IpS3B8394D7d7IUPvenBd+mzuvfw6wf7kDn6TswHPkuY4LdoHnx0V3ohX3Rhplc5yOy/mA1z1p/LqvlWPk2EFG+h3t1271c5J9NaGcX3QZmhcE2L9vbwWD8eAYvRYY8FyMBM96h31FVirHPlAagzfBIJgrcQ77vS7/6llg9alCv/7YBnQb2lAnPa4fTdsGM9iPnxbbNvLbrAVywb4PcOzz2vr24KHDbXpkh4BC4SK8MXtO9w3IFfzYebbLDcG3GCGFQ7JYHc/HoSY72LB5GJlifxn0dlzo5WBoH20IGnTdb0aRgC/H1EwhZVbZk75IofXcVe+H56utbEown2DWqMBK+kePmzHiK2Oj1+lS8se77PBZs2L7BpfdiawQUuqz836Xl+QRfBkkICPoneOOdHr0Dgc3FRQ+9Ckdmi6tAAxcplHpzz7DQr+RqYJwaFKb8Yy9ntRJLsOT/WXcr/150opDoR/lmr2FzvQluUk+qVcd5GS1LYfBR+0zg7aW6umr0ELnYfbaCX0ZW44+Y7vziKC6wYzih+LZzsNF/yFz/eBd9qm62bEwZmNr5ZJH+I/tZKDE0ui1a9fWICL49ZM+tizjcHC5edv2sgHBio4tf6Yv0ZVA1XPBaw1wBR7BndnBZ9F5cOlQ33DyHcqGP7C4X/Akv/slA4qLO99L6pXG9fiVnE+9/l+lf0y+/69lHaX7JM+mLV06N369KSaH2ute9/raSf6ZrVvaq19zTfvD3/1Qu+u+u4L8pUVUFfXwL51cDKOA3HNAGAZgqDDuOaoQYkM9Tm91djH1tLYvxKhyzyGSYFEGJCujFG+eG2WF9HIw0glmJxh1tdmbT2uB+9HHHq/pPbd86ZZ2R5z1y2NknXLKmnL6vvj5L7ZVJ61pP/mv/mX7q7/6q9oH4Pu///tr92jf6DXNlIBYFGP7v/+3325ve/Nb2oNRYh//64+2q1/9miiE8+vTfQ89+ECMyXkVtbO2HEHt3GFTv/79WsEABrw8a046uV316qvaY48/WiPwF1x4AX5udgv+zGc+HQLt09+1VdfYIM0UfRpLexHuIDYHoYFJjFYRjJ6JejJATIMOogqvlJFRF/0Al4IiDE3p6ac3BPa+eYo+LEVLqAXHyvM+xseglAnlETmYvqE0+07zRlhrtCp412/6Fz7UBTajmpjVs6KHGGRdmcU4SfsveNnL2pVXXlFtxGy1Ud4keix5r9NQRFTa2RmwM9RIg5j9Dvw4h391+d66aKORCaM6oud/94m/rU0Y4RwdKcIuwhJh37+HHUVT91MvTCaT+uHeTu0UdV8Xy4Hqn64zmv2Ga9/QvuE976mvIyyI40VYWjKjb+CUcLVhjHLRPQGn7coeeCpc5brD80JN7/XMerN5UX570qfTc//yiy9t5551Vvvo33y8bdq6o137hjdGmXK6jdK8UP3ofZ+k8vUD14QXODgghPemLRujzKK0Y9Q/vWVT275/Z3uBdkkCX80kyPkoK+ZSTRkWnbVpJKfUFyoWL1sUB/bp9qWbv1QbQpoBoB1oV9Bry+ZN4dc+ikC5WPdMiEdgRLG8UEZ71Zfn4HNQ2vpdYoiTLf5qjXX6bl8cHPsMCDAxLgjlW275UvrjhQpILYiRDt/6zvTGkWfgl4OiXOf6o/o8tCk/Gi/mSH3kUe+XjgfnFFgelJKSlCFDclY+G7b5OsKyyEl59u3fm/Kntb/920+UU3fOOWfWDIxntm2JA/Fs7RZundvyZctqJo3PL5puumuvzQCfL4djcfC8ZduOinILoBr9NwXTBoCHYrR+4H0faAf37GuPPPxI+97v+Z4y8NY98nibGSPPyDWFDn5tZuCgeEpYe/XTVP6Bj6J9fZ733O9t194+AuO592o6ZZ7Di1kacDPwVO/GQCujJffHGk/lqqdwOamLY164n/S1QChDq76fnXx2W9b36EiAwAyHy175ivYnf/jh9q//5U91Az2wzZlDuXcHQxBoUXDrqy1GpfG8AFafit9lDJiMZHHiatQiDxjIg+Yl7QMj/vGO0Qj3JG3Lo8InGiabfV9foLbPghGoirMVOjr/PA78he3iSy6uLzMI9Bodf2bDxrbuibW1HMTGqqbMSnRJ4SV/ZAxZgW5XrFrZTj/r9JK/gt6COTu2byvnf23o66477243XX9zdOFjwdXEuQ3NIOnO/6HfwC1pY+8HbSD00m/5kQceLFmzMeE5555Thvz0yMr9h/a3Tc9sDM1u7uWlfDMpyHgw0wn6jNFMLyhjdmjDvheMu05PAjOHCe8qAwwd353vKmAUoOAUrPBsqUblCXz1aShGOFhDl/gM/Mpx9NTbiK4c7AM6kxxHC7NDK3ZSL5pHn+yOeuPYO/Vs0sHP2mww+UzLJU8GHaMVbfEd6qeffLp94Fu+uf3kT/2rws+zB/uMDPWCD5ysJQE6Os8z5ZQsCv6UN+AfbRm06FluFK3iPbQ46q9AqINMnZRB/1TwPeee+YrIMFTVp+4qM6nL3M6nfkfd4xj3Jdcjv3N6gQpl161Yvqx47YtfvCHy91C75pqrA1OXLfJzRJSiDXm5yjOzwrNa75z7ZJsNUO0D4T2zxQycDAdGP6pXGvCPNpNpKbhwIzBXe/zkDh0jz4DDW/LUee47Z2uaTXrPPfe253PP12TmzPYZ5dBOWmlGEpx2GRW4gxN0WvuqpO88U3DBkbJSajWxnB1w5ug/hbGSN+ChlxwSHvfckll5y7HOCZ1JdvlUrFHvehio+tcH7MEiAC0Qc3zbG9njk9FPrV8X3TEnsPS2mkVbtJoy8CkY8XnJrZw/f2SiA0AXeuXYDRx1+ostFXpWhrbDQQWX8kw+cCtbfksE9uzcW7Y4GeY5h9+eFEaki9dCQ9ZuK5us946Zh2xP9iUbQd4xAi/Ib8Ys2UGn4+GyfYNk78hn9pZ3tK+moqce/SeP/jnu+D61XJ9oOyxqC3rGj4KZ9Jy2gEuZ7AhyHC8NWoEnZeJ5s0YIDrNhzKrABzqe3dwDmV3OjvLQcNFOyqqZB7E3yB/l1ayg4E8auJ8Z2pCfrwFO/UNvoJ8KdAaGHpzvMhs9kpccW7PN6Ab18ivKeX3el5HSP3nWv4iUvg9svZ+1u9OkAEEP4h4sWwsX1My40Js+gBN6SRBXMEpb4LRoIzCBn7yRz3ILiV0H93PSR3QNB9zeYWgaPvSbvj4u72oT+5095p5ATxpVzrvANnx1/6Tb5IKn9muAZ4H0Xfv2RFYvKjqirzY+/XTZr+xH+KkgRd51jZYEKvgOAi0D99qiHmWCr9MZG6Tbhv045pe4n//qvAd9e6r7U5Lrl977x6SvVs7UBNap6R+qZ+TzO87lm7Zy1aIjRRAhrCuvuKqdctopbcOmje1Nb35T+63//Fvtvgfva8tWLc2bkJEOSdmEDwZIUUophBBkCmaoIRqd1Im9tdnWAaUzIRIR7I9QqQ0okghhTDgSB3F3DFtFm0Z0+hmntyuuuLqddfZZ7eSTTylBsTnOy+ZnNrcbb/xSu+2WW9u1b31LOxDD46477mpvzbn1t3ZJf+jeB9rSlatq7fCDDz1YI+I+qWe98/1339s+83efLAfoLW97W/uTP/rj9tpXX1PTKx+6/94YUHNKuDG4MDqncnQ8RuPMDcFoWqVfI/gYUrRq9+6dheDLLntVO+P0M9qWTVsqQo6wGCR+lWftKIIVQIC/Lny6IvRckKGEQe5jFjhEtOrGtCNCVQycZ/J55mC0EMYIHONK6igiTz8MIeQ9dakTbJ2IdEFfa+VatJFBd/nll9eor7WoRqI4u4INHMHnwrj6DyNhLr82gDx46Ll2WnBw1auvqAindc7grU2/KKUwKeYZRgqYwIO+BjHLU8llkV2IN3+El2UU2muNKUHFCNUOsxnM7BgbjdQsg/yze6wpTwRTTa3G+BEoouCSuvUPYYgGnA+DDp/Ap2DLpa+8tJZDWBphdgTjdPuunbX0gBMGn+pTBvhGWwauxzmBBwb3bCClPtp21rT0587dcewebWeeeHJ71SsuDT8+3O669/522auuaD4ZdOgw5yTOXurwvnaiP/WhDbi04d68BfPauqfWp43PtUVx4A/FuD08PcDNiIEDL8EFoZsXoLcre9HzwEYJi7LaTPFP/uTD7Yd/5Idrg0UzAK644op24uqT2n/+L/+19g742q/52uB78wS/nQ6eS3sI/mn6NOWOyK16KDUdSlmDX9uhickENwNnPnmI/n2pYvDEgw8+WH3BuZo/d85R2oXPwmEqkA+tFSyTsoYRVOt0069H8+Y+XkBr8roPf5QYoDipFAklX8oJ74R+zYrYtHlTrX1133Ig/PaJT/xNGbNnnnlaTWfbtsvXAmLwpF6jOAsXLKyd0pXp/u59MaCCA4aPUfwtO3a1Dc88XbOiLAUKg7XtkSObntrUvus7vrvtDg2uX7u+fe/3fW/h98nH19b0f/xY/BQccpTxDDz4LRpGi8FD4Tdtqb8JbuDYOVxqN5Zg2JRjkcQZhhdwMjw472Q4g6MMw9wbz6XBy+51I6tPnQePe7UrdM7JPH1EJtTmaZGvRuvJRw6FPQAufcXL2//zP3+//cH//L3abd+IyAknHNcWL16YX8ar6aNGQPt0UnxH1+jX+jxWysW/pu4xPrVzKm2MkULyHS9Q/h3ublAOvg3JlG4j72zit237jqIndMlJvziy8GUXXhRaPaXgQu++8X3PPXe3hx5+uEbu6FA4o/sEgWvjMka5tqceASPGnnWohxjhaRM4fHrU5rOnn35aBfrgUgDqoQceqa9iWLe/bv3a+uymAC2DB33NjB4Y69jxHQ7DefreRlXPHuiBZpu1agPa2bt3d+kxxiMY6J0uq6KPApdv/dPjq09aVU6ycsH41JNPtSO5MPNC3xatpI4y7NLGwnlggls4hVvv4j0wkDmm8qewok/4k8wGsiyADLFGuzy9vEg2K4MzIIFBmjnDzKSZ0Qe7azaYz6U6f+qppwqm2q06fVC8MUmjr8vRKyx03kEj9CW4B73sj52yf+/+9n/+23/Tvv7d744RuqUdgPO0S6r2oZ/QInpWJ7okX5Sh7Q6y2q97knNp8Ei9l3uFpwkdSvIHJUWndL1rOKxR40Dey+sja+OZNPCjrFGn1HH4lXJXcn9qovMFfMyk8TnYj/71X4cOD7av+7qvK71nBg5D3WwQMyJMydcO9EguBrXFm9rFXtlr1khgZDtpC7pTzj/5J/+klsL0fXjgpevJgRfHgFfSFM6OzeFKp00S2mNzwLN3umwLT0R+BMvtiSfWFi+cespp4eEFyZf+ixzpPKm/g3PoyHEUF6mX3aYNyrQEh+y3n4lliyGgozLNi88/FzgnsDrgQdt7YGp2M5MWzYFNeWbflRxIHvYnmaht23dsjU7Z0lauWl2zYTmQdtv/wuc/19avW597lqj2IIWd5XvwtztaPXBgaVyncfqdzaVdmtc39O50lZZW23qgzb3QRrBUtmng0/94VTC1nqVtL0Q/HTqQvkqZgpTg70Go7mSiRTPK9CN46IKD6XcoBQ982GNGhXheHWr1jMwwgDP9uD5bQNnqNKqvLEfNckgeBaIR79TXGfKL59hD2ua62pY85AMZXfjJNefQzFT2FOfSl8Gk3pfkAjrstEivVOAn8BefBx5WjWVCcGwgVDCiHYFXWET3wV/K7oGHupW8PeAONrcOP9vPO5yx0yawui76ezFHikOb9DIH3e0+i6Tr+/oaQ+DAU2bP0THkgMClpRLAggP14Wft17hD0QMC7vqBvrZcYHyiWT9WwD/wHzq4v2B20GUvmDmb/PKNoKf6i85zPB+ZgI/tRcXWMYvBs7K3tC24Ak/NxkhjDj/fN4rdL+CjTO3LM/1jgOT4tMGsLEEc9j49P29heDewke98ghnpc0E0mEcv9ArY+ETqJKP4NWaxSGAf7XRI8h1Lnimt06QkX/V7jkJqUp1PSeP6H7o/0ihzavrffecfqmvkq/5Jm/xK0049bdURa3mMmL7i5ZfW+uXte3a117/+9e3//q3/1u665962Ys3yEF+QGYQScrt27Z4w0PFFQKmtBFdNU4kg5LgzuAg0jCH6h2kh3/dqKwo0EcIMMoThOSaTTlyzpnbzP+vMM9uZ+V26xDrZQ+V02hRJdGpGGPujf/6X1YH//Ed+KE7Ylnbrl29tb3jd69ozmza0m2/5cju0/1D7um94T+3OzzE1HUS0bm8M7b/80z9vTzz6SLvwFa9o3/j+97U//NCH6tvG1lYafV1AEZTiIJBFv/o06GLC/JWxmISAGX/QDeldKYWAGLZ5VsGCEO6+PftrxGxERyXM49o7RgCVTTE6lAsnRlfgmhMrnzzqGURq9F0ZGFheZSJsI4djZFxZ3hmdjxjAqy+L+VKmsoZSllff5qSYzyjOwSh6G8RwME1fRSfqBqOpqOfGMDW9FY69r84uBA7XWu5zz7ugXXX1FbWOdCx1kA+8aIhgqZR7hUs4CpxHiTX3MTHYRzv8eh8tuWYEeQ+ujLD6zNaCCPF6P4mA7AoR/rthaQ2aMrVdGYzLQYdVD2s/SV5TzCR12Lkd3nxtws7PAlNGR03nXhXccFyUWYGD3pSjfXas/wiO7mQ63C9jMX3AMZrLqMj1DZ/6XDs+yvXtb3lLOxBe+dItt8eYXZX+XpF8IPJ+pyfOo80P1W2GCNqcHoVhv4wtMRxM65u/JEot188eF1o9ATXnL23NVcFQ/ZHrFwnlwBdMt/PTv7/1m7/Vfv2XfqH90E/8THtfeObP//zPKwCSl9u3fOCbC3//43f+Z40+btz0TNFGtWvSbvTgc0h9hAU+tJ3yYtQyznq/VP/nUF6lXHiED0uO5D76ElAj/DlFjCAKBfzowQgSmTHoq4Ibispz5elP/IRvyCXG2YB1yDb8MfoKD3Te5mSaTdANQO9TNmY+WRpBGVsCIND16U9/sj0TB14AwBpq6/7RuYChDlscA04AwJRscnHvgX2T8rtTuidy7plNG2uGko0En408s7Rq68Zt7QPv/abaDNDxnd/1XcVTT65d10499bS2JvJTO0xJ1vhqU2DXPnhLJYUP7ZL0/9Tgl/ar3xFuq77ozj089NE79FX589Q74Haf0h04GzQtjXsj6Rf5j4Avz9QpP6PmQOSXL7CI+vcgjd2SZ7Yzzji9ffmLN7TrP/3Z4jtyj4GkX5Tnt9PUkcgra2UPFZ6Vi1fRTfEcuPLrPnqCE3Janw44tLccnbpv+uPMMkjQmz0xzNqQ32wO+2Bc9spX1oyxJemrNCzyYU9b+8S69vTTz5QstrklulQf50Z5wyCF+0BUsMJrjViFjqCuvpmd55Yl1BTXwOcwE4dzRMY5GMdgM6vg4YcebA/c6wsCD9cmuNsiD+FJnzOYGO52sK/2pm3aYmaN/WvoKJtZgV8gRTDLcj37MQBIgIZ+Z9QplwMjSG9WniCoNtkT55Of/nQZekYVtZGDWHw70TlwrMnlgCQVpaXv4UCAXmAWLehTRjNccPAFoMjoklnKyD/l99R/B82Z8lwzf0J3dNbJJ59UI5pmKZHxyqnRt5SjLO+pr/o/77CzQYcW1IFvPes0c0I7sDc8vXVHe+8H3t9ed+21kTcH2+HI/+4sTGBJOdbTHnm+B77QmvZ7PkY1nVdbksYzdTjA5CBn5PEcjv2CsY88dzvEe8WnyW/aPZvCzE5OOnknVR5tyzE1DZypY7TfvQFX1Z13U0D1ExvJEsl//2//fW2iZ1CATUAGs88K3vxZ5kKFDhtD/exIbXNPuZY45aTapTa2ltF/I5ju4VlOBvyBadAPPsAvA/ZoiJQTOZNrOtRzckFQraYsT9o++sBXVWxgaH8O0m9ldOqqlavSJ/MrAGAGgHZwnCtDknq9b0NXU6vZWnjK5paCYEbg0fqe/f3TrmSUX8te2UL4xp5OZu8ISmlf5Yn9jfYE/egtzpMN5WbqX/x/wFdyTmhbt23Ou+vaZa96VVu16sRq58L5c9v1X/hCe3qDr0ZxZtBx2g83uXJv27btNTOHXV5BQf14fOc5slC9nukHOMpP8Jr6iwY7nwq2xkApOwxObXStv+DDDEnOds2uynMwCK7pj2pXdAfLwkEWVf3Ji8/VRd/qk9q/IPwOH+nJHsDOWe9LcPe+1+faNu35PmPGNThezLNBG/KDodNZt4PV4RpMJZtS7+hTjqVZBOwT9Ik/2dTy9bqDm9TqffwvD7lr3xptUIbyhp1KjtuclRzyTvFs8PCCIEcSHMgHieBhK5Y8DE7YGEW7acf+8G/vsy4Ta8aCAib/4Q+0DWelq6KjPQOvmb+Wi9gk2LV6BFfBCV7V+69mW6W+PmuPDhd4ZB9HHuW5WTjyC5YoR08WPwcez3UTWQekapcThONdfZE+rXYmj4AzfxJvaZ8HAmcVKAjduj58+GBtFA0H2jMtFYAVLfPl9uzdH3k0vZYE0Mtol1/pmXfgGhw1cyz8A5yCyW+1pzO0fnFI8kvaNVX2DfmCVo+dH9MZIz/Zq6KRZ2r6x957aRowjPSPeWfk8Tven/o7zuv5qWesjj00vZS+77Sfd865bcuObe21caQ/8dGPtY//3d+2lSctj3PF2DpcTh9mJcREeDE+BEICRU0IWPehc029fDGdfaiEVx/lt/Oxz97t27unhOfcOfOKeEVzjDxY+85ZJPx989tmdATsF2+4od15x53t7HPPiUF9TluycHH7/f/7dyNsn20/+tM/2W679da2McbWNVdf3eYsnNsee/yJdHKrnfU5HTfffHM5xIwl9d7wuS+0Bx+4r115zTXt27/7u9rdd93dPv/Zz7b1MaIvvOCCWtdmZO/+++9Puw4VQ1aCQAjOPwSDKaQSb3lGSSIun0STnFu7SGDID0/eIfQ5rCJzRge3xJiqCGgYwjsUA0MRbsEN5qmdpyxKUh7PORzOvWdU1PUgcr86W70D3hKfKct9fYVhhiClVHs9CGmimAmnCFubisjrHuGoDfZbkPMN111bcA1FbUoRYWp93Wte9/r2yhjJW7fGCY1yG0wn7xB03pl6TE3gcW+0BTw5qXcZ0Aw8U6pFANGMkTZTw1aduKrap036gEFoWor6y8FL+7Snakt5DNGR1BN1U21ylBKZ3qPJEiXtO++mw65ctryMdQEAkeOBz6lCp4zO/HomjfZ0AUIJHleb/8H7obxrKtiCGbPaI3fe3Z58+LF2bXB4zvkXhA/uaU8/syn9vzr8ZyoTcdwFkdFfu9ELgpiaSfA/R4FEgHLKjSzOXTJPuL8dPi44t5YxdXN0xq7HhQH4zhHo2sLwKGfjF37+59uH//B/tG94/wdrFsBf//Vft3e9651tw4Zn2nd827fHyHy+/dEf/3Fbc8pJbe36dV0xpMD8VCCF2qipkZE3ZY46rx8GA1rtfTwSQw6+SuExUoIr1/qC8rVXB/oRAJgdOYR/9CvapBwoQ0q4lw+O/q5fZaG5QXfSeObeGKlzTvlbQ0iRwXFOS4mCz7Wg16I46Gefc2aVYTnArjj7999/b55tbCetWV20YH01mqnAYA4zCnztgBNWsyQiKzmG6Eh67tBz9UWRE9ecVEGAbTt21uZ4zx043P7Ju762NizduWNX++Zv+eai+2ee3gTDqWsy4wTe069w4tBO8NWIKSWehoDDM+eS59rkPesTa+Q8cEmh3FL0VR5jMWizlKjeUXZy2G1equuUOcqTBt1L4z4aQ/f6lzHhntG69U+sLfqwzwnjwEaW555zVrvxM59rn/7EJ+qziBXUCQwcZAEOspdxUiNHOWqGgroDUrUz/G8KqzrHjB4wOTxHE/BWOMqh7/XX7v17i8442PKcuOaUdvmVV7SzBKkFqCcBNw4xw35d+uiJx9dGDu9LOdPbgsh4UxN7oHZGOZIcfDQqkV81cuMcHQSGQevKRXcMMvLDNUOP8Y3eyTZ8fn50lpkwzhliu3fYQPLpCpjjE18Q8bmzUW7/xGrwBOfBw0Uvv7g2u0WjnLgZx89svjUeNKW8GMuzjJLNqFkr8PbsIU5eN6QZmWCEf7Rh6dvNX/pSym3Ro6ur3UZl5B10qF/wdYGSazCzAxjg9Ymm9OOLh9N/4Q194V0YIo9zs/LXeynASJtOZsdIg5/NjDKN1swMM5WWLl2cvhGUebrqH5sMyj/6f8gD5ZdEYgwXrF1ug0Veds/zcerWPb6unX/Rhe3H/+VPpm0pg55JGwcNWbpo5+2yHwKWd5XFuSDD1CdVX0zqkPzC1YBPWaP/j+IjhwA2eim6yC86dW4DV7jz7XdLtPBYxzlcHatv6rl6Rp4Bh1Q8lFSOQfCsHgFu03x/87/+15K3ZDDaMZCkL8AGfjx9IA699luqZang/ffeXQExS3YEJjhQ3gE7fDDy2Zvom5M8J/pHedLg1dHH6N91h1tgs7dp9EGdB/9jSYDELujB92nh2R1tc/j2+PSFDWsXzOfER2ceSb+kPCjaE1k+M3atoCLbquRAih4yge3x1NonMUrpjJo1E/uPY2JPLPJsT3iEfsSj9vWwVplM/9SnPlUO7/HWuguwCjLp69IFkb9pLxv6wP597dRTT4n9NT+429ouuuTiwOnrS4Ixs9pffuQv61PRvtiFRdB9OXSxndH/rbfe1h5/4snI52M8wgkbuNSn7CH6B97IJnsECCTAOVmLLccouVHh/Qd2h//6fjz6TZDDrBuyTHn63zRt9aD1MHXhQF562TI5wZUabCqYum0slUxPnv7FCPR4fAXvXni+zzBAcwZzph85pr8q6BE6IPfVI9UATtpXuiW/Bgz1qTajhpp5kfOaaZX+9JlAM5f4I8pDJ2AvHOQIydSMjVpCkedkmGAbeMBhZlItWc479E0PKnRZ6xy96k/t7OvjQ5cB0WwU8lO+FFjlomky9+CzkUlhQXl1bvVP6k/OapMgQwUbwiNen5U+0Dh0xUc7HP25YMmClNH5+3DyysjGgXN1wiW7o/boKb1EFqP/vJOyTpgeuJMX/vAymavu0t15bokz/NTSKGXAe4CAh4IXsPkPjGY0sMHR5pBLXcYaGOjyd1roSkDABokq2Bue2rV7R/mCZMPq1Wtq2v/ffOxjxZMSXxD/wA0bqOzX1Ae/aE5DwMOHHXTvOblazycJPqofkuSR+nWHtcuanmdc172etVJvw1eW8f+Wvlq+UcZIo9z/tzKnPn9pGZLnVday1cuPUN779uxrL3vZBe3aN15bawl9DpBj85u/+V8qmmmEwFpAQnvJoiVt+87tbdPGzekQ31EMs4QIOXs2tBBFwiSL4qS3415sm+J4QLDoj0jQ6lUr46hwzGa1NXEsVp94YjGQjY98b37H9p3VuffcfU8Zmte98U3tz/74T9pjDz/evua9X18b7aWb22/88q8XPD/60/+qffrTnypD5D3vfndbFSPoS1+6paZDcoTPieF480031XT+a17zmjDU4bZ+/ZPt8ccfi0A+u73y0lfUlG4O9KaNm8powgw9uhTBEANQxFNCzBQUImNoljGfc1FCihfaRYLKqAsjdNwfU7B+HQhxTGVGgIiY4YWrvccoYzh5PoxS7yFYuHSIuGuTAIBrhE3pMPQQpPr8jvcR/RCWRbD5dY8T71z9+gj8Y5qXBIZ58yNAjph610fIwKE+5wIlyr3uzW8qB9SXAkSUfSezpnJGWPg8om9c1yfSokjtwqn/VQG20S7njOaQaNWtfO3QBtAMw08+yMLofaPDmSVg9QHlagZArTmVLamEc45SDsnDUPBOqg2N7KznDAAzN+CGg0CZM31KaUzq5GxTLtpHhVCyaN3IgX5Tvn6jOATENEPb+ju9bLTkVxp95Fe+F/WVcnMNH7OPm9Ge272/RpZefcWV7czTz2zr1j3VHnzwkbZoydIo4vkpt9OMMnyFYf7CubXvweoTV7UzTj+tPRslYFTBpiileBbNa4cjgJ+LTn5hYjDl5aI5tAznIxoNNnyhX//lT/5k+8TH/rR9y7f9s/Yd3/Ed7YYbb2hvvO669uDDD7fv/b7vq03Zfud3fqc+M/TkhqdQfZQIWgvdUygdY6XM+mY83RjRbrBLheNk6HjpuAEHPLoHturLtMPMEziqEdD0pRFfEeq+4V3nsU4nqa/K7MqtZuzk6HTc20jRdacwqequt1I+w7M7CBIYavR4Uj669G3l5488F0dwSc2W8ClI01hnzbUR5PMxqowuxEhKO/G6svAa+hj1V73V9lYj4OVA55r8Qk/eOXTw2bZr5666h++3x3jduX1X++Zv/pYqx6dC5cMDcCp1HDK2JgG+3CvnJs/JKG0sI2TSLs/UW/mfTzlxPJUZSVFlwbdy9EFtZooP8q7pl95NxpKJA++maDrvBl0INedGPc2YgY+jewagh5RX34dOWTujB+ZFts8K7uiMOTGEXnbRBe3jH/lou/7Tn6vp7+XwEyCpVF9WP6badE1u9XtgC2rqvFIQQE9xfAuu3DKdsGih8MFwOtS/frGjL+N6MYYLfBvlPDMG/Gk58AQ5Y0Oixx97oq1bu65t2do3RCW/bDBoBg4jvuR47qmvcBv8CAJ0owdcnQaKDvwGSLCUARxcoxmGGVnH2YNZMgw+LSfYFmffzsk2Qj3j9NPLwaAbBGjBvz0OzsMPPFT68PHo9rvuvrscYc4aOlbOydGpZgDoFzD5FKL74EVPe/bsKHpgoNEPAhL40oaN5KxPHVoi5tqXKdDN4jjcZvLp74cfeqg+lWk/mbxcgaOJjViysXRlWkbfoz3JEosyWl/ofI/GoatoNe91OPAJPYbnGXruleQJrJ3OBS/NHvE1BS8KputfU8W7g9NlXuG/yu5HcWX1T094B93DCdllVt+2zVvbB/7pt7Sf+tmfigMcHEVXgF/QTBkVnEBveGtSLicAXHQ12lA3eeDXjEOzefR78WsqNfrtuXoZ5c4LvsArCAhnHFifG5sR458TYhozWE+J03hx6BY+ymEJbrpjc6ytYHGNztRZbc19/c8RoUS1B7wOecBN3hul893yu2vD5QWRgctDq9H9VQrKPtLsik6GWA7pneuv/2JwdFxbHTut5GN4no61R4YG70o/gZV9dN555xcsaBCMcNT1Q4cfrs1MtF/RtOg030Q3UFWBQASR+kv/5L3itNBHH6Xucs8GrgK4K5atjCO/rH34w3/Sbr/jjh5AmG7mQRz5vXsKD/BLd+8PfC+//LL2Hd/7PcHzobZo3sL2Cz/1c23tEw+kBrRLqqgt9aZfpsdGfj52pPSWd76zvetrv6Zm8hkZ/uynPxOdbyZnbOjQu77Q1nRT8EKmclqfjZzZ3i562cvawvnzol82t0tjs5IhPntH933oD/6gAo4rViyr9gtAmDI9a9acCmrccsuX2xNPrD9Kb3BHJuen0uhvMLsnjxkC1YZJfmvf0wXp5zmxM05OC/vMGMFYgZTHHvPJ7bQ/wJMTcOZav8lHrld1k/K786/fgrG001IvexVZC+45HWgKOpgLL+FX/d4H4wRHzeJJOamj8gNu4tA7dAH+0wrPwEL29raEB+SZPKu259pgVUDpcrjK65vZkem9THQTmkvbSm4FnvpN3t6mXr6snHdLSuStz+cFX2YZT3+RzZ1+CHnCgY0G+T/auWDBwtzrn+xWDtv8uPQverRpHZoVWKiZB8Ep2TVzpinx0Z3BLxgMPtI7lqXsiV9XwaTICPdK1pFJOcpmTPsrkJL7EtpzU//pL+0pPOjt9AHe15fwRY5op/ePm9YHNTzvI+H8QXKg8xnnXzn4yfvugVVSVqyElNFllDKPxG+0zO4Esix0/czTT6Y909vyZUvaKSevqa9dffZzn29f/vItpbPwc+1zllRfU0jRdDyYe3+Qc12mOMAAFjCBWbvlldCJ/PKMd0ca1+Oe9x2uBQB6i5BJeGZyPpJXHKPdI00t/6Vp5P2H3vmH3h33Wd15OTfqMj890FGXyTNt8cqlR2wO8cKh59orXvny9tZ3vLWi9b5xbqrcR/7izyNoIvwORgHlt6Lq+/pUaJGcGRESPp9nepNPZNhFPX0fgTYriJ5X66Ft+oDoVq1aHed8eYTYgrZ69YkxopYUYZsVYLO9vVEuiOmGG25qT8VBf+7Q8+38l1/Q/um3fkv7yB//ebv/wYfbez7w/rbmlDVt9/ad7T/98q8FtlntJ37mpwLXc+VEizJv2bS5/cdf//W2J4b40hNXtw9+8Fvb78UxOTXO0Vvf9rYw2aJSVrfffltFZ43OCBAIRiCKZTGcbHhm9H9njJZtWza3GSEKjs3OGOBPPP54KfESaEGiqJSpn4hojNQjCoTdxU+SPoDwSUc6d6hPKuGUgzCzWUWeVhnqQbAEBEKl/MdMAflFnx1GFHzCDw7+7u/+rspU/iDOUTcmdYykDIY8IlE+JhhEXYya+2CZNXtuGRfqHsxSz3PAAxiXpm9POeWUKofBa70WRmfsXXrZZTVKYPdTyp6wY+wT9iUM8jdgLAGVRCkQxO5XOXCnLR7mv4o+5tQn5RhN8il7wM8wsna2hFDgBDNlrEWEgXtLly6v2SFmDbzjHW9ve3b1ryxog7JFEbvRkFJohrxd639zqIMRrf1G3lxTUL4TzgFQzoClv5nySqH3KWDg0Y/DmKlzQij5PTP6eDi8dnwM4CfCi8flkU01Dxw4FOX+YvB5YTvpxOD72b6WUl+if+mJtY+3RYsXtrPOPKOc3x1xqDZu2liO6Mz5s1vMg/b8zOAk+hp06gcnnBwJoJSWpD8EQnxe7rd/+7fb7/3P/95+9uf/Xbsujr9vFV977bVV7ge/7dsq+PCbv/mbZXzaDJEBqqMY5BQonKutl9uNA0nd46j6J7D4lcAwNU8vt9VIIzxVACB0VBuTTZyEcUjKrKh16hvGN0UDJnKjgnkBpZ8zJgKDvi4cdJqkdCuAlDzl5IX2JLRl2pkvFBitFkDZvnVb25X2+9oIflZ2rQsNHNpVs4Qm7QMiRV60nfrc70GYTnum4HEAimaCOo62/RXIoUcffiwG+P72Ld/yLaHHF2q6N0eV7FIPPBlhQ4cV3IDPlKuN+NOMj6LzyX0b+QwnvrcxtM9syf3jwsvw0h2sLtsYUZ1JeoAO0HjdSIoyyxhKOfKCBx7RGvx77n4qOspvkunfyoXXCyIv7O3AeJqbfjvrrDPax//qr9uXb7ypLV2ytPpU33ZkoQ3IDA25lvrt1N0vwV2jFjEqajo3+ZE2dd21vwKJ+MgOZ2C01v5Vr3pVO/X00wqv8On5xvQvXNOTgp8+FcpQExQo/gotcnq1X38CouTa5MBP+tG5ejpwHbYKwuRv0L9fI/7kTckTDUpeayiNeMijj8k/RiP4vCNgJxCAN8xmWxLHy2gQmB948MF208031Ua5RsONxgZLOYKw4KOWY8UYJ6NPOfXU4plpMciM+HO2yjAs2dtH4hxMDXRnFPizn/lsfVbtpFNPbGtOWhO8LGxPrltfgWFGqiAdHBxfwZ0Oe/Fb6td39Sy4m7eg78i+OzIZX0vaK2fhtO50ei5ch6fL8TBTJTLHu4xwSdDsxThGHFC6Ci4FMST9ULQ4OR9HgCl6LUM5OMWnnFQ0R/fs270/uNvVfu7//Ln23vd/Y3tqw1Oh9w6jPuizUQJfEWIKz32GuvSJT3w8OmdnyUx5OWP6VlBJVjpZsMfngNGUOh34kcMBPjxjHb72bN2+re6fcPzM0PaMCiR4jjYsl0GfFeAKGou/8j7a81s4zQGPVUfgGefw2YOq9sPobcIH9V7+jPRZTvLQw4+kvxa0+bGlDscAR4fK57TZFBVtWNKZF2tpio1zt8au8nlPenrAg4YXR38KWhj9F7xRlufg6anD61cfoxsOALItXVpzN4pKqkztOSpjc07BTT+uB4fRJN148ppTai+bn/jJf9VuvOkzae+CFNt1CX4j+46PIygAcGjf7vaWd72rfcf3fW/ofXtbtXRF+8kf+vHw0lOlcwXqSj/of3yS48CevW13eOPbv+/72tWvvrptyfm8ufPbjdff0A4fiPyYP7dsFfZv1009GCahTfb32WefWZ/zNPvmvPPOiT0e2y30hL4+/OEPh5eerUBCzT4N7Poa9VnaYJPG9es3lE1ebUoq+6rw2BM8HUvd5jrKZEn0gFFln7C20fZzh/uXZpYtW1H7gTz88KMFt8PXiYaN1fuoJ+fqP0Z3pRbrnmwprpL77i1b1r9MRY7CA71llNeeKmzhY4FVPOsXNtBKvy4kRCeoF8/iP+WiYeV12Lq8ZweQI2ilw4BfzWIN3eclfFC5Qz/eqfeTB8WBAdDKwDsCA2z7GghDB3msX7wTysvzFyL39gb+wHx8HoKpYEPH9P+xZXYABhM5y5E3y9rMCjiqGRZpMxmt78Hhfg+CGqycG9qakzqO2T+z5yRfyqnPHCazmRtma7M7yAxyvwa/ygbIO8X7HUe9Pzn3Zhf1zyQa0DuS+x3v/blN/sA8Br2k3t/9UJYBAM/ZFHAEvjys9sITWGqpUdpnoECAaN/unW3f3v6Jc4E7SZDZ4J1ZLmamC3RAqD5gn/cBkMmsy0mbwaSOAW/BPIFLPrA4d0jyOaSp99ESGvJ+x4B7/kchX5k63fz9pN5/KI2yxq808n+19wZfjVSz1acmUYqkkWfashNXHGH8HIwyO/f8c9pFl1xUAuiaa66JkvpE+8zffradeOqqEk5rTl1Tn/faHufbFCObJ1CqPQo9M0zCmTw+14cqcmfTPjuzExDVuWmD2QGbN24qxvVt/kceezQdcfgogZ999jnto3/1sbZh3ZO1EcoVV1/Z3v2NX9/+6Pc+1Natf7q9+/3vre/tG3H5kw/9Ubvy1a9t7/vA+4rZjHwzlPQTgbhj06Z2RozI7/nu72r/z4f+oBj4ta99bQnee++5r13/hc/XqMXFF11U64mN8HDczjvv3FL0X/ziF8tgWBaFdGYcKYrYqONv/MffqM3aMApEUtZmIkA+ovI7lUhemryDmLpSPeZwVyfnWa2RjoAgXBi56kGU8mCKbrwcc5ZGoiyVaeaCfBIGZVwNAtcPJeSmEJTzcT1gkdzrRB+hHcOPEzDglZxrL2PX6NPuvXtKwFx08UU1LcxUJGtwGCZXX/PqdsGFF5ajTaGXMs6/vvYsAi31yCd51h0sij04TBMpQ7SjPQIu4IIHv4IeDLwx/VGqdoYWR5vlA/fxccT6xoY9QDA/iveP//jDESgPtp/6V/86CnV2lPrWKqPjLEDmVz+YSohOKelaU5my6Q+GWjeC4fFIO/HE1RXJfSkNaLKd3AlW/STVVCVGS8oCuwgxK1K3Fn5TNhX/p4Hx1i99qS1ZsKTNmxPjJF1w5WVXtYtedknyvFCBFf3AYdm7e0/tZeETmHagJ0CtQzYDoDZOWTC7PR9/9Mjs49vzYcsgv+pXHzz1L0T0+ilNhh+l73vJH/rQh9pP/dRPhS8WlFFxxRWX16jeL/zCL5Sz8c//2T9vDz78UMmQ4ah3451g6s6jOroi7nTnUBeaBYdDGjQpeWfQI9zJ6zvJ7nHO+gyAPkXW+2SKpA/1v7Xriu2j7i9UsBEslE+Hpxv13i1jL8bVSAM3DJoKFiS/d8v4SNmCiAuXWM8/p0bftkUx2YG2T7dM20MTDAlKuEYvJs2iLsCHpnreYwqo8JC2gUkq/ASPhaMQHcP6yRh0HJAPfMASgBdqI8Kzzz6rRn7lPzqTJ+W79isV7GkHOChyzyTw2AgKvgS5OAwMFQbztPocU+erjqcO00SfHC1bUKEe6rv8jJEU7ak8ZZgdczpMLx8jOPLHHChH3CyKZVHqs8KjZMD80Njpp5/S/vov/qrdedttFXTmeIy6lHUsdQS7B7d4WJvL+Ur9pk0/G/rYmnrMnhLklRfeGBOXveqyomUz0sC8N/rRl1RsFvbkU0+W40aX4DeyGf2TJQylmsUQWgQTPMFXx6xb+R+s+SknO3VW/9f9Di8cBCklY0Yq+R1co+/BIzbzZNyQv3hNfrTPKB6/5CEetFTswvMvKD5ZtWpl6ThBU5to0nt33nlnBTToVNMuGVoMMhu7CtqqTx/gu5omnF8yFLDaR+Z7ri55bQ679sl1hVf8duKJJ9VMkLEPAlzoh5mxH+gCfVC3wk/eL+M9h/0I8OI+n7mK81EzgZIKT0llPOfAW/KRq13WdPk1YCKbCx8H95dj3A3p3oauC3ogfvSFMqtPAkMFgIN7dDx9Utbgge1bd7bZM+e03/nd/9EuvOTCtm7d+lpv77l+YdyaaVbfuE4fAv/4E2YGlv21oar6wKFuddJ5lgKZ3cJ20j9bIrdr89FJW49LfvD6ozvZKtr9+c99rq1Yvjz2VmgWDyevYMye6GQBAPuCqK90a3ClLLSkneCFJ7+uweR55a9ffQPPHVfy+KV31UHmbc7vrbfd0TY8/UxbvmRpBaDkEay0pOOVl72y+RSm9fHbt26pGZsP3n9fOyVw4SNJuZzxU04/rZxkAQC0q+/AVPXCY+Xu+QsXudFhd06e5kbOK3DjYRJbCt2RUmaU+Owl2f/kU+trd/TTTj69BoB+5Id/rN1//4Nt5eoVMJy2k6M9WJyXanTxqbVPtPf90w+0r33PNwS2Q+34I9Pbz/2rn267du5IGSdVG0t2pgR9+kIqNlNn37697Tu/+7trrxCjlXPjnN10w43thcNxpubOrg3S6PuB584oXc7aQ+a8c89usdxS/v52wQXnpdHTSu+xv//8z/6saHTWrBkFryCm2SizZ89rixctaTfeeHN7Yu2Tscv654qljhvHpKKXJnickuDN18DIRTbOgf17ig8Molh+tnbt+pIF+oJTiQfUdayfennujbqn3td3OqgHCQJT/hnpVV9/fqT4Dz7IK+VPL710DM7q/7ynv3o9w7buz3vQv9smAw+jLnKb38KB9Kwf0yvIQ26R9eQsnekdRdIvdeSi9GhA4TyXLEu+LrPMIui2q71U5qYOdp/PJlseYUmKNvCp0Jt6laE8tMAurmBK8OqZDSXLwQ8fCwBE+YcO96V/yDv6G466rVmzbDn28d/qywEpw+zSGbNjq0z43WzMsSeNa3nqc45pr6QtdBz/h69jmcTh6E841N/enZE2DZy5lx4vfWhWJluihUcEY5VTgyLJR/abUQR/pQ/Ap91FN5GxZDqajq6lP2664Yvt3rvvjK2/o+BUP7ufzqbbbrrpptLTNm6kEwUvyVb41x76f9AkvA5b0dFppMs+5cI9ueN+x0eXu2SmMjpeOv3I47DUXBmS32NU2dMIAEylV+ml11PT1PKkAe9XS/JMzSfFsq7fY+klz3/3D3//COdgfZxGjgPH85mNz9TInk33/vbjf9fOu+DcWg9ordtrrn6112rUCyI2b9pY01KNQlurhcD3mF4XBCJsu35ujEEs2msky0i/qeHnxyD5m499vKYkrlyzstb/ixK/6lWXt9/9H79XUxQB+drXv66995ve3X7tF381cG1uH/yu7wws8/Ks1WeyRJWtpfnYX/91fVLp6le/uq1euax94uMfj4K5v112xRXtne98e7VFp+vYXTGa77rr7pqOvjhGpjVURkY++MEPttOjpGr38+R7IuVRTkagOFbg+cTf/m37yJ92YTuUJoIeU6fV4RgR8Kkd6FBGEUvyKBvTyQuX45BqPXbyjveGkaA+1+Mcsw1GGoTqmTzqH8SpXPdeKvgc6hl1yetcnnGvl0fQdcYowyH3ODPDIEUfZoS4f276kjE9f+7C2n3ahnkCAJfaAyCGZxmBKdcIVm0KGAMbcxJe6mfE5XGdDxwTIkdSPsOGwy3VKGYEprahAU6RvSyGENGPDFYwY/YSoFGaBLlI6qFDB9qmLU/HePp8wfF1X/cN7dJLLq/IYuVPm3ExbHE2CL9gpu6pgxN1hNGR5/KDV3+Yfqt/Bw4Hvqt/Azu43R+pO6G9L6yRPy5ldhx0Z8XGmn/6R3/cPvupT7eTV58UY+W0Ni1WxSmrT2mvuOTS4mlGtI3BXvOa17QdW7a3Rx99pFm3a9RgYfgFvwqQgeX4uRHQs0Kvc2e0F05I/6ctEuNKu8AOPjTOodHH3tv4zMb2kb/8SPsXP/ADNWpnbbFPJ62MMfCHf/SH1W47QVtCRPEpR0I7BDrlVlPh8luKq551hTOVRiXX7geQ4kXXEjjQODw+FiNA8tky08UHD9g/RGAHnXlP0Gnjho01ir4hjrnlJ29+29sqf1dAwX3KMbrPqer9hg67soBgCnvAIPVzvDGtli3NWzC3ll6gmU0xgtc9/kSPCKcvbQ7GkS6lFviGMhn8iY5KcScvWOpe8lp/7BwMhQtrnIOfGmHK7649+1PGkfamN705Ruy+ckxLXnFmAn+9k6Q+dSE58LrvwA9GwZO54JHwNBp2bUPDI9PgIeeTGQCS8vQT2GzQo8zKPylPP7qGC/w6eNh9iFYTmpLyauFeG8E4PXzJSUNrarPEzGi0kc7TTj25/eVf/EW7N7LbMjT7AlQ/KDP1Kcf/4Bztce5TTfCKZnbHabHp3fbwA0fJDDXfvH/5K15eM6iWLlkmZFM0Q588Gb0gsMIxEfBmJNa02gX9U5PkiE/JMvThpWg++k1bnBdO8ue5NhY9BdAaOeKs5rzwp9aCOXnzv0AgI6YMyNxWiqcly9L/nmnvGBmDMzrCUbhPPWQS+qYf3GfYnnnGmbVp4WlxMDlYyjNq8tgjj7Tb48DdF6eMcb1n3+5aNy8oDsccH/WQt/ZBmTNvYuhX8J9jLAjwfORQ/zzsuifX930A8q6NKWfn+f49e2tWE7xwCit4FgPRpsLoadBX77sjFVDDj2ZYQIM+PPac/J+C0ySY68GebjjivZGKPlII2SOpi/Fteq8EP0WfSR2WlKO6ybnDOdjVR07u3rE7DtXC9sM/+kP1JQSzHgQqKm+gMeLHGQPGi3gibTCLjqGrTyw9M22bw29jRTSxadvWctbtLXHrl7/cZoRuzC7EQ7Wpacqlv2qZXfruFS9/RdsdWn7ogQdrT4MDh59ts+fN6fIjcPgijFkcJRfIDXQUfpe0d7RNX47keuDYL/4fqV+/ULRP5zC4jz9hVn0J40u33Br+2tdOPumkmkWpPb66gFDpfvYdPB/Yu6vdecftbUfaunjRwoKVPECvyjTj5sqrrirHD5+pU/vB6yjnKp0DzWBxFE0F0fpXMBfSlYkOQC8PfZYbkQO592LfX8NeOWbGnH7qGW1h9OeP/eiPt6c2PBO8Lc17E5uM7E8h00IvggXbNj3Tvuf7/4923Vvf0vbGkT8SB/6nfvQngwf7Mq2oQahnnztUjpZguj1ezE6zH8DX/pOvbWfHPhIAELi/9eZbIkPNhAx/HLKXBv5K+5Bb+h78YNh/YH/6+mKdVo7jJZdcVLYHu0dw4S//4iMli2bPtt8Rp+tg+toI8Ly2aMGidsONN7dHHn0iTl3n26lp0IC6viK9JADAoTTwcWrk8KrVK2tdtuCbAMCjj66tJWj1GcL0D5rRb4OORvlT7+Gjqc+dV8B5Ag8dx64UTJIXHsx2QUNklD61Nh39SBV0iQyS5O9ldvvX9Wife6r13DESvbd4yaKym5TtnZQUGn8mdGkfs8BLV074p7g8MkmpPW/nj67zusPv2tKUCprHGbNP1fKly4LH0PqeXenr9FF0Cl4Bl0J9frH0RmADMxCVFWhzTX6lXf6n23LZcdhlPhrvcrTb7Jpsgz8j6HKZZfBi7AiDCewE9ZgFty88YJYi2eIrBHgDrst2KPx1HoUX99kmY1NsgVqzw8DrfdeWpshLLxlMnRGd6ROQaFuZggnqppP5DLPTz55pG5s9YrTstwpCBNZtW7bVUraDB/bV5y7NHtZffDQ4Uu/evXvq17U9HdiN8EH3zpopmNF9B5+0lgQvO43oo+4b8cfgUd0SW1J5wycYtox72uceuvR+nyGsXzpN9atjSX/oKvX1Putp6vlL0yhrwDnyjt/xXHJe/Xk0Hxus0/yxdIzn/E57eufWI6Y426X22Qip3ft3ti9FcRPc1pmYkgYJlA8itK5EoznMhPNf/PlftLPP8om+k9uNN9xYUR+GNEKzA/vpp5/ZPhnHZcOGp0oBcPYuufiSdu2117Xf/m//rT0VBXLWOWfXdEvPORH/47//Tk2tBOY1r7mmvecb39N+6T/8ctu1c3f77u/9ZzWrwDSWRx5+uP1tHPKroizuuvOOWov7dd/w9TVS/NSGJ0MAh4vhGG5bN2+JIFxYQsUGUxSorwFQxJhv95497eKLLm4XXXxxOfvwigg++clPtc988pPt/AvOL8I1A6AcJcyW9yCcodtHh6eVokWEFMtAtCSfDkI4DufKKyYIAfmV3FevDcGcO6TxzriWKD1l6A9CUR7EyzipnTOTF4MpvwRMFMYwDKaWU4Qwued8wD31PuLltGEmkcbejin50naMDPeCKopYuGBxjT7MnDO7ve4Nr2++FNCjqVGGYTTwi9IpT7mScjm/NdU65/JIYEAQZRQn/xi5dOhDqXYMDwzydoFsun6MYk5nFIu8YPVow9Pr211335F+wth95Njo2Lu//r1p54wYZ/uqn4+PoQB/lLqyaeYStCr0XwxZZSq7HOXgSdS6+rXqS7/lTxkMMPgfgkPqOOgCF7wkOkPOu8pgXBsF+eynP9tuu/3WdsqqU9spJ61pLUbHWTFaXnPFNfUJFpvO2VToNa99bdu+ZVN77OFHCldGU+wFcHD33vDH0zVVvdnNN0pu1rL57fBxERBFe4ERrOnHctxyD6+UEgns7sHlr//ar7Uf+fEfq7555NFHa8nHSatPbP/tt36rNj/8Z9/3z9vjax9vL6YKtEApM0SUJXFebcRmF9o0NuWn5gnt9KnmnT4ZcNWHwTGlVzvcpk6JEE6B7cEYvQjtzDPOKGcQ3yxf3j8d95nPfqYL+Pz5zvrePXZw312zY7Tt9//g98OndkfeVv2n/cqvoE5+bcxZMFT/pk8Csyi0fhEY4IyH6tN/J5Qs5MjMSXlgZ1DaedeuyZpSCjQnIvn4VB40oD59X5nAkOsKguVcPnChG4FTBkRPEfLhb+Xt3LU3ynZ+DMOXl8LTxlWR1dqMnvqMhQm9qUcbU6Y+cG/wlvrhmqwQ9S5+zr2SL3Ea0UAF1IKDdFQ9937JwInB1ftGFH8y/S59BpeaJpEVykPPgpuUvXI9V3ctsSC38j4D5EAM5PmR8bNrHwVTnedED61sf/c3H293x1FdFkedkUEnwS+YeiCC/PO5xjiXaefB0ISRaHpn736bcs2qL8uY9XXhhS9rZ5x5RhkSptiaefDoI4+mP00L3l76AQ0bqSbX8bWAWD+Cmzwjt6xX7PKx91HRr16YtK//dhzLA1fHgpxkJ3LuiNKe4yJzxtIJBrd1rmbXedbfNbrRA1JFS8G14Kv+0y/ozDmn3XW9F/6h4+CVS7Rw8cLaOJAu9mnNuTHQ8A+9eNddd7YvfPGL7b4H7o+xN68+YyvIxvAbNGvtLjoUxBCkIM/Jy8cef6w+R/jUk+uje5e2N7zh2tKHn/r0J9umjRurn+CS3pLQm76BjDSz2gN35CZHbtCjdnjGiLSEQ2bXx/QDFmL8dFp0oAd5nLs/zcZuaXuvg+zt04n1izYZfWcgeV554gBVfwQefS5fiqr30Iw9IrY+s6m9/eu+pr3tne8o22c6OhfMC1ymX+KRFJESIrdi6E8LjMreF6fNnhGcPiO4llXa4+PZaS+0N77lze3EVavbg/fc1+67+55ainhC+AJN+16+JZOm/L/vmz/Qvum976uA4/3Jd+MXvtg2b9vS5uinVGpk7Mprrm4nrTmpRtHGJzzBj+4qwBniM3hRcjqwOuTptNoNXdBDBzqGU++xDTdu3FzO0dw589umLZvbg488UvnNACg+Ds0ZoYOPy6+4ooz5Lqd2t0cfeKDtDo9VsCIyAR1xXHfFqTzzrLPb1Ve/uuono0tmpSy8UDAGDvoYf3Ta6P2qbvfA79yhXdXbkeFwjjf0EzlhIzvr8OU7MzT+4ovT20/8xE+2bdtjKy5aUO9VmSn/cP3Sy4drBsMP/PAPtctffXUUWmzHzdvbT/3Ez7TVa1a1BQvnRZbsrcGHwtyElozgs4Xe9Ja3FC9ZJndg34H25S/fmr7pG8jRr2UvJH9ppAK8B2oOhE4uu+zStm/3npgc09oFsUflhdM9u3a3v/nYX7dZc0wDt2Fi8gfPcCbYtHz5yvaZ2A+PPvp45R+2lnqOJTyn1kkqhpmcJ3nGuTYQc9ZZp7Zlyxen3vRt7MyVK1e1J5/c0J5c/1TxRQ8AoMCuKxxoR5lVzuQ3pKTkKl86Bs6xezYMX758ac7Qx7ORwQvy+0LNVkoRqYuOGS9OLUt7nPV7shyDpT+r8wKi0w2nctmyJSUTDh+mOw2EtFqOjJbNCgzKlVbv9qTgo4CnNnV02VN1pOzaSb9QfiQ6bEVbsmhR4VEAgA6pAEaKoBPh5rhpXadKBWN+p/aVGS7uo011eRmseEM7cpX8XY7JN+y4/g79YAZhnzHmHc98YpWTnCwpQ7laUtKwZg8M30bCB9Oir9WlTSWDQxtkNTompyTX6F4b6Xe0gefIRvIHXLXHgfwTvSjxK+2rZeNLeO9tOK7sc3rD59zLRot+41fu279nUm/XBWZSsPncAxs5IjgGV+hy1sw59Tu+qiOVXMkx9AlY1MUfZYvxR+Xlo7pPZwl0wyHdAdfBer0rVVs6geei95d+6r/9etKzclSqs6IZz91Aq272ZymmfLivltRfMBSf9TIk+mcq7YBr4Fma9jt/8odH5pmWka62I/2CRfOazfEef/yJepmSp/g5IdZu/cmf/mk13No1+wT80Yf+sL06gtD04hs/f1NbtGxhrdswurAmiufCCy9qf/Znf14j8NZIavh1113bXvOa17Zf/qVfqh1YTzn91Hb1lVcVck0R+a3/+lttd5QrBL79ne9qb3/XO9pnPvPZEjZnnXlO3X8q9X38b/6miOz7vu97azqaTvL5QsYIQ8v0u0/87ccjmJ5sO2Lo+9axNorGMnYISw6A4IZvqjIUX3PNNe1t73h727J5S21E+Ncf/WjbunHTBF1BWPBRn/WZdCrkdiXaiR7ROWpkUYdM7h/toFwjtEE0ZaBVb3ciRIBFVBHiVXbuFbFMySONa3lGp3o23sG4o3zPhoxybxwjjXaMNAhk3HdUmRG22oaRMQM45anyJ/CUcZx+6tNtXgwe9rYrrrqqfdt3fHuNFAsACCqJ7NqET60EgPerjMlvL60HLColYyApwqZgBAEo806jESjamff0g3er3MDLOWDIjd2B69NiUZQf/pM/bB/6g99ry1curTWq22NQOd7/vm9p73vfB5Lz+LZ1y/Y2LQoeD2hvD1T0zbEkQoQhLsERXJsCOnDmGO3yznjPdeUtJ2+i8HOPUmCoq2cEdODA+qaPfOSj7Z57725nnHxWW740BlbEzRWXvqqdd8Y5NfqbAmod1+WXv6rt2bGtPbPuyQoCnXzGqe3Ek09sB+IsWqufm21bnm/bt6utiiI/PB1toKkeACihFQSW4TpJaN3MHv39H37xl9qP/sSPFZ1ahyXwd1oMml/9lV8pw+Y7v+M7230PPVB9IE/1V/UcHE0cScK/+KI7QTV1M8+6oxv6qT7MsxKg4MnVxHiFK+VyIu+7974aObng3POTy+f/no1cOrXdeONNgfMXa1YSpSVARNHAMToWzf1P//k/xZA5M87ehuJJuFZ2TZnTH/mr+kVQA1+ttcy78ul3sBgYU+6WlPfUk4yE7pQpjyPMkJBqSmHaN2QBONRBTjEuTSvEVwINAl+egRO9eA8KyCvJCP0IDhx+Dn10fAhAUOrnnnNuyTV5GCESfkFnFMiQEZKggDa5V9P0kihlfVf9NKHXgZ8KfsQ51a7CAVgrd28T2N0f+R1wMpXuj+hOuM2f+4XreneMetjE52B7MW3hBM2abTbCi23pkkVtRQzBv/2bj7f77ry7LY4umRXjHW6MtPUytc+eMjbN2lGfUASzEZfT4+iff+EF7YKXxek/44zSMzt37KilMUYRBHEEbcllU+T1q1/9SL4IXFD85Jq64Nw9hk1Xyr1PJQ7qMMDqCH6rz/1V+0P5wVM/g8HBBx0XVVwec17QGaQpufCXgxHXcR0ZSI8oP897YKAHB+qzTpPn+OKwAH7edY9u2rXXXizPVjvx7TlxuszmsX+Jtu2O3PZ5N+v577777irHkgAbuVkO1Ot/vpbSoBW4oYstKbjhxhvboRhIb3vbW9ub3/SmWp7kiyEPPHBf0eJYlx9was03Y8o0UnK2YAzdwEf/PvbzFaAAZy3xe86onz4ZM086D8CddeDKdE856Ak9jjzHC3YWpjouyZ3RZ1WvR+k3PIDvTLgpxCfBiT51g95SN0MUXn/p1361veG66yroEcT0F9STfwyyDlv4Im0/bprlS77nvr0CNHffc2f78z//SNu/xwbA09rp557dfvDHfridctLJbe1Dj7SP/NlH2mc/97m2KPRvBNlyFPtkcPR/8Ed/rH3g/e9vmyLD7r7t9nbLTTe3fTF8F4Q31gcWI83v++b3l+Fsc9kX4tTQz+hXXRV0yin57B45AM6CfoI/sOt7CQ6cwyeHY+Mzm9szz2wMH8yqWTJPrF9X5S/0+dnkLyc3NKHvzAAglwQEbMD45KOPRVceqGWeNrDs+vxwnu9o50aenx4eZc+ZSUiWkSNgKaM+dZODrvW3QFFAr3NtkPBXOf/Jo5k+Twp+z5Wh1chi9+69VfZ5554bnpnWfuAHfrDtP+CLSseW8LErTOMHhwCAmRv/4kd+uF0aXTv7+Fnt4bvua//p13+rnXjS6jZz9vS2J7rVrCAVqw8ufYLvnPPPba9+zWuS76TI3sPtwL6D7YYv3tAWL+gzPA4c6p9BK26HwLwHfk7Q4ecOtle+6tK2Y+v2Njd6w5eq5LWZ3NPp/9tuuzU4SU+mPv2mTsE+S/58LYD9/MjDj5Q+7PpAf6vkWHLPMc7VPZJrcoetfPHF57WVq5bVMi3BH31kg0HBU8G+2pTRDIDil/SFsvxpVv5TBRrqpXd6G0n3DZyhNfuA2APg4MHImciDubPnRV++WBsO4kfy+H8njfaNVFfR8fSP2RNmfuB9AQDTxgVi165dV7pOIAt7qPdYOWkFpXY04aRjbXJlZghckzcrV62oYDZaIvf0u/7q8qX7B2YCTgig+HHw5Ei1d0nygGHAMei+ro84HzDpx/5MUpZAvllx5Lf8xefpM7NibMBuWYti0Inkc7CK6wEKsjm/gbUH19gf02NXHwtAFJ8FV/he3WyXSL4K5rHF6PcuXGOPx94SkPJZzcFvaHjOrL7viHcrOJlyBB3N3iQHmWV8C/ToE9Joi/xHMwJF2ik/XQOvHf/wA2JwsrH70go4GDQ3ZER/59hy025P9WXqyh7L1jo99z4QAHAtuVezuF2U597zjLx+ccWxfspZf1Sp8uXGpLhKHk9K/IqkzlGvx+R63culvh3tkbQFjkea/raveefPUUQ74pitX7e+PfnkU2UUP/30xgi6PRWlvv/++9o73v6OEt6/+7u/31atPqm94uWXtlNOObVGAJ9J3ptjdGvw3Dnz2jIG1+mnt1NPOz3nyyOc7igjxPRJkZ+LLrqkrVlzcrvt1ttKiYrCnn66TZb6Ot6nn3mmotZXXnlluzAG28F0sk6neGEEYQkmMPDfFAPjpAhUgs3UOcm0uj7a90TbHANPpz768MOlcGsdTBBitMesA58JpGgwIufwvChNhsaDcW4gTx0nn3JyKTKRMP1C+UCq5BdxjWvIHY7A1I4Z15xnQlIHuzcIwjPngwm6EXSs9z0b1y89H9eOo52dYpXjWSXZPZ/kk8azUcZXOz+WGDH9GbxMLXvUS9ATACOv9X/79m5vCxctaVddfXVNDcI4iLA7Mn3NPmOy1grlMDugHOEwvSgfBmXEowtRPXmLyaNA1Y/ZhxOubvmrD3LPs9qlHGflADeBMHferNDkLe2O229pi5csjMBh0LQq/4kn1sVBOLPWvnLmq4VBF8ffGlDOgOsZEQQcIUeNXMYZIOBmz55TUc7uLHQhSGgUfeXXtf5Hrwwiv9btubc4hrVvCRtptIeA/SdqD4ply9o9d91T35yWpwRk8p97pu9/z4rxuKdG/GYHhlPiNO0LL+/ZvLWtTBkrFy9pEYHtwK7d7bEnHq/vzkfktR27d7aFcah8zmgotFLUBKUmp08HzepbbdmyZWt75NGH23XXXleRXfIAH4L9vvvvL54/KTxoycdU2lC+Ucyiu9z315WSX/+PvIzv7jyWEs1t5dQRehr8Un2QxHljVMOh+5wF+Pjc5z/XbvrCp9PvnU/1u/uWQeA/fWPK6vHhd4YEebfh6Q3tyQ0b2hORGWvXra3PLDJu161dG7m4LnSxtgyBLVu2laO4ceOmtjlGr+nTpsFuDCxkyrbt2+rweciNeS7AuG79kxUA9Yk4h1kIljiRM8rkgPpqwrpcW+a0afOWCnA+teHpti75BSJ3x4DcGllp86hd6W8jgfsPHKypoZyoGt2NjLIJ5LLly8qZIi9He+20XevvTnB/RjnWaFFwwtQ/5zYxJGcFVWySap+HeaGXotX5cye/NiSdkWfza98PtOpdB5oVvRcwFswlOxmHzn0nG1w+A+aeZ4LKaHvQuKmeS5f5ssWcCvgYqSNbGX6mkC8ILPfdc2/wu73oXxutbzx06HBwFP315Ia2Fr7yfF5gv+Cil7V3fs272nvf+94K6goAoKxHH3u0feHzX2g3fenmdsstX0r/PV30hJbNLrPZ68I4ANpsJML0RHjipBolMhqLBhlEYODwM5bQLuO3zqcc4aCU3g1fv532+zVjyojeoH1563kOazNL7qjj+DyZ1FfyJjCUsRLjSR8zTl17xlgaekBfe17XOfCBw4ZR+BZv4KMH7ru/vhKATsnRZSuW14w4m31aBqB/0anPltkzwBKJSMWiFYEnOhd/4g2bQl37hmvba1/z2tzf3z732c9XsI5sPPfc8yL7+yyPcH8f2c379fm/HHCSYqqtAoLWc77udW+o5RmbNm1ue3btDQ6M4HZcCjLDsdT1UzeWh9ygC8BVzg6DLPdcO8iecS6Rf8pwnxxEK+QQieg9yQ8dRL+YAcD++cbQF74x6qove77IqeC7XkjSF+6BFX45hHBv09mNT2+umTyc6lmhuTe++S31BYn9wd36tetrFstim16Gn4+LHgHRjNT32je8vp15+mlVrxmOZBHdeWT6tMiJrW1NYLv8isvjjD3fDjLq0zb6kRHuHb+mtOtLMoR8JK/IMWWZDeJAHw7Trskvn7jcsGFjyqqWVRvJJwMoAgB9nXDsgLSZfgeTQDE6ZNBr+8F9++JwR88HwzbkLIc99pXp9ifGNiQnBPnMYrDBLllhSYBzU3htAkqODDtw6MrFixb38/DvkD0L40R6R96+dGduHXSHAAAaWb5seWjx+drY1pItjjW6qH6vvtPWI60234zMfdNb39oWpmw244Z1T7Xbbrm95IXP4plxGHVX/KbfywFKX/t6lS9e1Z5HJbcO1eBU3zMkdBU5p4/wMdrxrvfwrmQGlFFPNuzq6PnSd3FSd8ZpE8xUv3LryDsVjI08mjN7bvh6ffWtTSVLJpUM6rQ5NanT8dWS4Btc2YyVrGbT4+VFCxeHTujCbSVv+hIo/Ie/JgNQucCbYDp2rf7+6+h5u3OiHjRE7qyILCLf5LVvAudNEF87B+//Q6nX8b9KqZt9mHxgn5t+x/vKrUGs4Jidw/EdMrU662h66TWf4Ni1/K7BQTabUVUzhQI7WSO4M/pMqoBlxBGZg35Kp9ALgQdMZHv/4k7kU1DlPRt/8p3Mzjb4VvnS773c/h5Z3fs8TQ1MA+e9TT2Q0vlhT8HlXqc/uuSYDrPfR4cxQCYfvCmn+Dw2er2bMvXXsG8legL/o8FdO/dV3pIFkQO+JOKcXS8QKDB9aL9lzfZsebYdjn6ve7FvyKkXgrNUWf4Fn8HsXrxAtoG367cevJd6fww6iD0R+kHL6GgkbdBednrp1bRBIqvB5QCzoA07a+iV6t/geFDBUec7B5qpcic4cu8r03irp6lPj9HaV9LvV171JO/InxqLfnMjBaIiP8f6+6hMm6Tpb3rH237uqTj9m2LsEiKICzGYHqHzCKePf/wTdb0hhvKmMPrVV11dTr4dfu3++Wcf/pOazjQ7SDciwtiz4cuyCFUK/PovfLEEvCkmmOllF1xUgt19G6fMjwAx+sBAZTzacM/0REYhwqKs8ChBZrqxqc6EuY4GI8VlQzBCwfRDu/vfetut7dYYd3Ni1H7DN7y71nCqe2UUiDJFLwUOLrvssvbYI49GEK+vTXQ4Maa1+XyOjRAvvfTSIgiBBILXp4wwFWYZiITmgeBBOPIgEsif2gEO90caz4924Oigyf1xTE2eyzfqkr7iHHxhhD7K1JMivlp5VdeUNGD8+/f7IY12EZh+R16E57QzI+UTAUpIhSZeedmr4gAsbz67Q4h1gTetBI41oDVKFcY2DdIUavS2J4aCwz2jVoyVPVHYDC/T+eQhJBzKsAa6r0HlFO2tPAQGh2zrti0RNnva/hz3PXBvu/HGL7b9B0Vg4aIbiODf8FQMm+DWulUbGm3fsaucq737+0aDO3em/MBnvefuPftq/d3+qfCm/iEkhsAwO8V1D3b0aeAOBpijT3MKXgmmnFtHCsdwqKvg8567701/JlNu2CRy/px59elBU9+fj7B8IQL01NVr2nkxlG/9/PXt7/7sr9q6Bx5uD9x+Z/vcJz/ZPhMe/nwcY+ufj4sgtmnLguVL2mFGR5FDyo3AKqMlV6NPS4HkdG4MThsLPvzgQ+3Nb3trCXJ8Z3nQzAjN2758a40+nxgjbUfwxDEpxRF4O7URgMeVAKM3Og2615+l4vx22iz6q2eTN13npQGTsuHHLJ0+dTzKNDiy3swXPcB5yy23lbFFPpApDEB9DKeiyHNmzWtf+zVfU/Jt/rwFtWZ1aWSKZUKMb84KZ1dQx6yA2o12+oyaenr4oNGoLmD7/g3HtwV559Q1p7SzzjyrnRwDds2Ja+ob6NaUk1mnnXJaGZmM0lUrV9cUdoaTDZoYrd7ntKpL+ziGnIoyQgKzUW704/vvsPAsXgltPRu6M6MGX5FxglaPP/Z4BXNNXRQ0qE9dbdxcS6QYahwpM3F8SQDPODpP9S+M4EWVcNL2xQl5Lr8UO4MsYIVnGC9Gqmym1df+UZyMtSEThiL1C/9ktWem4B91QmMMeWc81164J2e1FQzFlyEDDj/j7N44kvgQLWjvMxs3tfUbng7ch2pk7ZrXvqZ9zdd9XfuG97y7vSVOv9HtQ8HR3ffd2z4b+jc67Xx79A45KSjh6yVGTecH/xwDG7VZYmYEwR4cDvJKfjRdm/2ALcigBzrt9j5z3Q0t1/1A1512teUYnZPZdX9y7h3P6te1hjuCiE76znPkWRkXeXb8jL4sa3AZfq1gQOmAPrJEF9QmT8F93cs77oFBEKCCNnP7t9bNZvGVgLvuvrucP/npasvszK4ze4Ise+ThR9tdd95dckzA9JWXvrL4xe7c5JWgwcrYATfdfHP72Mc+VrSGDzhw5CR5ja60B23Vly7K2JrsuxGh1PWMz0bOC08/XcGywzHc3Ct6ZDDmF40pR3745ETgc7J2GGmS5SqeO/q9QurkHsekLo/m99OPfq189chbdknk+pve/KaiNfitdd6BpXggbeAIG63WngochY4Y0sph8IJv04ZNbUdwg5/35f3pefd1115b9T2z4Zn26IOP1tpqcgENPJt3fONfwOV1113Xzgru7Xuzdcu2+hzl3gP72gmzBEiO1KcdGcjkgcCMTxwLdjmvYGVkOH01ggF0FXxJA0/oh+GODshC8nXx4qUV7IMOuhq9CUQKAFgyZbYUfrWvgYCBgLDZI/pJm9HPruhk+Bo6Bz72RTdzBs4655x6lyPPkB+2jvfHrz5xDq5+ji26TeaQvEc+676IkboeB4eqO3dxKAKTTe22bd3ZvvCF64OzPpVZvlGWX1Sgvejmure8ub56MDd6YlNo8/ov3BB5MbMPbCZv3IOyIyS2y9LYy6tW2zzvxOJXemn3zt0VaBmjoFVHgHWga3TmXg14PP9c3l1Vn/abGf41sNYhmtZ27dgdntpdAYCafZn+IJtqP4H0xfIVK0tuCvTMjA3O/iIvxgyYcUgv/R3JJVyC57zzzwsdLOh9n/qWLFlavEkuk+NoHPxSWlHv1Hl+B06VX88m11OPkQf+FqQefTMGhJaE9thadBi6fCmc/19SL0IA4IT4Fgu6TE8byEbyyB4/4CEz4bsfI730WurtRZ/l/Huc9wUA5i2IzpvZAzXqgFOyb0f6kB1Zdm5sTDJy9+59Zc/6utqBHAcPcJpjH4d/DFaRQfZHESAkhz07GP0/7Mw+GIbeO06BiUfUaVANb4MpoBWd+LWfW9mAoRFt7in0MdFrXX9Fz6RdgkwOZcoju0EHZdlsG/7UCxZyUAI77ii9lAPu7QdTe6jleTnQwQv9qsD6BGzOlW1PIrLVoT7tqgHClC+hRfXT2+w3+liCa+/bi4Hjb2aS36mko636C/2SKUOXHNMpnZe7Duh6Fu1NPYqr8jvyCygXKfj9qgkAx4AYZ8fKdHHsGh29tCT3O53lABO9nnMve8ZWqQSmHGBzjDTtX/zLnzhyZpz1mUGe753uiRBGUDpKZJWgv/vueypyJZpq8yROFUF21tlntT/+0B+1z3/qk1FwcyLI+o6255x3Xm3GtzzKnlH3y//hl9rOGJzWhvs+9td+/Te0d77zHe13f/f3Ynhur+j+ObXz/sxqoPIRBOYniOfM7ZtRYAqd5znBadmBpQgOsxQQOwZav35dTQ155vHH2vmveEX70R/7sfZf/st/avvy/hWvfFVbu+6J9sAD97erLr+ynZ53P/KRj8RA2dHOOefsGIRLU+4zFW12ULymOquPMBAoMfoyCKCmxORP50s6YvwiAnmkgfRxb0GUGyawIzCGrdHX/Jnugsi87/l4b2qnVZrkr7vOabi6k//zrt9BtFJ1fjiphP8EJmlquWNjHfeGAM9V5e/HsXf1C2YZ0TGpniXPkUn017eJ9duipUva93zv97aXXfSy9vjaJ5LFiGOUVeAceCxGSxkOTK2AmgWRa3kILffgZTBlPUxC+MVw2pvbnslDMIiq2+zJNCbBG88//vGPxsi9O7QZw3H6i6VQzQqwKc/aJza0NSed2n7ix3+qzY6TuG3bzqJFO596XgZ+6lS2+mqUJ2m0wSccC4bxLL8MDfm1Q/v6tKXeN0ffC9/Aoylnyhe8McUP7Gj6/nvvrwjvti072uwo8RNXrGrnnXZGO2fNae35OD8vRBGcd0acz9z/w9/6v9tjd97bVkRZmqY8beb0tm3XjrZtz672f/zsv2wvLJrdNh/a20496/T2LO+eUggM8G3qVuE5UIBVG9Bh7ffxF38RA+kL7dd/4z/WCLWRbPtlMCx+4ed/vn37t397e9vb3l5rh/tSkB4tPjrrZNLWovWcu6+x+st1N9bUi7YLO+NflQNnJehC60Zi1I++jBTpF47w+eee1754/fXtl37xl9s550amxGi1ERNnZMuWzWU4GI2yedIv/8ovlyI1qn5C8nTHtisstZJHEpgZS13Z9Cn6lJdAjOTaFEFKEXy9PV0okw/9fQ31bzgs9WL9yF9TWqMI0YH3vK8+AYoxHb/qUZZy81sjLcEZWBj62yNjzXIy80U58Knt6jViWfCkfQ7vVb3oI3WZeWMWCcdRELiP5B6sdauD1tXbDYb+fWLteCE8oYNGubNmWd/NeCZDKMsuUzg/3WDrOCi+zx+YvG//Dktz0M2hA4fawTgjgiIzZ88ovWIJwOw4Nv/x1369PXDfg1X/yWtOaouXLGsXvOyidnZ0yMmnnBJZs7TtjyFEB1jGZpbFjq1mUOwpB9g3q81uMCLB6GakGGVnNMOv9jNgqo/BmF/t1dPOCw/Vaz3BQd/QsstH7ak2TVJ/P7KgjMdOxz2o0UsZv93Y77SgLP8fwx9+cMdzR7kXnvR86Z/uwOZIBgbTceYsT+DVj89NnF86rAzD0GtfCndsqZHn1k9yxnZFVpBH2kcPmlnis4IC5Ojh0UcfK1lw5513FJ71lWf2TmDIvvXtb831ae32W29vn/rk36UfnoxMfKEtWbasdjvfF+eZ4Vg0lPs1shW8ww2e5ozaRA9+5BEELgzkv64jg8fQ4gjwgbXvot1nhaH/oKcGCvSjNhmJ6RjTn8d0Y08MpPykPv1XfR/Wsd6291E/jKiqw5cJ9scW+qff8W3tW779gyWjfa+6jFX4TF14FO/qG/AJ9PpeNpqzOZugpsDpww8/0jaG354JnZ58+intR37ix5qlA5uf3NA++7efavfed19btnJ5nOzUmT7bFTvtwLMH28/8n7/QXvea17SNa59sD9x1T/tk7DByfoW8B/fX0rtzzjmrlj0uyGFvmTLWO8lVu+Bdw/uo5zEnGy10utCUrncd9U5wwMGsGVGBm8FtpqhzPD6vjO9pJZ+v/+IX66tANlh2T3D+qSfXVZAWjuSPsqm69BtdcsVVV1aQFt3pP/bRqLuO/JFV4DrGoxMaFszXJnRCbiVPHoevvXuMBzkF9Pn69U+VnLSZ7v33PdR+5md+NvYdB53z1+soPORddWzZurmcm5/+Nz8fO+Hktmjuoti/n2v/+Tf+azv51DXthLz77PPR7wBI8i679aKLLmirTzqpXfLyS0vGsatNmb/zjjtrMA3+0Sz5rk3VAC0N7Db94/y88rJLa6DN7B37cvj8L7llFsGGJ9enj/uUawns+/f3neuN1v+3//bbhfOF8xcGl+RCZEvPejR1efOVSfvhVzvICvC8851va0uXLq4BNzrylFNObR/76MdrU94FCxZP3uvvptQ6957rfk9ChOzRyVVO+rPeX07p2jPOOq1dcP4FoQufaD0U2l5dgew7bru9dMBUG3lq+mr3piZtktDHi0dCJ6nX5n9nxibCl3vjfK9YvjJ66Nl2R/qIHYRWKwj+FYj7avWgQ+3ofFMz8kM7AkSnnHJy2f7wSW6TG88883T8Ip9UjHxJ/5EhIzktuSRNcOVT0eyV7sx33eyZJhV/TAroPJubL/JTOMjR36GtSP/Q8Myjm4viOw7z4WdfaPZyYFpUGjhUZsqqepKU2fntWII/OEe7ypw9b3Z9qYcda9CkvnSQP32HNvs+LmR551vEWLxapanavUk99dizlJ/32Bd8i1lzZuXZi5GLffaZT3uy4egP+pa/Y8NaeCn7JvQkQGJWAV+Hnu+81u15/UveOKczwVD9lANfjutBW/ArdZyjilQ05R3tLdgnabz3VZMy8lj7A1pe6/04MFJlJSl3aiqaSRuGHHTA46irSnAeAqhbU5/ld/rrrrvu51YsW14GvpH7Bx96oD2xbm1FXynXufMW1PTtK668sl188SVxxufm+brKvygO/af+7u/a9i1byqCo6Rjp8DUnn9LOC9POMo0qDWB0y3+2dYYXXBhltrKQvySCz4iCTcqMDi9ftaKilcenIxGkzrMkYXeYxLTDL95wQwkz08i//OUvV6ONTpgpYHM+hCdaKBLJcJ4RJ/Pss89tl7zi4oKBryOvaCkD1271p516WnvsscdKMSHsDRueLALZlue3Rjnfe889VZ7pYf0bvceUYRFAx6Xu6r/pAAlyR54ijsm5+0YLTpjZo+Fer4jdhMCquMm7gzi/Whr1yVtpIiWqc3McJcK6rn9HCWQqjMd+3Rv366dSPz/2TPK+d8A/GAO8lSX5KeCqP8xJWTLML774ZWGuhWXEMEKNsokii/QTDhQVgb5w0YI6t3OoZ2jQfgEMAqMBdS8KUECq7uWXQkRfjHvndW0a4OKFFcSyiYwRKVO9P/zHH47x+nBg8IksMHPIRCMZ/nFugkcK+4zTz2yve93ra3RWEMiUQ1H3JYsXVTtqGuLSJZMphgtrA7ziiShG0/RNOzRlef78BRXIktf0e1OKqx2To3gsByN2ccrWPvDLazM7bWeIbt7Uv55glNtotCnRs0IfyxfGMWJExWl66oGH222fvb4d3r6rnbo8PBV4PF8eGOfnncMxUN/xnq9vS08/qa3fsbnw90Jo3jTq6kd9K4Lot/6qs/0rp/Dmm2+uEaTXve51BQvlZQosQ+CTn/pUe+UrX9nOPufstn3Hzrw34Y9JGkLJMcqVR039sju34zzZesqv8/FuvZdk7a2ZFYQ9g0p2fTd7ErC7LY6HvnHf5l4cTDDbiOzU005rz2x4ukY0Z8+dV+uhJcqoBGyqAHvx5wAk90yfJ1fILkEnznMJ3uDQaB8jrZyTlCFIqH3aUqOAhY90ZDXB/ZRfPJJ2BW6jn0bVexO7nHDBiOU4cDrcU5/yPMby+VewGkUyZR/tnXjSibWEak2MDdMn7XTv2mwN66kFb61XJSsFad2zX4uZV2tipMKpb0rbPfyyy3qfnnGG5VxLyyi3fIvxAKat27fW+3YbR8+UaHci+lIDPAWPlO+QFZBJ5nHy+iwEa/E3Np/fREtGDS3rWRldgF84ixS6XX7vuP2O8MXc9vVf//Xt3e95T20mazM/higD94s33tQ+f/31NbXflGXO2KLghI6pJQfRH2QHfsNbZA09JZgJ3pLN6dcavY1x6YBzbSInBA6q/4Nz9zxHknQHci//qgwwdMQZ6bR7TOZ2mdzx0H/7kTcm9McQL+cl+HLeR8mOPfNb3Omd6NsynFJ+mRzpk6IVedWl0mRFo+4DA8za1/up0yiHCN2ha7iAG4e26x860hKBsfu2PvfFEYe9NAQTfNv9sccerS/9oLeXv+IVFZixRvnh8CRZ+OprrmmnhP/MsLJhKR41PVkf79tjF+c5NYtG/9PBvr4y8NdHzabVZpzkEXmPpi0bMSiwP84RPiNh4Kj0SfQA+uNcTZ+MCAVD9fuVCZJ6H6mrHKn0n/X2nrlE0wx0d/CeTZMtF9ofWaQus298RtGyhABQy1gUKTgJ13COPxzKUg7H2QzMg+GHPQcPFE9e87rXVv/5nv5dcT52Rz7RIQLHgsLWiuvZN7/lLWn/qrY38vap2GTrwzdkj3K3xWHSL+wjs44WBvdwiU/QOFoHE1gY1PrZMWhwyO5Op502O//25/Rln91mr6Pjqv855bQH+8xeEIJwZuFdYO+NHGwc+XzakBPgc870MzpDk2Z6zJ07v6bvkyUCtWACo+dgcthwGS5HGzxz4M9a4pR7aMR7dGgFNen43DvGy4JMByJ/dpc8Xb3yxOi2TTVLbs7cvofU0EeVggZtN9OB0/2Or31X7UEyf878duftd5eTuCx06Ksp9jJATuHC6g/95mtVAo4npU2cKUF8s7IsP2U7oDm41j4w9tFL8j56InCgI84jOiavzK4VxIUDn3p0vy+Z6o7htJTxwvM+P4eP57Xrv3B9e+7Qc4UbPVoyquj92FHO1ldJA7Zy3ALPJZdcXDCTx2yXZctWtvvvfyByYmdkRw/+lEwr6x8vjTpGGuf5PXo77/jxXk4EaZTgawOrwhPPR+7hKwNHZrxwJGu2QZX9v5+Ovpefksk5PS60Yw8hMtDsBjrucHBmKSD6qneOdNngfBz66StTvzcCADmpOuga+3HQaTVynvt4SXCjZmuEDvUd2h38WLRQ18eOPqDSHb5AXXmGfcFBLtmV+x0OtkTqL5GEh+MEx9HXHvue4QP38Qfn2IwYbUxpVf44Rgv7tbOXtLnfrPbCn88p4mHOJ52F7ugfsqFkSuDx6y2k6Mxfh7mXJR2FwYV8eYc8d4PcQpOW7PR82pxMKbDqyDm8G8z2mUSzrAzGichUv6SQalvB2PUFei47O/zUy+h1OuQdacA1zqWqfZK30uTnH5OqPL85gv5KdLajzid1jPIHbeB/dKU/63naIVV5dL78bkzwnf/q+YBx+tu/5l0/R2GbJmZUbP2T69rWGGKikhwanYkBGfumIZmSsiHGs6n9RtX2x3FeEUPtssuvaJdc/PL28pdfWtP/F8aZETEUMTNVijFppM660RPXrKmZAYvjFDE6OYh2rw7P1zS1ByJM7I5q3a11sBr6ZV8mCPH4PIzO0/FmDnDoCXSfJHP/rLPOKoZy3/rFV7zi5bVkgHHtM0QCAfYG8Dk6zpRppJYPdIO2jxhb54IZGVAV+RO9CsIoBLBIEFydkb9ilrp7rKNGcg0uv973K8qk08rxD36cj44bHVRMXUR6rLP+XprcH89H3VN/R901K2DK/YL9Je9LI89L6xz3v1qS13NCSLb+vdgeHMDwS9MXDD/TP7fFmCTcTSkywiNoNKY0HTrsc1WHwtCTUakwMvxQoKkl/4qK06bgkpGcvpIYRbUPwESpgYFAM6KkHHIBztHFb//Wfw1d7gvtLQjTxJhk7IeJ5PHLkTKl7uGHH21XXf3qduYZ5xQMjH67h86Y2Q0OU7kIC4EciqgHIua1OfOicKN0baw5J8pwbq5nzo6hEIdj7vw49hMh4x2/vpQxghZ4yjV6WLx4YeGNUieY7r7r7jg4G8r5Ubb7q/L8rFNObTN8BeDxp9r+p+LUvzCtLYvzaXr4/ihoQYLZuV4WXhPAevaE1k6+5Pz2bPmiweNkZKTowZ30S/V8kEgQlQDKOX5bEMOsNv07/fTqV0a3PmVgojPfTtcuU/QEEsbIf/XlJDkf5effMdrJ+/DsfNBawTQ5vFflTM7NABAAYOThle4oH272ULBr9j1331OyRptSWY2wKwfcF19ySTmaAgf6394IGzc+Uw6HqbEcHodZPwKFpsqSG6bSm1K/efPWGgnasXP7ZDrt1lrXajnU7l17C65tW53vaXt3u94fuubwmmZ7ILBbL3e45GPfqT10HsXUlQ56pqhjhEdRdWPDiH9hrfonGCpF351Okex+Di/6Cy6PO55h0J0VowXwJNDmMNLRDeduGLvHKTDFl3GJ/tA3mrWZmBECG7/VmtvI9dr/YfeulP1ijV5ceeUVca5X1DPTQdEu+Sv44L69WWp/iJNWF413XvQJ1sWR12fXSDHDi7FnvxX7Cvgs7aE4RE+mfs689XxLAwPeWhldcfXVV5dcfiSO6ac/8+n2uS98vt197z0Fr7WBAm5mhq2O7qKLTE+fEx5jfDHgZwQH8HYMD33UH+kV/sIX9ZsDfdWUR3hMnWSB/IP25PU5J/iuI7gnT3AYHNVSgegT5ZcBN8qc3Bv1vPQAX+/bLruHTigDvwxA9wWEJgbgOJKH3hrt6bMb3O9t095ySlP2KFNe/OHarzwDNjytrejLqO5dd91VPGZduPuvuPQV7U3XvbE2A37lKy2Zm97uufe++hLHX/z5n5dunhcn5J3veGe77k1vjG54rm0M3WwPDQhG4a/Nz2yoneLf9773V4ARL9PLHG04MGUTXII3HES87SCPBKXwIR4VeDv//PP6vgVxLBlzHFW6qGYcYbDql6806F6aPCK1aPej01/z1xNdHscu5ZKJNoTzWWOfIvXVIcHhWodev+T7/OIldG8WpGmqHAyBPTKHPXUgsmB/ZNqyFcsqAGATx51btrf7gzsBafYSZ9JSoN2R6zYjfuvb3tZOXL2q7Y9NtvbRx2oPESNjwHw6+BWAOfnkNaVzzPpgY2izciR9mwZWqwYN+B3nDvSA1h30Y782m2dW4VzQRdDazMjbb7utgnA24DTipq8E/s4856yyy+hrunxX+t3MR+XpF/LFIAsbkwy0Bwe6gDM0R/egB3kdZVdO7ulfo3XeYzvs2x95G3zBLzlsmZoghRme6Gzr1i31K0jNdlUOPWDwy75Xd9xxR/i38w19hOYGnbAHjTbihze97S0VDJ4Tm+DGL97YHn7okejrJdVGa5KDxNKf2qTP7dqvjeece37Jd3KMDQoW7dSukt+pS51FeZE5+o0Dhc8EMMG0YH4fJBHs0x/a6L614N40w9KyS1/V4TCzM77w+c+352InFH/njz14lJwnSf1FEC9JYPIMvu0l86orXlW6wjKeuXPmxWZZ3G677fbgeU/ZKuhH/l7eV6ZBV8eOfq/jmd1bgrPaI9kgfPXqE2vgCN2awcCO45T3gEen1f/dNPWdCnzkmuygh5Rr+Rse3hlb0H4+w5Yhe/9++vs4c08AoHR32mZTQZ8mphPhv8926nbXjm078/y5OP4nlF4P8eSAkw7j5OdoCofm/36z6wJnga1g7Pzb8TI5ksdsqdJLgcnMRfYqHWn2i/ajL7Oa+Hd9z4EplU49rTr8jvN+uDHqdcya1wMANbM0NKx89MP+qpmek0Lr/eT/qiickuTu1fR64BS/m61uZkPp9dJZcqPvTkvove8VYF8xj8BHp9J7HYbB4+SRsvkjYHXPs86PPd/UNkrV9pEoq/+XNMqSpr5b7cpR977i6M+kqXWXrxI5hN/8ujeV39RTAwFwoc4p9U5tz/Q3ve2tP2cqvZENn0Z6Yt0TZQRTVgIARs6syxTBeS5I3LJpa9sRxtdhOtJnOqwJo9QIMZv6YU49oAK7OzIqV0dJW4955jln10j/qaeeUju9iopa48bRF7W0BuvDf/D7bf26J2MQnljBBEsNTEX1iT4Gvk2gIAWD6mCNN9WTUCQkIeeqq6+q2QUECYFhHRqj0k6ooq4UNUFqcwmIM5IJ2Qyn3Tt3tYNRIBWJSzvKGE89knq1k+JQNgZj/I00Omsqksfv1HOOh3oprpd2nmvtKmH9knKOppfc9zv1/KVEE+qqe1PhO/aO4yufTf0d91+a3J+aRz1mbTCQXTOy0YgNfcwi4UD4DjfC9A1uSzKeeNwO3BuiCLfHKNzUnsy56K5REbM/rL/atKmPkmwO7fnUjCmn5ZCF1uzX4D3GqHIEkFyjQc+eiWPHUHEwFnwu8tnDBwLTwjBOGL7wDHa46u0krH1y8pxzzg3dz67Rr21x7pRhOjEDY0eu/XLwrJ92uLcr96ybNouEEbKTAxhDcU8MgQNx9tBN7Xic32609M+IwAlasnzCpidmSZiiiCZFOo0wbN+6s4y5EwKsZQu+t7xqwZL2zN0PtC0PPNZWzJnf1oT+10Sw7zm4tz365KPtuNDu/BgbM+bMbM8deb5t2LejrTrvrHbConnBw7M1A4AzgP50JWGMmqMqVF1CyQMwr14ZHo7BbU00XICfjGCg2zQRPzF4ii7yrvcH7Qw+xTsM0aLJKcn1oCXJ+UuPDmP/taRDfw7DVMDJWlbr7tHKHbffWbOJ8BnaF1gRZTcV/IILL6xPiBrRtkmcKfRmdQhQUloMsvFLpvTDlPduAPcZAEb7A2/++eHAHz6UPtM+16mL3NC/AiWMeIeZRoxf62Ud6Iy8ZcT19fgCD0aGtrYtm7cWHW/dur34wPpq9+xYb0o1WevYWHm2xbDe2bbm+ebwhsCmDQsZaWhXcELZFLyvRlQAJ7TpsBu1fS1qahyZnrbax0CZNtazd8sYnWD4+/wi4/lNb3pzzYqxkdbx07tCMp2S01vKOF3s+8B2V/aZvdtvuzX46Ab3jTfcUJuwktHDwbTx1orQ2PMxVD//uc+nP5bUulmj929+85vKmfryLbdW2x99/PHa7+W+Bx6oddG+gGF22sxZs9uChYvj+JxSs8VOSLnT029GjBnFnG77ZjBy+iih9bdj1IQcCJ3mvBtPnWbxB5p3Xx/hVzCjxU6sod1wTDfYwj/TuhEXzpqcS8PI7U6VNFXmDxofx8jX4cA/Xb6675cRo0x5ej73OfSTEdHg2KaluVnt9ikmOtpGcvilRqDyHv4ZRoQDrStLGfpk/Dq8J2gjHyPJhoG+EPDgg+hhT001vzC89eY4+Rde9LKahdWn3fs0Zh85NYL6h3/8R+3O0ILPMb7lLW+pAJENLf/J1/6T2pPH8iJ929fekiEMHkHU9HFgZYuAwSgkPmWs4Un7bQhUrYmM4hTa0BOcA58llOCXa5/Luve/SPq7j9SFNgoOeEETHfc2X7Wx5Ae/49sLBk570Y538566hsxyOIdPdoP2OvdpVvt1oOEDkacCYK+6/FW1b8X28PsTjz7e9sXpJKMka+bZMnOCi2uvu7ZGgg/uPdDWP762PfbEEyXvalr4k+vbNa95TQVCyDnOovXq+pHuFfzR94zkopcc2ucY9AlmadBXyd049HQV2WbJEccFP/ksG5nKgZk1Vz1GZ83a6V+MOj12HLRz3n0iVd+qU9mCBfpL+fC2fPmy6juzTeh19imbjc4RuPW1HqPAZNiQnQaHdu/eVfv82P3emmkj4/JwAEYgSD/RQeT00Lno+sTVJ4Wen2w33nhDrvFUD0gPHi0aSLIBq2/FX/um66KDZ7UZkXs333RLs0eFGQAvHOk7psMXx4ecNNOUvenrB4LPyjXYRp4bbKM3B32MBA9ozf3Dzz0bmKLvQ9fepZfwgdk/ntMv7IUTTuAI0E9dVh+qJQBm8ZzQbrnly7WGvHQYms5RfPAVqQcgph7S+CX3DOZZosFI8OlKmxDqawEAfVuBCQ71JH218kZ6yWVSMWjhQTvp2LPPOycyZ1HRh/pPPunkWvJg/x9LulLqUTr930lTYekBABs7o4NVpSvsT8JeFeBiR8IZmoBXmY+1p8P89xPa6nLHgd7MCDXDRzB69C3dciD2ok3v8M706Ite2nA+8XwPfo7jWERAHvD3q/ErOe91p6PAmX/V5wbVQjfkJryiG7pFQMcAxZ49kTXF713X1KGeSbn93uRiaso9bVGH4MGs+Qa45qQf+2wYM14E/9jM2qB8f55JudNPJulo3eOYZB3XLvAXPmC7sTN6/3hbaeHr0GUf0e8BQ/d8JehY23p5YNZmcA35MO5XablfeE8aeQuXk3tSnU+up95/aRrwO6amuld/eX/yCB6P5Qs8OVcv/u6yu8MM3gH3gKtgyKsFidMcXw3G6a95/et/zuj3pabrRVB96eb/H2v/AedndtZ3w5fKaKQZTdVUaTTqvfeyvfdde3ddsDHG2EkoDoQEMAkJWVpwIBBjwCYPtik2xsa9rr1Fq5W06qvee++aGU2TNGrv7/s7/6OZXS+E5/08Z3Trvv93OeU6Vz/XOQdmdkqCaFRUlFemzK/1RJeYKFvXnJRxhdHDFhmM9BE58OIPfhjrVq+OQ2KgGBWMusyTIJ86dVpMnjolZs6eZQbLooFEC1zROzD1tavXxusrVsTmzVvcQYzWo7xu3rAhps2eG6wijIcdRnBY5TD6UCcCZfSXhqIEkAAIggJlEsRmZH/ShIneX5dFjRiJuyzkPnnipL/DeCDkkPAzvLOM7lwSc8YJAmM+cfK0mRCMgE6AndERfAs8YHKUhUcXw8gIIaTiTAK4vJ/PvueT/tM/9qdGGNFm8oPZ5ZTL4SDdzkv1MYLoOnemr3nmzqSAvgcpIxBnKCjd9+uFd9JzkMY/fyKl5yn1vabMVG7vfX5bAVLdYQYlJUNlmCUHwMxZs20sEPJLv3g7PvUfThyHAYqQIVZGijxnUUIRpR5ET8ZBCknlDOPnPkpuJgbe4ZzhhoJCH8IUEKB8h/Ky7LWXzJTKKoYar8hDNXf4okNmdeDlJmxuxIhmta2/jTAMp04W/ZOBy8hCGg1OI8YcXDPqkubjHZPQkGKn89nz56y0sLMFC02yMNtJ4T4LbOVV4aEFHFgoPCeOHxMuE5FzQMd+GYityr81du7YJSKXAJciwNwx8HyUhGG/lo44vm1XlMoIKRfDYycA6Jk5hqx1gacZQwrHQklNZYyZNzNKRzZGtwy168JtSRw6ULCSkNGf57G7PxPuGOcFE7zvbBtnPNaB0kV/4ygEbhxsXQn88M6CUxldjBfKh/zAd/8u0EpOGZdIXL/TQX86Z+VzTcoySh/tQ4GjKFaHxcNOBNG2LVutkIGL0A7GIMYA9WZBKuAOznzowx92mShY4F3GQ4Rj4g/JEcoZjzkGBgcRUsP0HOUa5Y5QesL7HHKvg9BkoiPqpMwSgk9dGKkkZJd8mFLCgok4LPnNnun0G+8xJYszU6xQGkoIpysrLdRH5XPomzKiRqAH0RGLbkFPpgO1BV7kkSgxCyKb2CqHaUzwbBRlFCqUYg6cNhi2rJGBQsoo2Fe/+lVPpZgpI508WSDWOC08RdFnVXcMwAP793s6xWUZduyKwO4K2QmMM+7goSP67rQdurt274kiDATRPju7QEfs40v4fxrF6/H8xpPqG2jqbhkww9RW6IXVwX/w3e/F2rWr1aab4utn1K/XHQXG4q0oxTmcEUc1WwQhJxzSjyMXniRaxvABMcEjH8IrUsZ13gOXWJ8Exy44zCrqrMhO5AZhu53CI68iLhjDH3AqmCiUMCpIZEuePE9F9JbDkct9e8p0ko+cXDf6VPmriXqW5QM8K5VHHbjvg7qhYJkOlY/eUxamHecqQuYb8sU5gNEI/7RzwO3SWzp4Rv97L+cCXvEOtIIc5Df8DacQeLFf+ACdjWgaaQP0PhmpCxcujPrGevHF415gkCkB5cLtj/3cR2P+vHmez4xuAK9bv26d50Wz+wYJhyc8htF0QsSpLwqsp1uJDuEnGHnw+QrhAGHurB9BlAIOLLdHsgjnn1teAHtS5N+aHCpr+KQ/2g9MzXf0Hf3MQlMk+gEZfu9998dTTz5l45YyHFGDUYSzRbwJPMJ5gV7BXHn6AwczaxqQByPnOPCQk2ckQ8ZNHBdz584Tj78WXdJb2J2BdY+I0oGvMiWBEXacK3bAVVb5PfI5IflDGDNVvyC5M2vmLMnXctM0uzwhszCe4ZsYjRjV0Cp63Vmudcaopz+zsc07REKheyGnoGvkWjY6gSdT0OAP8FbqiUxGObeRrReaxzTbsUGUFlE9OAwZkfeilAP7O/qPd+lbvuU+eMqaE/BR+h/+Df9DXxgm3MFZCwzAA46kR7BzgHhmRXpmPi0+Cn8lIok8zJOlg1ZX1ZgG2PKMqL+Ghkbh7r5YJX3UfTeIqJM0JYtG2piTrOxob4ua2rp48plnvCBfRWmlcHajd4qpqCxzBCk46QhHySNk9vTp07y2DnQ7dux4SFH0xJQlos4umJfgoCEyxt+q7bflnQ6iDvgNr4O20E2IBAQ7SUQ/wscx9OGBRAKAZ4yOYmyCy2vWrBYedYqWU4SIJKrOHCmPXn6UcJ6DOx4J1sFj5nITRbVw8WLrE+3iicWDSx2p+ObGN+1gwFnMh+gDfflXTn3vpeu+76RycKzTJiInp06f7L5kgUzoqaG23ryGRbyZ7ieq1Dc5n5yXzm5Oyi8/85/a0rcO4Bw8FD2B6M2RzU1exJJBnLqaBrfpsPqWsskjve9Mb6efbCYl+STQiR5VJv1aXlMVdSOEz8JTR/AJD4r0/NSJMyrnivkEebFNMrSeS6E4YZ+udHCzT4G9NUnPeY/DdkvhO/ehUhrgAraqi3CVLQ95B4cmvJXoRAYMaGOSHX1Socy3918+9IF1Q2iErT2JdkUmMxAC/x00cHBcF99Dj6bSnuLivNKHPwlTnvWmJO9oE+/RD/pG+IveY94oWX9TesF1bCl9SrQeehy6EU5IdJ9+/bKjv2/+SV7SZhI0RzIM9E4+Uz/O2cbgvSQXUr19pin8IGuuuZcevyXlb/q2MV/TX/BM3siP0/vcTTRlfUMwS4NMid9Ql1wv3uc981+uUybpPtd90oC7773vBcKtCMMHeNu371SGt+yxhRkzpw2vPXPV1JNRVcF8uw5XjnrB0Jkn/e7nnotf/pVfjueefy4eePghj+7joUcB6+jqdDj/9u3bYp0EPEokc8S+853vWECzGj/MjXrg3a+qrvW+scwjpCN37dkV3/3Gt+z1XXTHEitxNJD6cQYAJDzNAKFDAo5t/JizjPACUIzGEqJFNAHzzBFwzc2jHLZE2BrtREggQFBKUWwom5QVPABoQpbAob4ISIx4jEgAmzuxb+Ke7/sF33Adc+p7nd/NCEJZuXOh1J/MPSFHb7m9b+S8yN9IX3iUsqYM/1R6a5m9eaX0z/3m3PcgQYQYioxcY4APJcJCQpBwcJTBehk8KHk4TbyIie7DJJjfaKNfRmsS6GVJ2FemuYCcUQLSu2UW9ryXjTHu5/D5LPjzVl4YTCxYQ/uYcrB+49rovtqtslVvMZE8PxD4QExp4SnChq7GmDHj4oknnlQe7CdPndLWRNSNUE3wnrKzE8P3hUOcKZeD53lFZLez8BvGBI5hcNIWDFBC0BhNYf419SUUjS2UwPu9Uq6pJ4q6gCzDszpuqI7Ht+6OQWJutRXVUax+wAGDt7VSebacvSiFmC3dKtzO/hWlMXb+rLhVMcTzVq+bB9N/SWALOxI+Fpitn+l3Nu6NR4IZxgBKN0oHXnLu4yQwU1S9QVfy5PuMVzkZX/vgPKkXfxLz5Z2+B4l3zNx0YKShTKJ0snMITBldhv5jteU3Vq6MA/sOeOoPTBBDkD6hzhidkyZP0vv9zAPuvOtOt4lwMvKBp2SatFNE5dNP3GdBRoweBA4GB/1I/zECQn+iXLHrCNeD1E+8Dw9hETtGt/NUDwwqRsX9jcrkzH3woAwnmHCeqCvwCu929TBwn/nMhW0i9R7OMNbQAMdwQoCX6f2EnzgdauuT0pwU4V4FGKWaOf9WhlkfQHyX56yIz5xhb3sqvk5UCzycEH/4HfjOtyiqe/bsthEA3k4YP970Rv7UzfDQgWJLNAF1xsHcPLI5Nm5Yb1izLz/OMcL36EuU7V27d8Wq15fbgEN4w3dXrVoR3/3Ot2LtmjfsfBs1Ks2DxdhkwTmm/wwZUmpnLYuQ0ccYWzgPcZpAb8iUFMEgXqi+Zu0FRKz/CvgF7hi/9Ee/62TcAd+YY0g00u5de8Tzzzlv5p1DI708GlxBQIO/iRYy705Get+yCjxdKdMIspeD6178S++k1Mtncz7p25xPOnjks77lnEeteO0WkQp6jiRh1IcXnKcvk6zIuI4yimyGJpLhWxjd0XvUi/d4Zv6l/mWXEIwdnEQ7tm+PbTq4VtYxvGl4LFywyNM2iBQaO2aM+xwd4ODBA3H44CF/g+MOxyh8hTZSPsYluEBZTA2j/t4SrrHB8gMjHHzA+CYKh+88XVF8M+sHt+FVOKcEoAqXhWQJC0z4Ay6+Rz8gY2k7+gCKlwxZ6qh3nnr6aUfLMCqPAw1ezbxyjOzLjvZJW1eBl4x6t+gZMjHjF/oJOIWBQzQWe8UzYMJOI53Ka9uWLR5UAcbgOr3NzknQ2JNPPRkVwsULZ2Sky/hnK9L+Rf2j5zoDDN0xb+5cG9cdggdz71mzwJEKBZw1vhX6HryHL6NbQbvwKA54ETwlydsk34Y3DhffGWbFGtjA33AOsB2qI030G5mBAYrsnzRtsr/BcY2jnfZ2SSdkqg+AYIAJuNLfwH+oeBtrihCVCX7Rj9QFHDBOFCIZ8m/XVTw08e4BbkeegtZfgiHjbTpThJ7JcMzOT76tb2iMTZs22gEFbOHbpj8QQB+xGCQKOJF8w8QnH3n0UUdOVZRVxuvLV0i/PSj+W652p+gC6oBTk+1Wp0+bpvtMxSnywoHojKUlQz1diV0YMObT+i/gWaon8DAO6hK6oh/YKps8mbuNszdVTs+VX89VRlrVKsEAer0uHR7HQZLPEa8tW2a9gsENfqey3LS3JW4UDpwehZd4HwdAXUN9zFu40NeX2ruFFzjnKmLd2nUFRxVOLvLvy7veOTnvdFU4q7G6B89CZjOPfMacWWpDrQ1T9JphkoFMP2IaCY4adbTrZtLWAd/Lv31PCXr2WXnfLrKQ/K7+kAvIMhY7xSAmCrO+rjEOHzriKNI05Y6yCh/+iynxbwqjL4HFdR1EPtcIfkznESbGABEfkT5EjxDBSJ+SPfiTDN1UP1pQ6Orb5XMqXN6+7j30P58UvsVY5oDng5+XL9+Q3K8RL54oPgCO9xddA+M28yh4uzPom/Szt79Sestv4Yq3U+SeyiFSBH5hWSdcLJf+jBGOzkW9esuA96S8+h5vT9zjvXzNp6nnkpxlejq7oxDNh75uPU18AR0E3EGfTw6ABJdURt8y1WuGU+q7zDNy4jf8hXrzPTT8jsn1KlwaHD/Zpnz9TvdI5A9fpl2UywAQeiXvIPNwFtJvPKe0t+fHfdulA4vcD9TDDMj48NY04IFHHn4B5gKjgCEyEgRTRfFDsLItBAylTsZbXV1DsJUVQou9TmFMCD0WmyF0j1GsgcVF3qMah8Ghw4cdosmCfYcPHYp//NI/xOrlr0aJGBiKJqGs7PVPaBMNZYSMEaVd27bFho3rvKDaOOWNF3rHlq3Btl7TZ820sPfIe0EwoAQgzDi7o0TI3//ud2PHps1RLiQcM3aMnRAozcyFwRi69557DZCNb24UI++w4GNU8lI723GkfDgAKswcLyNl8JsOYu4Wgp3yERQQtAlPKSOYO7IA9Pwsd1LO/19K+Xvn0afv+M23+VnKM+Wbk+vd5wBWRh69T33zd5z7Ju71TW//TXqneylxX/kXkJMFeVSSlfA777rDBvmFlgtmFEnYp3k8eHsRYleupH09MTCANThmxVxMiwNGiuLIPDvXnbJ0n2tsU5i426N8cTAg6DGicQz84Ac/sDHR1sYaBMnQx0DLfcxIBI4iDkb6UDYJ32N14JEjR1nwkj9z/q186MyIGMrSbSVEB8oqZ4w6lBeYkENWeSbFxSO1OngvH0OHshgZinS5hGmZnSEwT56hVDCivG/fXrcN/IVREY5/S0L/+rm2qOhfHFVSKEolIBldraAOUsQIA6cvUN5Lle/NssFRPXFU9LBSMSMVgicj/gm/Ex4YrwxbJbpTzy2MAGuh32kf4eQot2xFCBPOxgr5uAsK76bfBRxWyvffKfV9L59J+ZoyOKgvi44Szg+MXWc9R+HDe79yxUrzKIQaeAUuwuOoM7QNbPlgr2CKg5J99jdtejMOHTxo5yTfshhoGvE65XOK1DhZGAU/5oiO02fSFBNPM7lw3gchvew2wPxmQj4Jd2UBmk6Vi+OUUTLghhGAMp7bzDU4RuJ3WjQvhQyjEIHLKLxeyVd4i7ICPaNse/RWv+1AEi6x7gTKJgoFW6cOZWEtKU7wdOYhOpJGAsX4qnfBu7ygJnPc4ccPPPiAF//bvnN7LF++3HwRQwDaZA0AcHiiFAh4a1kFnv7rNvRwBGB4YyjgvBguY2306OY4LbisWrkijh094pHb2XNnxx133uH5/zgVmCMLnjIlYlTzKLeHtl8XD0ARJDRznMpiW1YWj6M/Gd2iTlOnTYna2jpHFeBkWCKZMrxphOoyzDwd+mRkAqUemJEvsPQ6ISqHM+8MGiRDV+/zjPdwEgIPHEljRo/1NoPs184WsZTfa3wnnOacj5z64jHJvwt9nvEZ2HHO9xDe4ANHvs87+b2+KWWX8MWjIIUj50UdMdIw/vltfU/f9Au9A+Wat+qqUA4HCRig7HAknpDkRYYd17zLM3gbRiAy1E5PKR0YevtFXxsk+4lm6hD+wMsmTZrgvemJwikW3HEkrV+/1ovtHjhw0HVE78jKVsJ5HLSpPPqbgQL4WreMMQwRFttjhwHPkUcv0HfgNr8TrfXCEc7GaK6goDxTW3PiKeXQe/6fa/E/UpITXCUYcRC6zrx7DHMeYhDb8FeZyA6iUJjuw6J9GEfMYyYBO3QqeBPrEWEEDsToFAzHjh/rSMwrMuAvnjtvRxfGNDBFhlMWO82wgN7SO5Z6df9W8a/TMr6PSZ8iQoD20u477rxLtNwUE6VrVUspbqirt+MKfEYmA0sO+gyeiKOO+/kAx5FB0DoOAM6JTpJzCPlCG4pEKxj/RPJAN8hijJi8YN54pn3KiBPQbKgy3Y9pmYTS5/4mT/oZ3O/r2Kc/OTLMeZ+uezu+Grf1Hol+4rb7mpeVbr9LHyoLssHIxDCA/sGpVatWxYZ16wwP+t1lkfSN6UR01H6pzVGt8xctsp7AvO1lr7zm+fxVwyrBjiQvBYNL6v/mUSPttGy71OH6jRs/3lOt4MEMPKHjEH4NX83l9eUh0C94Rp2YKoOMgF8TgYt8IBqG1fGJIEFG2FlXlNasIlqBCDL0HaZc4WS10awG8a4BSeNucbg0/utNuo2uQU3ID1obVlcXs+fPcRuuX71uZxxyl0UG0Z2gOyK0Mm/8l1JuY98EnVGP5KwYHLPmzRFeVgrHW6P/rQExrGqY+MkhT3VLZb11NJZyc19z9IVlOr+1jdAWfWY5IZ1u3oL5enGAZNzlGDmiOXbt3COj9VwM7C9+KPlBnv9yoozEK+Az8CJuUb8a6XGjxjRb15PypfakXVdY4DnLevA6YXGCeW5D3/ROcOubaA+vpG+xM9LUJXCaRQCB0TjxmTFjRtlZeb3npqPo2P2M6YJFAyUvlUHfQ//1+e2ft3+7ycCVs/qPNtc01BlnGcAC1aqlf+AEZXpjcibjAPjXJ5dTSFzTC5SDHMB+IKoBnGSQoln6A1PvgDkDg2yRSuQjtEE2ffGCA5zLxn/Cv4SHucz8Dok8Mz/6v6W3iZfb5eXrvqnvb3+mn5QFTjAlisWLGXiCVygX8wTabxjoPeqXf3PNd9g9OJuIiCRaiXwppW8dBjzy+OMvwMzxhO7YucNh8ijKZMB9PNrDh4+IOXPnmUhgFsz3AqBsL0H4GgyI8E1CgTZv2xJ//heftkeccDPCxaggewVvlUHOArks9sOiMAgqtuFLytQtj/ivWrEqvvetf4oWEd3CO+6OpuZme44RYKPHjo4iAQFvNo3MjU4pefAQUhg/mzdtsqBcumRJTJ82XchxxfevSDCuXPF63HfvfQ7t2bBmnYUbYWfAAAU9dzYAol5JgUoHMGCUNY8YoWS4Dn0QIn+XD0O9T3IH6B+EijfH77xDuv19+pHOSvle7si3vNcn9b3nOukP5KXefdPb3+ub+v7mvb6/83Xfs0iFK7/LNjQdl1qitKwiHnr4YXuKCTFk9JWwIIQWShOjFZ4bLabLdTKU2jxyAW4xTxnDAE8eIUQcnlNduOZ+y0W2p+wQYVyN1pY2Me2LjvrAoYBi8sMfvmgjD6q0t11sFgcWsIAh4hAwXKQoE6KJUMPoYTEYViOHUTM/6mp3mtvPb5QZnGYcWWHPv1HW+Y3Dgn39gYwKMqOnD3iOskOZCE5gBm1ZoRVu8R6J0Cw8ebt27daza57Xy3lYZXUMiYFRevlmDL52MwiCrywTHksoskYANAUus54FW3SVS6G6UT44ihqHxU3h+k3hLCXQX293ANA/HB5B0Rs4Cvr2PXwBBxhtQKHke9qRn/NuXsCGxO9Mr1y/Hf9I6Zu34nHvPZhhwluuYdbXBSeUXJQA6I/7A1Q+SizrfLBgIg5D94G+RVHhmtBy5p4TWozBwRzee++7zwYL9+AfiaekPbDhKZxJlI+ySr85vPMKWy11m0eiDBtnhc/gKtccrFXBiBd4jyMTRwIOBhwNrC1BaC33mP5B+DT3OPObqKkjRw7ren/sP7A/9uzeq7bpmRQgDkKpTxw74WiHY0eUr3jx4YOH47C+O6dymdN6ON8/dMRrZKRQ/0QvKOJ4/Kkv06Tg4V2qP21jKz54E2F7jOoRToxxfUFGydYt2xz+z2KpUyZNiamTp5rHEp6JtCe8tUw0z9SIphENdjL98Ic/jO9859se2bv77rtkOLCg1KCoqa41jjOqRfjoKSnFW7ZsFtzSlK6Gxjrh4a2YLKPo+PGj3hLtvOrN6OHTTz8TixYvFN5FvPzqq3Hi5MloqG+UMlNvvGGqGaG4rBouSSH8UL8K9ZJSxIHAxOgvjBzCu4z3aSQUGiBE9/xZ9pwe4hEocABHJjIDPMl4n/G7Ly/M9wgf5V2uOdsZW3jGkWUtzsQUis8oZ3Is+n0O2oBxVcjfU610TR/B02Su6DcFUzbndD8pxFIQdMD3MPzpD4e6q+xbyocPoB3qAm8iX9oFL+K3iUv0wHPoIa+Fkd/nXXgFNEp0jkceSod4igrvY/yzu9D2neDNYY9Kj5Qxs3jhwrhftLd0yeKYMX2GjL5a4WKro3QYISbf3H7qhOFa31BvA4soP/aMh25RmqFJj5zpOtMrTjd4BMl56NzLUwSzJOZvJ6AILAw+nVOrC+/qd+6vDB9kDVMTPvbRj8a4MWPt3GWhykopoQyUEBEDrnAmugbnGNPgWJwNPMPJvP/QQeUnHJGxc0r8YcLE8Y62AfYHRev79uxxPey8Ur/1SDYgX6prh8Xc+fNtELWLz+zavjP27NsXl69ejjNnz1hHmjd/XjBajcFodFDDXH+cWyozt4UG007/AzbCKQwj2pjbygG/J4E3jIjC02wE6xrnKOuWsMaEIGXYE9EHD24g7FlwYItbYMbCh0xDIioKhyxyG2OfPmJRVByJOL3hCZRLok8z/E0LnPV+3/tc5wN4gYvQMSOf0LkdGMZd0bb+rojf4ZhhlLC2pj7WrFkbe/fsdRQZMgNeD1woBwCC62xjPXXGjFggHRY4DRpYHMteWWa9kkjDazKwoAMMdaYzLVAf4IiF78Jjpk6ZJlxlwb5BwdSovFCf4e8jyddEY2l6Dvho/Kmu1rc9dtqgy8Z1UbN0h6uCGaOsOC9ZgwkdgGgY9Jeku1yJN1auUn0jWLcgLSQrmVnQAFLinGCdU2INgpQO8AJ9p7qhNubKSO4WfV7vuSXcFs8Xi3jppZcMV+idZsBz/m/JuNc36Sf3PEAjGVRSVhrT5syMspLy6LrUKVgPEr1VWhdC3sKT6Rdw5DZNvz3LQv1vX/dpE3Tnb9VuHOaExc+cM0d6wnXxli7JniYPCqA/IiNyPv9y6lteKisNYt2MYfW13gqbPmDBUHYluyG+RQQA+GY84x5t0fe9bfrXlNsn6XU7bkzj8E9oAx0pyQAivCdMGG9HPfoztExED2trobNAPz9R5jtUgXc4XFvlbb6gNhRJrjNVm6mKRAFBD3VVtZ7ejc6Bw4269U05r3y8PfW9l98BRtwGRthh+mVbtb6+wfTHF2zljd6DgwDczPnkc+YdGU7OV/nlRHt4TgJXsrzL3/9LSbn5vb4H6Z2+7XvPpesn9cDBgROX9W+oS2VlufUJbHR4eIJBmppAv8E70qBishsYrMFeQUY627fVYcDiu+58AUMBDwFM4yTzktRJzFElpJSPCX0m9AcPNsYwo/QIcVZtZlSGxf0IR8XTjBL2tW9+IyaOn+h53MzTYfuSMUI4jLlRY0ZbAaeDUIRZ3I/Vo1E+EZAYFnv27I8JU2bGEikGhJDSgfv27Y92GYk0mvDYFGpEZ8lIkqJBGxAmFiTqsK2bt8Sli+diyR13O6SOhYUAKguyrV+7xgA4uP+AhRGKP2A30y50fgYqCeWCgmDkjCwjCNP8MKsMt4HZN/XNx2f+TJASj9yjP3jHR3qv72EPd+HguRlqyvJ2on4cCSkLN5Vul1k4kyBSmIwVxn8h9f0m1yUf+R5tgyj6PjOy6ki/E1EhlK7f6FEfN8Y9995jY42oCRIj5KVSAFACykpleOl3Hv1mVJd9v5lCgLeUvkYhpm8dVqxvEOZ8w+ERCcGBMlGuTQj6TbgbRgbhzDt2bBV+tKn/gCUGPmcUVtokpisYMl8Lz3oe6cBYPHn8tBWyQcUldkQwN4xRHsKlcAIwyoHjCEUTDyeEiQLLgWLD3GGeo/DYYSGhzDt8n46UF+/z/SXhMSNIfMPBlpUwZRbaAg8ZcbhCeNqwYVEpQ6ufhHvx5RsxuH9RlEnJGqJ691cfI9BalTc0y2gsxsWtqpIoGlkbN0vSasEY9u4vMRYYDTiGckUCNjB0jA7e7Ys39B1tAGYotzgrbjOY2//rALDG+6Q8c4Z2jD+UW3jTSdmnMtJ9E4je413qZXoq4BffAiPoNTsAMGqu9VxxfXbv3iVjeU80SPkE38iPEFT6jZG5KVOnWlnHOclo9NNPP2X8gnECKxQt5omiCHpkTAq9Q+RrCHOvSwq9fhPSRxg9U1tGyKBhFInRbM4pvL7WW/LVMV1EwhCeyrdEWzE3Na0HQF4cdR6x5prVzdN0mDLzNha3A+/ZRo01MvJIBPQGP/Yohq4ZjYMvdYs3G5fAQ+EQOHqeRQBbL8g4OBUHZXSk7ceOeQGyI94z/2AcEI8l0uS1116Lf/qnf4ply5Z5MTacKRgVRDUclYFOv2NQ7JEi9qMXfxRr1q61Q3jtuvWxd9+e2LZ1a2zftjW2bNrkfc6J9GKEGlxmbjP9sVHvbtu8FZPbK53/4Pvf81z/Zgk7jMFGyQWMyLOnT3mv+R71LQvJoZQzv5n5uidPHvf6MThymf7FApDLlr0WL7/6ioUmkQyERuPwKC9nlw4p2io8R9EIjYw7bKlJpBC/wTWM6TyKTp0JU4cXgEtbtxKdtsG0iXwEH5PyoUQGSvBa8ieh54DViT7SffrLr+pgVMbTepRY7AklJBn6vcoJ79jx7HonOkoGIbSpPPU+Mi/xviLTgu/J8Em0p7ONICmCg2Qw6Vo5+107uKTcwi/4hnuUxdnOE/ioeAdGBbSG8opRhdzBYQPcbKTo25sCbqJXFBfoPG1T5ginwSU27o4J31iIdeuWLXFOsp7pFGzLOWPWrFiydHHMmjPbRiOGTeavwJ06NQgn4BFMTQEPDGn9pjwvwomcVqLN8EoMH9aOSFPKquwIBWYo5PrE35E4wXX4Ti3wDXcP/aMO9H3dBleQLZTJOj4oguxY8MwzzzgfjG4gi7Ktl5QNIzOpj6krZaNsw2upK9GV6EtDMAYEbzVSeDzK7XRo8NFjpmOMeG+ZpwOeRNQK/Gf6zJlRItxtPX9BcqbDAzBjxo+JsePHxcRJE2PkqOaolrFIu6kBCRzJSq0Pt1lt5H/Vs6+zKusXHPQ902y4ZroH8Dh75ozzBR/27t0jGdZuvgp+0z8M6ExQPcqkG9rg0dsMxLA2CNu6gbssDGb6UX6OzhN/mDhxvHkqTgPqknA4rflk415wosyMa+4TneFLJCvozpMBGulGlm2JV7KVHHVrbWXggO2dr0nnYNphRaxds8bOU3hubgPJI5bCAxz18NPRY8fF/AULladoV4b0Sz96yTsYDatJI56U6YipiqqYp/fYhhYZztSCyZOnmHcgj1lPARxD7iSYY4SIFjnAB8EEAOPwQfdh20vawKgmdOmoVOEyZap5/hY8Yi0AnBuXL3d5Km+7+N/Lr7ysvks7n2R8JHsqwNSWdJ2KJC/uJydRMkqRxzgAmkSrM2fPEV1eFr5fjbphdXFZRgbRXZQPnpCsr+YMjSVQ1tt+uyAueaZrmLP4CPiAYVxeVR4LliwM1m5h4GWIdDAi/FhvgOg6YORoRcHEURf6B59INItkMTX7rMb4HuUQzcR9feW2cg0frJCMnjFrhvv4hgzGhrqG2L93n+0UHCuGBd/neiu5JfrPPMIXfiPdE85yL03d6RcjRI84j6B9IjVxAPQIhgf2HnB54LcHiJS/cdh583+f/Ptc/3P38m8Vr6Of8q7y+QoAAP/0SURBVCW6hronh1GP8HHu/LlRU10T585cMP/GAXBA9hDrc+QIAN730SfflARX/0zPEjSAq3if+h9ZMEI2H/iK7O1/o1+MbGySvD4lOXpB+eudAmzeUk6fIz+7Xa5OvWX6jhN8ATqA9m+prU2CMQst9oj3Dy0p8/QeHBv0GVM7El6m78g7n6E/HBMk9y/lKj/63HXgHwDVNfgJfyg0/HbKeAFvBCqqvX/n9Ba8UT48ZVpa4Sv/M+6oHOvdejZEOpCnrEpms3Yd+j/RQkSlkJCvRAigi4Az6C3kDZ+G16ZpWsIl3QMXyN906LLU7umz573AAnkoyLNnzXYYCMYIyAFCYtjUS1El/JF5Kngg2TKLDBGshCWh0DJHmHADhBVhHoQoQzQAdhAhnBIGRxi5EkGVipnBfF9//fVYsHChHQAwRZQBkLGjq9sMD2WaaQW7pcyzzzhbBbJADkzGRocABABguMz3J+GMgOGzyF+ZGPBkKfssKPTSyy+Z2TMHxeGuOtavW5s6WP2KwkB+IAQHjBJDlHYycgjw+I6OYbVfQc+J5/+a5A7wAWNS4nsQgsM/C2f9NqLwTx1HT1EC98iDw8+VzMz128ifbjn1rVO+5jGwom3p/T4fFFImhn/uyM9J+Tf9S8r1Bp4oNCi19AMhatOmT/OWRAgelDm+IQQOBwCGF9dEYKR9gDF2SuzkYS98PFl9QxU54w1DOSCigJFA7ttQEx7BdLzojwytehlobAu0c8c2GTFErXSoDuxJyqgBc9lRbpPjAKJlpe+sZHAPhY459O9697MxZfJ0PS+WQpX2WQc3GVkhPM11spLJHEkZ5q7DMNWlXG0kjL/C7XO7VF8O2skoIteUSd/wDnUSxbp84MmICc/YXxtlmFFIlN1htJ+wyZ6bUSI9pURMe4gUlyFicqWD2eqsyLTb0dmRFAeh3eDhNTFgRHVcL07hpzYEJBhgOI5UULkYEkYmuhmGwXGjIJDU54lRJg8k94A99fRzfwKTUepFwds4Q8pKWt97XOU86Bd3BhRhJqtrDr3FO/krdu9AQcP5Q30IO8QhQN+veWN1HD58zA4ApihBR4xGM7pIZNLkKVNUzoA031h5PPr4Y4JVl/A11Q3YGydUR/LmXepFlbnmHryO8HCUHn4z/x/lGd5Ef7GIFHO3UCz4jaHEiAX9zrc4HTHsMejTNmHCBeED8KwQjhEuDY5nXMEJy6KDhM2mRa0KjgTxW5wNOBa8yKCEH3jINSvhw3eZS8t2q6NkXCAc2caR5yOGS0GfMMFTuODjGMzNOlgDYI7oFbyELw4oGhCzZ8/yuiy19XXqJykraie0hyPm2PEU1XDk+FEv9jZx4oQ4sG+vIxSYpgGcK6XM0Z5Tnlpx3Iv4sSgc/JpwNtZzYMFWtowjFHfb1k3xnW9/O1768Y/i1MkTMUl5sgUsUwZQqHh32/Zt8eMfveL5t4sXLbRSw6gn88xpE7IDI4DdAxiNGMLIRF2CE4sLOrROMGRfcqIMML6qVEcUeei4Wvxk3FgZp1LaWDMB5wSL1rHYIyHMXgRS78G/wAXkg52TzNkTLTP/Fz5IqDu7dkBag8RbbPCrvLwOisMyje/JKIIE0qgRI64FmjAZiMZ0DY0mI1bPUBRMe4kfYzxAo7yXjVfzEjIoXPvs68KovfLAoZBpkm/hgdnJwDX4DR5DgLxn2lCbwBEbhzrAaxyyrMjMUcR0FdrLoTKQuYyIs/4FtLrv4IFYsWKF+/HCxfOml/Hjxscs6SFMDWRHAXAZ5xGrR+MsxZiBh5jLiD3Q7pxgExgCGIdMsWm92OYQaxw/leLPTJHBmGIgIvErYJkMHNqDQcAPJHTiQ8CW/ki8Bx7p34Iv0wzRV5556umYJ5wAhzEQs84DzTCtDGeMR6L1Psa/Mg5WFkc5ozhwcfqMWR55nC48w1GFoY2zq0Ty5p677/ZCikxzAS6UNXPWTONdmlJWHG0XW6JMfAQaHS9lET2OdZUwMom0YHFE4EI/5JT5G8kj6rrOuknuX+AM/XPO19D7NdWdyCciMBh1BmY4AICtV1BXfwEv5FtVdZUd8fQBZbBC/4XzFyV/rqZ+FJy86FsPkXUdwp8ir+/AAqR5+hURVEQEseZSWpjwrJ0IRFTlRQo5o9txZoE4RohbZGyw2CCDQ3zHFIljR46Ln5x21BP6IA4tpklBy6tWrfS6FCz4isGE3nfdcpEBllvCpWuWE1OmTvMoOFNPbvTcsKMU5ZytU9GDMQ6QO2xfN1H90SMdiNBq5D+Rr+A+a9fsAWZXr7gvkGXAFL0WPRtHNfcsw6XLeo2VunobH8AVzAdviXqx7qo7yCb9b3nueusZcoEotFUrXlefSk8QfwLutIn3rb/xgOyQtzojx7IRDZ2Ax/AbHADjxVsZUGtXna5d6fH6McB37eo0qIaTgeygRZ185krY5efprv4H1/QbWIErbgzPxb+SA6DHBvld997lcjvaOoXjkoXiMRs2bBRcJPtFH86e/PnWeaY7KU9upXLTc9Ex51Szwl+q42AZWjjYJktXJRq1qN/AGF4/Ija/uUU4dVplJb0QeLiuhUROZhWFaxLTcPiVHQ6OuFK7RkkG4zy6fKUbdSX6Sa/qvNQe+3ftS3WQ3obx78WU4U+u678u3W4jydXjGn28n3k3PJ7+xTHEIn1L7lgs2VcnmmkxrtTXQXP7vMtFmiZCKrSKfAtZ3065rEK5/AK2A1UWa+zMmDXd+iw8GAcAi7IziAsdsLNW6v6UR287Ob/TQd4+5Z9Oqc20S8/BGdHj6PFjonZYjSNfmfYI34Wmze/4WN/ka875oG+BUeZ15J104/QNeISexwFf4DmOqd66qw4Z5/wj1a9vSvXtPaiF31YZLgc8UR7oB8hxdPQ62TDoM0TEsfU1NEt/MditTKyHoSvSx9jm1hsEC/JhUAYeYp1eCRmQ8D/1FWnAnffc9wICE4OLQglJxRhHEcX4AhgooTBxPI0UDDMFaCgENpJlSLAIA/NpGb3asXO7gQTiQwy1Ixo9ovOtr3wttr65LkpkuMGYcALMmj1bzHCIK8r8DUZcvvud73hBKBSt6TOmWVhMmzY17rrrLitNl9rbbPRbuVKZ1AmBgVGGwkB0wqzZc8Q87nE9jxw8FN1iWCwahWd9wsRxZo44BgrgMHHQGbyfOy6f3SmCEQflssgdXqe+z/P1P5fe/jwzPg4S4XG+lqDxwb3Cs3eqTz4SM4dZpE4mvVNdeBcllWf0Dent7/E7t/+dDp7l5wgOroEJv8kfXMAgc176Uw3JVH03PWbMnB7FYggXWy/6O3CHKRoIOyCPUOy5RpghXnu+k2KgP5RimBj9g2Khlph5kDcE67Cewu/BQ1iAiDYyT32Qw74ZlfjUn/xxHD18QIp6Yjw8S8Iy5UEbnIPK5Xt+G1661oWUrgVSrua6VTyn7eCsnRgyzqqGVXnUAGWYCAYMAcrACEzhzRVitjV+l+gCHATZAQDxMkIGjaEkEVKa7qcF3TBSyIuV2VGE+R4loUL0WiHlZZBshMHXVG/BC8E9WOdSKTQwX5QHFpDCsLza/1YMGVUfA4ZXx00WihKzcF+CNoIXCgEwBh4ktooyw9Bf3z7P/U6kDsyQepKAF/cBfqIlcDcdfEshnGFepHQvJS5z+SmpVOXnK+qgy3SkeyQWH00OgDQqlb8h6uj115erfq3uC/CKsjCSHWnR2eEFT1GwUdjPXThng5jRLBybKJGO/Dh50nyO3yigjE7Bd1Ao8WKf13ctUnzaO5iWonwlOAl1btV7bZfStpCE1cOEMTgINU1rATAvuNt9Ce0ySslzHBHJiAA+tBN4qR+AqRPwTXAzzkpxNv+TUcuZEVfgQMQM+JucSgmXs+BKeM6WP4zICtdkjBFShuDAmQtOo2hOnsLKy+WepgBu8/uRxx71e5/7/OeCebCsbN0kIwM+umDBgrj7nrvMX8CrRQsXeb4xkRBEiR07fiQ2b34zjh47IoX+GOgWkyZNkoypjqqaGuPqvffdK549y4Y1KDhzxvSYMmVSTJ06yYr8rl07Y+euHbF165Y4JaMARTyN7g61o88reK9aEVs2b45j4utvbtgQK1csj2NHD8eObdvjRy/+MF5/bVns2b0zdu/cEUcOHYwTx9jRYHe8/PKPle9m9RfTiC45wuCovrtw4bz6g5Heax6x/vznPidl8Kzn9DJKSUTIIMkjjF2imCQGbeRCx8yJp24sxomjE0cDC3dC7/V22NTYMLMjE/kqXgHt10h+ccb5gFGSvhd/EL8gyo78yY+5vUQuDBQ+oNSzlgO8ITkUrhtvoFXogzN9n3CH60THdiaAO6I7RtySAkSIaKJRUaWvkS92Fui9RLXQWnJSIg/pc/KCFxerHWkBzCSbc/nkDf5SNiNSOLyYroNjpFM8es/u3bF2zWqP1jBta1TzSK9BgVE7Z84sh/5DJxiC0CDGJoYBxg/tsjylZuIBCc/TlnOexqA60gZHZJnucZ4kXpLlJvKKiIlMJyhNOFHh37edHPoN70WpRDnEsfr0k09Zl8FIc31kJBJmK2FSqB9TwVjfRvSt+kPvPWofU83gA2zvum///jh56rR3SOgv5RzHJfrAceExMAH3mcbjyAnhP7A6e/a0F1pG37koHvWjH/wwXln2amzSO4xkb1G+OJPZmSMbyfAy4Addc86/2XaXMzwvr3vC7/wO99EL+c1z5q57qprkJQYfsGXqEn1CmcYx9Tv8BB0SOMGLMZjRLZlWAx8m4Sihf7CZwDEcdUQy4GBGfoNTRTL0wO2Mx/QHugb36Bd+Uw73XJ7wioVAccRBi8jaPJDAtAJgRt4YXLQBfMSp+sMf/kBG+Tb1GbiSIvWQHx2qMyP63d1EL96K6bNme/oFfcTI9De/8U3LAAY3zpxnC9YL0SNeX9fQaIfIidMnHTXLNFYcACTqTb+yZgyy72ILa0pdUnnd1nfBT+Qv98gbvoxDF5nHYAO6OvoKMgR8hgY8+q0/FkLje3RdcPPw4SMe7LpxUwbBlWvWCdClkEGcr169XOhPpkWmyBbytGNBeKz//A28fuLUqTFp2hTLN/qzaXiTnbFr1rzh6RC0l2+yEXWbvtS3/M6JevIPePq33oOf0B/cvq7yaiU7Ft+xJK5fvRFd7d3ikzJ0hA9vrF7lCAToMdNxLz3zH7ZUr3GX6uHCXA5Fotdwj6gluJqjauprHR3Y1tIWYvlRVV7tgcU27xDG9oaFgY5Cfs5T/yg5H059nqkAG3ZEDI0ejwNgLGzVxr8dAG0djsKjLThcWSwQW4py/t+k2/UpXKfEdCjkE9tdJ4cejseBg4sc6cCAF/RYXDTY0+Y2bHxTcO2WHjmo8H0hkV3OMqfC71RWofWCNZE96JvzFsxTnw+MjkudjpIZN3pMbN22VTK2I/WL8+zNNNc/Hz+Z/EGfg2/oQxwAaVE+nA/gJ9OsmHIzWHqOcpO8F1+VXsx2uNCNcUBlJJmUDuRVkn/JAcA93skp1ynRRMIdYdbt+734R4n8/WTysz6H/tPhB4k+CnWBz5Hf1ctXY9SYUZ4KCR+ArrDTeY7sgN/qK+cFvXKQIXlwDe+Cnvj9dty9XZ9P/Pbv3WKrmioxRofXbNoYpyQsGBnCiwxDIFSYufeEcjEqun/ffiudhOc3SVDjCYc5wGTHjZ8Yn/70p+0ZHizGDWefMXtmjBk/Lj75u78fRw8divd94AP2fGO0s4gUAoLKYsATbvo7v/07vvf88897cUEW00EYEzLH3tl44g0oGXEonZ1izBDqpImTrFgyooMzgXC3/fv2xd49uy18ETqEpFTXVDhC4FpBQUB5Bidy+NtthCooTQDOCKHENfO2MmMDWTJg+6aMEDn1BTyJ572HaKfAPvI7NqEKeXCvb36Ux2/u53o5hz7v/0TSrRQ2lhYJ8q23vZfzy3m+/TmwyffyOb2LILqZIjhkdDBXHoUHOOHFWrBoYXz8l/+9jTDCs6kHhhoGEsYV7YEAMcjIh6yBb9Fg3bvFHFS12YIowRulkr5hFBgcoC54AHEwIIBIfF9dVSFm2h1/+Pu/GyePH43GEY3RcxPDF9gCYTgxc/DSQnJtErQDJcRQFPiNMnfm1Jn40Id+Np5/7gNShlqju+Oq60GycgvTlpLXF0dySrjCvNvefnJd1QfgF8/zkZ/fhMGojQ7tU/tQWJhb+Wd/9mf+FuONdQnGiFZGS0CVdl+P0taeGNyTFsgaoXuEYXKNAYt3HmX18pABMerBxdFvfEPcFPzpF0b37eUULDHuqAdtohwMA5j5AAlG1vogmgOYIlCoAyvxIlgYwWX6Dn12m3bU5jSallJePZt8M+7xbm9CYUiL3nnkTUIZEFMf8ktHokNd2rGIsYYTglBYFEFCxMHI0VKS/uD3f180f8hhsMCA7+5YssQ7KZyVQssCd0TxtKi/d0gJ+4+//msxdzbRT8ddm0zTpNRXKFjQm2/5WQ4Bpk1+FxzVd/Qj9xJDziFZMPVEJ/wGz9Ui5csoBvtlF+Aj5Z/t9HiOQuBF6dQ31IEyULhIlMF9jlzXvrjHfWByVfWm0vDi3De8Bwx5B2XqsAzhHTt2xONPPOF59jTxzU2b4qUfv+RRvTOSBQ8/8qj34f/7L33Rq2CPEow7xIf37totGdEU//HX/lPMX7gg3pCxcursqRg/dlwMlXKNYbFp8wYrH/PmzRH9nIvXXknh+cXFJcLrCzFuwkTx8MFxx9KlsV9GBIt1MpVsod5nFB0D/Wtf+6pgInwVrXbJiEMRzG1BuWfE6JQMHZR0gSMud7F4aFqQyoqVhD6OOxRmjFWm0Njo1TvABYUFBRAcB272tksBtSEuYwE8P3X6jIywM/pdG7UyHuAZjJRADyw+iKAlmon82CoOwxHHuh2SqitnyyThAYIeJ182arJTMS9AiGxFFvmaftJz+Cp4hUGEYUBdyQO+yajOwEEYQ4NsrBDpMkhKXnYmJlzsNRLglQNFQyhDmQ9RPrDJMGE0BQWDa96BPjGKCUlP4czJ+Q/N4ogBo+F1Yl6e5oGiCd8j4fzq0e/r12QASy5g5FAfYJZxO490IjtaWy45OgbHE5EATBnE0GTBKqZjbNu2Ld58c1Mc2n/YhghwRKYUlxBxkSK64GPXZch1dLJbCY41psdwJEcj5VM2tAlcgPVgyRscagle16zAokTmfmK9AeCbFfXzoo258+bHM+96lw00jHvWe0kOa8FR56IBkkeiN4xceBo4QRQXkWEsZPb1r30t2jq7olPKXo/KffyZJ+LBRx7yIoArX3o1Xn/ttSRXhQNX4DmUK77HyPKv/OqvRnnF0Ni/a0/8+Ps/iB2SrRVVlYY9dX6X6sWCuYwieZoG/S/Y0D7OOItQYqkYsMg0xXtc02Z+k25f690S9X37pS6vA0L0ErrbK6JrnCs4dYr0nJFpfeDo0XGTJjhaiVXP29WHK15fGecvnvNOOgPE49wXwiOmcDUXpg0QTcLIF+v0wEeBHfRLcrSCNSZ+I1cSz874rUYbx2VhqR29ulLis/pSfX7z+i3rHhhAjY0j3P/IWGQAPAV5SHtxLoBTV8Wr2Qob3L7nwQdj6V13xqABRXHyyIn49P/+tPJokMzsH11XuswToL1Zs+fG4KElXgybabUsToreC/7D97dt2256BrftPCnIXg7qQ98hI5CZ7GDFtrDQCnnQBpwmOI6BP91oerulfhJdM3W35dzFmCx9eJ10469+5cvBTjJEGWTdFmMPHYeywKtr13FMYUQkOAMrZHPfdO9jj8b7P/iB2Ce9uqutM+bPnhdbJS/+4i8+JX1/qKMQ0aepd8KlpJdmnHIf6T59yZaJ6Am+x3MdN3XAR3CgzJg3Oz76S/82LpxpidazLdFQUxc3hCN/8qf/Ozq6LsXAfqyan/7Ig8RuDVzncqxPGEfSbxv8gmE/yZKB3jFD74sOiooHxmyV9+yz746tW7ZHcb9BjgD41J/+qR0AROrxHQ7RQlFOqfS3wijXRQ/UJtFRkQy2q5fj4aefjIVLFsuK1D0Z/z2i+4O798WrL/7YMoipmOzg0So7hbKor7MR3HLqe51TL373wth4r3rhnCYCDhlIv7OFe3Hl4PjAz/x0DJbM2Kfyayrrorp8WHzmr/4q2jvazZ8KRadkEKqdfetRaGJqKw0VTIVT18T3CMN/9InHhU834tiho1FVUh7NwxviS1/6cpw6dTblXwhGeqf2kN5Slq7VKl0VCnVSef0TjIAVOujA0sHxzHPPRlV5ZRw7fEQ2RkXcEn7/8Lvft13QX3R2O1/6RezAOKI2IP+hW3g8cCLdEl5AJyT4C3oG9mKGs/Ux3SNH15G8faSa3i6rkGgFT97aCiVgKzxljSLzNtWJOqDHPPjYAzF71qw4cHCfo6/YdYTFplkTiunIyaHRi9/wE/oango/Rt6RXF/VNV/n1O+//s4nb0EkCAgay97jeKTYLg+DnDqj4FzquCRELrIHk3lSMA+8vY1NjR5JgqBZlXlkU3P80R/9sT2+EA1K7JTpU2OCBNaalau8jzIMftPGjbFi+fJ46OFHvKAK87QJ6cap8OIPX4yJUkbxmDIvEqOdBgF8QgCLEcjqLJg9Hl5GEFi8BcZI+CojOAASBW3568s9H/WZp5/2Aofr164VsnRHpQQ2IyuEFrKftBdQUfth+DBcBB5CFKAycsg9rkmGX4ECHK6kujnMwnDVfyobJS0RR0IygJ4QJ73DqrK8mgRUL1qkb/Qef+nlwne9v3s7MHV6ikZId3qf9SbnqX88eafnOfFePmh/LtffK3GPg3ucMYwQ9DylLxBgZI9QYRGg6xICoPiseYvjhd/7HRMk4TjAGSGLIYvSB3EhhJhzSj97npLgPVAKWTLUU739LAt62q1H3Lfn2mWl+za2IHCdtm/fFCtWLPdq7CzSc7XnspV7EgQPVJhSgCKNYuX5WYURBqJgCBUsGVIWzz33fr06MC6ca1MpwAjGwfdJwSBRN4+a6ygSPCBO8JB7KBok6kf9gRUpGYTJ2AcG1KnnctoJAYJnW0rSN7/5TcGnX5QMLjEhNzcOjzFlw6K061qUtl+Lsp5+USP41ldJ0VIeGOntwlsWeeuQAlw8qi6mP/9wtA5Vn6oc4546jvIQvLSb5DnACE21TxdSPIe4Ljhb2PmA59AFRiNK6ehRo62k0SYMG/JF+CN8UDBJt5h/wCJs+s3oHvAABzLc+A4jgt/gUWZUylIwLThJ7HQDXulbRqFZ6A6nElsssuURigfG5+//3u/F/v0HY/78hbFbfAHl5mEpbevWrfcUgKff/S4x124z0hUrV8av/fqvxUd+7iNx9OgR9wOJvgTHrRypfFYZB+HsoIJZAze/Ge6//APcBXQwYeiSB3xP3f2eUqYnT6kSrfDb8xn5EwxoY8KLZJAZ541zebpPL01yzcF9aMbvFt6DNsE3rlnsZ+fOHV4gB4+ypzKoDV6lXUbV448/bmcJoznUmVF9DJgv/M3fCFeLHXJMExcvWeqRaaKnvvn1b4j/3fIK/qpCHDh0wPKAhaeYHkB4GqPsR48djiVLFtloXPbyS8Z95qYR0vz440+7Xiixr776qtv0nJQwIi5eX/6aR9MY0RvV3OT+7afycPZ0dHc5xBljgzBvcAij4YYUOhYuRIDSD0xfYa4lOCPACBbCLZ2BEfAiVVRX+XeenkReGGoOr9U7KKrAEaOe7zH0iIZDwQH2EJLPyoPvrukd+poD4x0nJYojdaAfmcoDLJGf4AB5s8YDPQqupHm82WGD4ZXwgzryro0SPae8NPpfpvpcK9Sx1DhI2C5wwylPXhmvoV0ilIgicH46gBv8Cpj5ub6hMqa1QjmM6lNfZCHGOmVSFjwAONI3bNmHoyw5ZlPewNCyU/f5joM2co+RcX6jqJjGdaDIET69a/feaGkhjLrB6ztMmTI15syd6/VYeI8R7YP7D8fmLZu9PgoOyctXegSb5Cghooo516kdaSV1+pf86QtwEHjRR8CZ7wbL+OdbeBTv0aUMIqCcM30AOuLgOxaYPHbgQDz7/vfHL/7iL9qAg5YxzFLf4ZgTz2CkT3lyUA+iB69K7jFCffzocY86E+12RTy2VTT68JOPxNI77oguKeprVqyK3Tt2uo/BE/ASdZOdB1i89Od/4RfssDh28FC88tJLXguDaBhC4FF43/Pe93nqDVt9mh6og+ufjHnrHuY1SYYZ9/VOTtzL90m8Z71KvO1Se6cHgqAJ+gIHAAZM4hNsQcf0s65oVt8tumOxnV84tlmw8MUf/CjOnjsTI0eNjKLBDEpEdEoPuywePlV6IqvsI3uZdmqYi6Z5h0S9HT9N3amb2gKe0tGpTWqP8J968p4XvtQ1/QK94pyDDq+pD45Iz6U/Ghqk5+o5g1ssIobDkh2C+I7yeb9H+TjKVf1GFCO7NwyRAVU1tEKSrX+MGj1Gxqtw/Qbb8YWMq8EekEC2otsCZ/AP/QfnfsngUvGKQcbn3C7Ky3SPjMHhCf1Rh5bWFi9aC90wjYvwdwpCR/BIoL5XDsoj8Yu21nYPsLAuCvfh7SOG1/ndzk7xOdokHO++LF6k8qADdO1O8WXoMTmscd516z343RUv/j1i7CgZWc950dkrnVdiwZz5sXrFyvjCFz7r98Up1PsYHcjwlAcJvkcvIRfJmzaBJ8iajHPUCV56TXLv1o1rMWfRgvjYL/58HD10LDpbOxxV1iG5//nPf0FfYYyJdgVX8Jj8PEjEE/FfHG4JpgnPKRP8dXSp31PtCvcY3CRS+cEHH4gn3/WUF7ktKy6LqrJq2TKfdLQgI68pkoi2JWS0buq6JzpxO/gp+HNiXTX6kelCNwSKx9/1TEyfNSNkt0bxLfGezsuxZf2b8fory6O8aqgM1AHRJd7J2j20x3irNqR2paRielOhuL6Jx9wzbesgKhYdkuima9evmqeW11TEhz/6kRjYb1Ds2rEraqtqo7KsKj73uS/EhZaLxk17l5x0diGpDrTT5RZojZT6U3JMMqK/dMTq2pp49IknvHMC0xvGjGiO2urK+OxnP+uReXRT64auYyHPQuq9BoapdcA9FZp+AxfkjKODhTPAyvgkWH/ooz8nQ7q/I2uY4th27kJ8/9vfkbwbKvWdta7IK/W9XivkBb0zoJLwwTLB7zB9QrihOqEH0J/QH/qweQ26hJ7xLnmoNf4Ne+KcDkojpWvezr0Jb+A334IzpFSXQS6PQev7HrxXetJMr8HUBd2Kvg8cOOTBFRL8gvpy8C38GJkPHNH5kPtc0y7S22Hd77d/75OqB8AAEP2tGJ89fcZz+RH4PVeuWtlhdAoG/+gjj3iPX0K+EKIjRzfZ64snkrlTDQ3D488//RdmmhjkhDc3jW6ORjHzN1eviR9+/4cxbvIEeyhf1vXz73tfPPLEkxb6ABXHAQY/oGKEr3nUqDh56mR879vfdRgk89sGS4HJc5fpoG4Jjy1btlh5Ya4myEoI69w5cz0/lbBTZRfrVq92iNnKVSv8LgnFkzBOGG1WgMgTYHImEQbHM+pHRrcYERUjcacLiRE4RFGAKBaSysueaN5VuZmpk2wg6h3mdxpp6QTlI9bv57l7Ejq8NfFufj8lztQpEQQpl9M3+X39+8knvSnnyfe0kzrn9oP0IFi+T0LBwDPv3SCUM0opyEe4GgjI/E3mnu3dtztmzZsfv/GbvynY1ziEEBgRHoiBDNOnaJg2i9cAE5Jha1JJbeYbniUnA9sHgtj0ESOoEmASvOAvAr2fBDHzeK9c6Ywvf/mLDpukXoTN9lxNOw6QHzjKSBvh+2Iz0d7ZkRQt/aJehAlSj3PnWuJnf+ZjMoqWxKlT55QHYUAsOicGpDraiBZwgZFrTF2lDKatN/hT7qo7z4ElbaKueZQBoYKDgDblfmDUEOEOZoB7r6943fDCMUGOTfWNMaGqIQZc7IyyrhtRc6soaiW0hjLXVXSLkn+167IFf7sE6qi75sbIBxfEsR7RmQQeTJK+pDyM2W4ZNSgHDoXqLwVJfctcrtLSMuFyMlYZqYXJ4zjDAUDdvWK16gc8M26i1PPMfai2AaukeA0wvbmNYsC8z4FxAz3hUKJPYJGMwOFUS3kInghTXfMH7pw/d15KyBEZhs02NFn4Ti96/tcf//EfSSk9I0VyWhyS0sKIyNJFi2PtunXiU1fisaeeFDPtNK+DbzAy8z//1x9LyUoLvZGADXVxor5qBzIL5kydgQf3aVM22PmGNpDcDr1Hou8RkvQ5bckHyhrvAXcS19xPCdj0ergzrLjONAg8Mr2Q+r6T7/Muo8D0yVe+8hXvxc5xTEYEtAS2EfLL6Pw//dPXzD/vuHOpV2d/5dWX4xO/8Zt6ryh+7uc+6hFFHCLgIHD7+je+aSOAxQGREzNmzoi77r7TC7syQoQhNWv6NLWBhYgGCRdPx3e//W2vBE/o+1NPPR01w+rjC5/7vHEahy8OXKZKHDi434ZLh4QYyruYrMPscRTBc7uERxiXXtRO+dMW4Ac964Xb9IbAF5YbVsnBRp8mvALHUMYHDkrbZkF/wIu8snwgHxRj1nAwf9dv+pEFj2Tb6Xmac84ZHDAug8GFOpAok35MfZMUO72S6kd/0z7RiJUSvc8e3sIOv8vz7ARwSLnqnPEEZwR4RX1ZbZn24KzBIY1i7PB9lYlzn5RGtdnlJG05SX2Y+mHnk2QYZTPaqQfeki7DCB5bLOU0OyLcDh3oP8BULwZQZUoC7SL17w89X1G/i88X2g8epTPrYSBbkuIIHCgr9VEK0aR+LEhFO5ENrGaMM5L1LNgKkqgAdA14Dwbo5s2b441Va+IQ+3afPGF+OrQirbdCnSkXwwZHANf0L/VBiSTihmTY6xq+nPGHd9PoUYq4yfVkQdELFy/GH/3JH8eT0l+825G+hWfxLd8hB5BiKUGbOskSwCnLeiBMd3jxxRctL9nD+qTo4/mf/qmYKx2n9fzFWPvG6tgjg5FoAfASuF/uuRrnL16I6aK1n/nZD8cg3d+3e0+8/PLL0SJ9iTUsTp85EyWSaU8984yM6EYb5dD/bSNR+fRV4Klr5hm0jfuuf5/n+Vl2ALDDDwuH0lfAn+kLg2Twgk96BXRWH7LTx5CYNnOqI2ngEefEl08eO2mnGo73W2Jl0IrxT5oz02QIcWdRVaLYHJkmmCGTwD/qdOvWNfUJ8AC2grC7L9E0yaP/yhMjhjz1onmIfsnQgxvolvr2yJHjxi2i7MrKK0T/Pe5jDkbDE19O8onoi8Hie93iaRio4FKxZNpgIjxUfqXad6nzkmjiuldBxwnnrflE2kyHUCONk/AtpswOKSrxHHr0RGgo4xuOKNp0Q/ohPJE20XfQC9/TJaxVYh6kpvEMmeZ1HAR09Hj6i4iDjo6uaGocEZVqG/mUDmXgDMcnkT2iw0KErqN79JvoR3R9vufAAU00ErwEnkHURouMkFvqi/PS7a51X4uZ02bGhrVr4wff/VZUVQ+LTvFu3gVfcfDBP9I0mGSI2BGDvqD2QnsCjI6+yb3jq1kL58fHfv4XHIXJmg41VcOin/qLHQdIycmuL8A3AYPRf+DAKv7wEXgIfQpOUg/qQLtwYgJvHMgeEFLfYoyxreaCpYviyOGjUT6kPAbcHBif/vSn1Nfs4CCbAPzB6IRdq3zac1tH8bX6AH1A+idOZypnB4XqVyK6fOb5d8ekqVOtGw6UflUiybTi5eXx+rIVUV1XHv2K+scl6Wwd6ufMezhsWPZJlhlKGd8LAEjXSr6v36JoyerBaRBJ9b56vUuGZGs0jx0ZH/+Vfx9dbZdjy+Zt0dQwIspLy+MzMtDbL8Fnk+NUH+mc+wdcTLRqulK9Mn/woJVgi8wolr1XKX7zrueeEzO9FTve3B4THBFYHJ/5zGcEy07plKXKK32fj5x6r82pfEVf+bLQXmACvhqHxcfRB4iclIIcH/7YR+Oa5Di7I40fOyFOSP/7/ne+6+m6lm1KlGH7TLSSYUgbkFmUZV5n+ki6APhqvV195ig59Y0rlD69XWeZhfyyg4d+Z7BCD/2Md4w/9Ar3VG7uV+pgHUf14YB2PEAjHCZ6A/7AYwZU2ZmorY3db8APdM+kI3CQLc4V+CZtIFqPupMyzrwd1v1+93/+ie9gBNDIGzJuHEKohlMwnghGRqdKkVOJVvK2b98R7N9LR44aM0aVLLfyxPuM6rDlE3PG6CBWVx01dnRMlUH45b/7+/jy5/867nvsybj33nulkK+1oThx0iSPBFMhFC3miLHyP5Vmy6iTp0/F//nMX0Vz08hYOH++0FrEw1wIe2kl2PXt1q1bXWfmWjL6xKJfRCtwr6x8aPyfv/psvPrjl+O973lPrFO5zPelPJQoRiesYKmtzJlCyWDeG8yVd24bLUoQAMzEwCvcs7DR79tJdSK0DcXQBKx29H6flHk6KBtO+R0S7/koOARy4h2+4yDls3pOB9+8/X5vctn695NP3jnxPkiIkoQwTKEkKILFrgdwYj4m3lSe52+AN3iA4HzyySdteDGvCAX6Pe97bzSNHOnwURAbxUytshCD+Eis0mliV0p1Vv56l3vAx4Sg+1zDIJO3W98qk+IhSbmH8E6cOhYN9TUqoyT+/M8/FStkPCMEWAMARoXzKRlshHwWO9SYeXAo0bSR8mgz+I1j48jh4/GRj/w74c5PyfBsddsJL0Xpv4G3WjDHYQCuua46UGjsCOC60B7es0KTNJbbhl/ue85+X++xzR0KJfWBkL/0pS/5HZRFUpXoavrw0THgYlcUnW+PxoGlUTWoxKN+lcJ3jPQbEoTQ8qV+12POux+K+qXT4mDbmRiIkwtDQWXBMBjxA9eBKWUbh4CzmI13CFA9esRwmBbAYl8ozitXrDC8Wd+BPsKXCW6QJ1ETNwQf5eS6uu1irpxRIK2IwoCViKDxWa9SB5wedu7oHvlDNXby6OyoH32PkcOiiKxCj2EPXnRe7nI9Cb0kAoAtJYePaI7znlNe5LByRgrJaM6C+WlqhPLCcUkY8X/41V82D0qjH4VQ7AJuAw8imdwO1ReFkBFWwvVwHIInCH/a6750O6VQDUgLAAIXEn2Z+zjx1+RozPSfaZx7lE2Z3OfgN2eeQ5dJwUoj2DxznynxbT54h0S+zN8liuTZZ5/1uzt27owJE8Z5hBX+BjyYssOCdyiJfL/8tWXx8Y//cnS2tsRE8WmmewAzQo+hC1Zpf/nHL8W3ZdR/TIKX6QBHDh/y6B98HAN+zuxZaveg2LlreyxjjvLGDaKda/HII4/YkHtJPPn4MejrI55yhoPwG9/8uo2Dxx9/zHNn33hjVRxVvsOqKoPt6lC2CJcmagWBygJzwAD4gtf0EbgMndHW1Bep/1AWkEv0L8hAXTLNweN4BijTt8nRieIAz+J98rCyqTylJug94AsfgpcV+kDX8L7cP3zL8/RtL70nQQ/NUF8pjYW2OZG/6sVz2sa1MgAZb98n8Tp1hj64Nh7oh/FG19mxzW/KBy78zu9SB+OXFY4UeUBCmXF9Ct8BY2DlcvUdDhAcMORhHNc7goBhxTdEzCSlKss2ZEVylJKgIdrFkeHAQR8mfGY6BoYvhgh1vm7ZgTOe+sC3xkixxJmFMwC+2NrSbqMaZ8Dq1avj+MkTfpf6pb5NoyWp71EsaU/qE+7bYNf7JNoFnI0b3NN7fMdz8sFphpP1c1/4gqcdspUnZRSp39P3OgSDpFukvufvxrVb0j3OKq9BsXfvPi+CSIRBhxTjM+fPxXt++gMxSzR48ez5WPX6itgnPYuIGww78u+WzMBRPX/Rwnj+ve+xUkqUwI9/9COPVHrq17mzwQDOU089Jb1rqnkV7TMOCUddlz7tNM4oAffcX/le32fcx7BlpxnC59mSFDogbxbGZdE2HKODZJwzv1hoHUelxzHtzuuxiC9cOHPOK8ezPz5yo/OK+K3yHqz3GeFihJdF0MaJX9NuO2Rvqa4ccFjVBzyi+siJRAtJDwQH/UBtdF8OoK2ij8IzsFDU7+tL4vmHDh1SlgPM13BifPKT/9P6ATh88cI5R7fQZ5QzUEY9uImT+Pn3vT8eeuyRqC6vjO998zvxj//wj15Eu629TX2TBq+yo3j0ePFYwYaoWXTo+x+4P4YIb3bv2B2vvvSK4QbtwyvQB+gX+AV6CZWnz1nDYcmSJTFlyhQ/Z7FW94XanvUtqA9HBDKSvmKRxFs3+lln/so//IPXX/GUIfeNZFbJELfP0asDiAIarG+l34neSNAMxiO4Dt7zG8dFv8FF0V9yi0jcnq4rMXHs+KiprIqO1vYYwLNiGd7WJdAt0tpeXogXmIg2rqE7qd7UkXVzvJ6XfqtZiWdew+F6PS51tHm+PLsOYPxfarkUQ8UPqkrLvIsNugK42iP8x5HgiEnpAOh0wCPlySDNdQ/w0EbWjeE+DhPQGrmELsOAAk6A8RMnxrhxY7xmQsWQCtX1RvzNFz6vfG5Gt+qNQ9u8SViUjEBoI9HH/y0NLi+N93/4Z2LClMmiWfEEtXNgz41Y8dKyWPPG2qiprxCR9YuObqKtUwQAeIosQZPqm3hG6kvD+ZoEXMB/nBU4faqrWAz3elzu6RJvaInxkyfGf/hP/zHOnz4vebwlpk2aJn3zRvzpn/5vlSlagl8ZDVSuHQDwC36nsnxfzykzlw0PwAE4UHjbPHZMvPs9z0XrhZbYu213TJkwOdiG9q//+q9Nz9hn4APf5iOn29em95S/k35yRVkc8AAvtos+rN8MYBSrH3/2337M+IaTccLYCbF/9574sezRocKbQUOSbkCexnPaqW9JiackmvJgpH6XlBb23Fe/g8c4dfiWd2hv/janAotC+PrsfirUn+94H7q1jLfcSc+4jwS/JRxNA6Jp8JnIL/gCU1DgA/rE6wDB69hhLQ88UZecbkc46f2cfz6T+pbp43/88Z/dAhgQDXONW2R8kzCECcNif9MWVWC2lDW8gxhxbBWFU4CwrrKKsijXQUUR2gvmL4pvfevbXsnZxkhVhdcAmDl7dnz9y1+J73z1K/GBn/mIpwW0d2H0h8OaM8Ng9PJb3/yW5+uyMMsv/OIvOfxh+WvL7e1m8bNyKYLVqh8OABrfI0WUTmOeGVEDVyRUUCYRhoRW4s39lJCb/cFxIFyWAGWEykzNHSEFTMoAXhWUeb5hMSrytnIjRMkphb2jTKjT1BEA1Gd1NowSxTgpqOowmKcUHWMD/+s+Bo+9grpFJ1nY6hnKyG10UscM6IcnmNTbYXzf25n5bZAYoQ1TeCsx5cS3vP6TT96a8re0lwPmT/vpW+rKfGvu4YkGDngKmevf0d7q70Y2jxbsSoJFhhBWDRKKHXq3VAbp/Q8+qP6p9cgteYIb5JsdPykh8FI7IDzm1MFo6NuM5LQlK2KMLKeQMu4NiNNnThuHDhzcK4E2MCZPmhB/8r/+KC5ePB+V1RVegRstwGHAlAGcdY+VlGHqLB6J4gI+MFeOMiHEttaOeNe73htPPP60hBvzW9kLXgqGKsf0EfoQeLlOOtwzKgOfDLhgw1XPgSEjXpTvPqEW4J5wJV0nI4Qz2xjh7UNAEbb++c9/3vdRpGxw6POaQaXRNKgsqrtvRV2IGd4kgqY0GutrvM0MI9y04cKty1E0eXhcHV4e57plnOtj921BsA8WvqNA4xEnEZ3CqEWx6BJlqN8tFovpQpOyoCSyh73qMfKaR42O9ksterdIB7s6DPEuBCiJTAOhzkNKh0pPzbjVz7AVpppWDDPdJwwZfMAYZeQAXIApp5D6ZBjZ+6y3adMbb7wRO7Zuj4ceeMDThtraO5RXf4cJ/u4L/917VDePHhtnpDyx+EuzjFPmmLOY6R133WleAG9je1Ouf/0Tv25FgQUAgQ39RTn0rc/qN8Ka07X6W3UjQoJwZxg9TDcLZr4n8RtcYX4ZiW+JVqDthAGDu8CLPieB17QfmNEvhKRRj5wSzgsO8Bo9pxxgRqJ8vs915z3O5ANP4zfb8TESx3op0CfO0p07dphnUlemfGE0jBjRYIVw7do18c1vfCsa1d+r9Q1rqDAq9OEPf9gHtP8Xf/GXnn7Fegssssp0K5Qzwu+QK/AKyu/qbve2gE0jGj29i2kIwGPVypV2Us0TX4ZXbtq0VbC5HI3DG9QW1vGo9BSvbhkHXhNBCjxocE2wR+mDnor0Hm1FaWYVeigLWOW+Q+gDH+CdaE30pb60110pjeon2JIPv7NxC0zVkNsjPe4PlCIpSvrhuug15VUwlindPCmN2Jr+C99ypPIoK9GCbuoapSTxkJT0Lt8X8N2jLcqb++CORxecF89TnXIbue826zHGP2326JvfTPILxffWTXA031V+XOlb2kCizIxP5Me0npRfcihY0QA2SrQF/muGp0R9yI/Ig16aQEYlvpfLsSNN+eUyuTa8leAN2RlgPqB6s1UWkQCEarOWwFnROP1IpBb4PG/eIinw450PUSa79+yJ9evX+4BOcCjAQwAdfYPM5WyFV2UCw6x0u+/0O/WhcE3Xqc7JaYGMY1eKz3z2M64vNARcMDZpMwf9K5aZ+lkJ/nTtyk0bdMCdaAX4mJ0X4vFtHZfiyfc8G9OnTo1WKeqvL1vmBYzZuQL9CCWUEageyXr0saeeeVqoeCN279wVP/je9zxYQxQmcpBtA9/3vvdF9bAqGzi0g4TTzm0ECEqcqWt+btzRNW0k3YaBztCELpKx3nXZRiaGLm1n+oEQ3bBlhLlqWI1evaU2dcW8BXPMWwjzx/A+cfSElOrLjgIgtN5h/Cr3SndnTJDBXFNXJ9waaF5Fm0FTY77OiUaoc28/JpyhTcguvUQf6+xpGFjF+s0ilzjsZHt5usst4RK6BoMOrB3FFr9/8Ad/4HVE4JkXLpy1sQJ+wZfAUPQDRlL/02/+51h4x+IYVlkdX/nil+NrX/2nGCXdh2lLjJITlkxf4Ax55NFHpR9XxJbt22LJ0iVx1z33eCrdnh17Y9kry7zbCvwSJz84SvvoD5w2zB+nP3B6LVy40Oty0WvgO7ClqeAcfJh+JCQZ3IdeGAEtHVwWo6Sv/8av/3ocPbZLX0LziR7/+UQJytgJWHOddK5rN3rirkcfiseefNoRAIGDobEpXv3xS3FBeh11ZuFjr6mi92kHNIxekRwT8NEUWeopT2ofzo6Me15LTM9xAGBTXBHP6b7a47nO4M5A8dwJI0cbL2h3GsXFMSUZoHLRy5mGQ3bkyUAPdfduR+pHVt+/KnkBjMFn4M1ig+AijjV0Uqb6YLj2u94vGmuHewoafUBbsJEu690rsidsJKp88kDGURayCPBxRrdA/6JfmC7ULZp45r3Px+Rp06KIaIKrMsgvtsX6lW/EhnXro7y6JAYUD4wLre1e54z6861xnP9oSeFM3Un5N8k81+8n3kp99WZUVEo/FJ7C665c6xIutcWs+XPj3/3CL8Txw8fFO/bGtEnTrS995jOfFc9OfXXzVtJJbjsAwAXgyn/qtwEiuWR3JJlHNHCRdAamAMyaOzuefPdTcezg0Tiwa1/MnTnHjh90BWQR64bY2Bbvop35IOUz5SV9j3LUTvVfL0xSf7LLTpH0XL3sxZxZb+RD/+Zjasv5OHfyXEydNC22bnwzXvzB92Q4V3mdB/Kkzu/kACACgGccwGDIEMlJPUv6fo9BwTPwIfNJvgcPOLxjFvkLN8EPDwQ699Qu4KS7hiFrXZiT8QJ5CJY4ALiG99KfidcV8FT9hzN5KAN7sDQxMuQUdh/P6W/acOtWmm6Y65Xb1ze5/frWz//b73/yFlsmsLJrQ30DNfWe+RjQrOLMdiQwVfaW7RRSs13Ut771LWeA5xsHAI4CRs6oOCP6n/nLz9pJMHr0GCllg4QQs7zXL9vV7N2528ofC6pAGACqUghKRRGEAPD/+T//xwSOZ/+973tv7N67O/7oDz8ZY5THHYvvkHLUP4bV1nr+JyN4eCJZNbhxeGPs3rXT4aPUs76+ztEJzLv6/F9/TopDd4wbO8ZA3yvlAADAjBAULMxiJUx519XWWWCxZgCr85aW9oaDgkAIUI8I6Qx4ERiMIltpKgjOzu60/zuM0E4BfQcSkAfI018UBBKjkAFzBBwdQ7t5D28omJ3mEXNORE/iuf7XwTOUFZ5DTAhrv8F/SqnzjQT6l+86Uabup/dJyTlByohDfVDeMfzpW7bggujxpBLaqQa7vox+EPHBqAxMFKMe+I0aNdbPyyrL47EnnhDBlnjkBJjDxPV5QXiZFFIdUPQEK65NKLSbuuqPRelMnKpfIsR0DXMrqxgap04c96JK+3fvVJlDY/acWVJMDkqAdMjwk4GGUwayU1F8byJV/ow2OmRe+IhRxwsp/zRvkjns9937cEydOkOCGkaPUq/+66c+krCiDvQpygp9g2HNiJoVG9WZyAL6PRO1CbrAQMAB3TIM+M19yqbNCHQUEIzM73/v++6DoYIhRmOPiPzqmZaYWFYbk8tro+qmjHkpNPRXU2O95+PizDOMhxbFS0e3xY7201FUKnyX3MTIxhhGUcFaQGi7TP3hWUXZI1SJsP+b16X0G9YSUFLgHnzoAY/e0sfbtm2JL37x7zzlhhBgDFwcAxg9MHrajUc7LxCJIotiRA+zWCEOGMpiKyYMChYcZRSX7RfhOxgaMGPeZ8SX/Fg9nj7fJ8PzzjvvUJlDHBYFHdaLL/ze7/5unFPbx42f4EgiRjrGihcxT5gwzqfe9Yz3EmZkYcrkybF2zdr4xH/5hFeiB48NfyX6E/rloB9xAiQeoOfCIZQF8BKl3PhUOMAZjoSbvd5iTx0q0DH3UECT4w58TISo18wD/Uvv9v0e3EkjHZf9DrAzzeuacnHQ6iO/a6Gg7/gGuMCLmBdHfSdNmWz+fvKkFHHxPfr4tFf+PmcaPnfuTEydMslRUrSTEbIN6zcoZ6JrTnhO9uzZs+3MY8VkaIetmYDXVeVHeazNwLF9x/YYWlYa73nPc7F8+WtxjTBbwYUpZMCHhb4YWUbJZZV2Vgmuri73qu+EC3o6T3WVYQ9NpWk1tDItgAX8SsSL6CPog7nq/QQTeDH4DG6htGHcEUkCvMiLJNJS+9J7Gb7QIDCnbhzkeeNWuu++1UdFKJQ8t3PXmRiv4U90IJEf1I/8UkqOBV8pHwgQJx7XvCfMcDuoA9/D03P9uWejxm/xbeEVHcmw7FUkyM+8CBzVfb/Hd/6evFLYJEmsxfmnvMXzzYN9S/UXDDHmlL8jW3STObnkjeyjHoRSe7TC+fJegpErqJTuIUdSnsCOsskjJ2ALXBLdJKcXz8nHRoLwCoPWsAL2ygflGHrAiUr/sxMHTjvwe8iQMhmQ421UEY3WMHyEFwH+n3/0R3b4E0qPM466UrECGF0+cp96Uh/qnspAptKiNOWHe9A87WKtjPLqynj2uedsmDGVBNkCfHIbwHO6iIEF+oTF+UqHsEq9lFEZzkePHouXX3rJ+lOnaPqUlNj3f+gDMWnchDh74lSsfH1FnJRexpafKMsMKiBLmO40c9aseEZ8DKc2jrVlr75qOiKEHFoaVlcrg3NpnD5zyg6ETB/A0X2terrdai/6CQn65R46ieuv95NSKQjogP8SmVYsvK8or5TsZs2FwZL/R+P73/+B+iMtZOftatV34GBl9bB46pknBaOJHpm7dLE1XnrxJdXrZBRLgQfHbglG1IlFAJcuWSxFvjEutlw0j6IPvNim9SHoCHyijxJ9Qjepz7gP7ap9egdewQho4ts3rIfgtEOOQQfoafBNMIC9+S+ea5EB9JfuQ6JdDklvANbGY8oR8uF4Ivriv/3e73grvMEylr79tW/E66+tiNGjmiVzzsVZHaqeDB4ZfTI4H3/qKUcebt2+3aP4CxctsnNj9/Y9jqQFd8Bd5vhTf3QHywi155poDtyB37P9I1sb0484AJgOxLQI+DyGKYmQY2gSOX3s2PGoGlrpCIDf/u//LXbu2BLlpZV6Tr8nXRH+YdxGfuk3ehd1AJ7QSOINSabRN/1EOz/9bz4aS++6Ow7vPxhDBg6JUU2j4rc+8QnJj0Ouw78m9ZPelPQd+iLRHOUa30QXDOz1iGePnjwxfvrnPhpd7Z12MNRV13rxvK9+9SuqTzIk6WxocrDwDjxinSmiS6kzC4lif6iJandaDZ8oRnDWEagqnCgdDnC2WHog6yO0nGuNwQOKY3jdCC+OnpwXqY70CQ4cEvoj0z0w6VLkIE74ATL8u6xXIX/BPeTPibNnorqxLsorK6NsUHkMuCbD7lJXvP7SK16Hp7yqNAYUD4jjp8+IF+C4+P8mFRXJnqmrF76jP1+NM+cuxh333BUf/JkPx9HDJ+Lg/qMxe8oMLyT6+S9+Tl/A34TzMFshoTi9ccQISaLD9Bs8Svxf7wguDNQMhJ4HDYw7770nHnzskTgiHDm6/0jMmT7TU5r+8i//0p9nBwA8k8T3OXGdfqd8ORtPdcmvpC+nvqAv+9vxcz062y7FRNmLz/30TwlXzsUl9eHMyTNjo3S7733vux5MJgo1OwDgO45oKcg9222qE8/s3FF/ewBGFTbfgyeq7+EvyAHKN52IN3DAJ3QjPROPwXYgL+qdZTsDDugIwBP5DiRdDz3zH9e6T74p7ySDGVxONlexdKEaR8IRrZn5H3wbPpnakvopwyhVK18nmOa6I2P7/ebv/N6t08dPxkYh4VNPPuUtWNifH+MfwYGngUX32G+aqjc3j4rf/u3fdsgUYZzTZ0yX4Z32AqVC06dNj69+5R8lcPdLGE8QUd7wirXMvcfAPCGFHMGI15MtlQYNGhyTp0xNQNABYb704x97ZAqF7aMf+2hcl5H1mgQcYVbXr14zANgqp0qd6s7pvqY61HmRN5TafXv3xoimETJQ0nZLl7uvxif/8H9466eF8+e5YwgTpL7MW0dh7Lh0yQiwaPHCWLRwseoyIFauXBGrVq0OQqHsbSwALitv1BcBCcxRgjFMEOoYJ9VSDhA6HCz4w4rCDi+DaNRR19RhIJORQ394pUE8GDoGBWFwelGHhNZVCEWYpN9JeXEfux76nGopgWypcznSS4UXlahr32SFSnkZKXQNYqKk8C1wQZBTd8LGcMRUSwmHiHiGgY8gUgZCyjSCuXnzFhtbOHHGjBnjaRRnTp2L81LO2CniPe99r9duwFkADIkwKSmT4j4QB4xqL+4N0zFD1u+sHJIgKiuTIlhwiPKod5p3m7y/9PN1Can/8onfiNVSnEoqhnrqB9ucMdJAVIi9eAaLhKDamhQdFkpJqzJDP0xXAK4k3uWdIgn6j33038Wc2Qvi1OlzUgyI1pCifU319doDmVml9RJogMOFVFf3h+7Tz+QFoZI40w68dWmhokT03LMhpQPBL/p3Pt/7znctwKqHVshALw2Cn7tPnIumgUNjXtPYqL4hhiU8qRTeeY9o4WyLGCHM8Ur5wFh+cnecuNVpgVhU3N8OBIxtyiTSIPc7QgzctzGjwq0EoI/0K1JeEXv2HIgnnn4iHnjwYS8AuPKNZfHpT//vGCl6GyycSFMilJ8UKbzxtMOL+ugPmGEcibualwAD4NXZLuHZv6igNKo8tbm0uCSuCF7dUqRwDFiZVr8wfxYB8tNi9Cdk0N5zzz3Oh2kZRD3AZ/7Lf/7PoqEbMiIbvAYCuMwIDWHv4MnDjz0Wa9atd380SjiueG15/Mp//JX4mY98OA7sP2D+QOKc6LVXacr31SsWEtSJ8jkwImDYydmH+puEFTCE1gcOYN2MlI/hrnz9na4z/nAmf/oCBxDXuR560YIlf5vwinKU9Bth5d96roysrCMwGV1icZ9N6zaYPz4hpZSV7DGu4FUs2ke01IFDh2P7th3xyks/ir27d4mOR5n37t61S3SaRsEobO7cecEWeYx6jBs11jwYBYjQVJwHRIfQ74yuTJo60c4+ntEXe3fvdegnkS1MA4PH79ix3XUElszl6+m57PUGcO6sXLXcW1jRWHGAxKMKbcxz8RBkGFT24utFvk9RJHqq9jOiBC6iyEmsCmjwccFLlwhlFh/NjlvTrxLwB8bQwy1dU36iZPEmnekD8MrKyU3Ri/oU3E2CnSPJM47cv6kfwRdkRzaOk5JAm8AT3nWZugeP4neCey+P4Tt4VbqmJLXD/6fEW2qiz+TbNzkP8tJ1qh84JFwWDKygSN57GygxsGwUkzOGJriaYKL7xkd9r/wBz0Ap9fm5cVUfJgMsKfa5bK6N24Vr2kfiPWQKh5/pPFQKOdFG/EbfOCbZSn2pJ7CiFdAV5WIEscd0duChv8ycOTsqxQ9w9iGzWCiWuhum+ibNK0eJUh7CJXWL5TxtQOZwPzsd4cuur8sW7xW+Mxf/5z/+S8G0GvQZDHAWneQ5dQZuXihKCfyEz7MwVqrzrdhNeOqPfhSNDY1xRXR4uuVCfOxjH/OWWYf27o81q1Z5RybPhaeNoicWZEZmYBA++OBDwv0it++NlSvdBvgkRmizaPfhhx/xKBnygPrTJupv405tS/3fi1eqrX7TNwU8UQuANyO1vM89Fg4dIp2ttaVNvOSU5f+Ro4dj2avL3F+s8A3tQQ2nz5+P6rqa+KkPfiDqhtV6u8K2i63SNTdEa1urZZTroDxxbDKCfs89dzssHplMpBD1RgdNCQpDX6KOiddRp8SXEx2BR/2lxwk1lXeiO8qgMxJdDjTutIt34Sihr6ZMnCyDfHd84fOf9wri6CDHTh73AngsujVQML7ePxkZbF38W7/7guo2yTj/0g9ejDdWrHaEIZGq7KOOgc8CXtTr6eeeEc+6Flu3bvO0yPHjJ1ofXLd2veE3EceIeN+ZM8nZCk+hXfAqBiPoU3Br+owZ1s1Zb8v4gF4iWQrew2vdd/of2iWq4eRJ4Y2M4eHCrV//tf8Qhw4e8ErvjIargeIfApZIj7LAb+O7+z/xq0yX8CsWAOzsuBRVjQ3x/o/8bEybPiOOHzgcQ4qGRHVFbfzh7/6eePsR4wIRJsIWfystp3D+/y/NXbwoPvLxj8eZEyfjzMmzMXXilOgU3qHLX77SpjcKTPB2eSR0t1wufIdrtVW4oMaB2ObR8HsWNWdtGqYOEh7+0Y//omA8LPbv3BdDi4d6F4Cv/uNXo72jzfKKKCgciOj5wIm+GlY3zNN9gZedbKI/ItJwSiAziaTD8OwW7Q4qK3XIerl0tptdouW2znjj1ddjx/atzuPmgJsxZ/7cqJKOQv7IIvqGvMEBZGzuH/oL3DZdC+dZvJFr9OMrng6Z7AcGi9AbWy4SrdMvjp85F/c8eH986Gc/Env2HoqTR07HvKmzYsMba+Mr3/yy8oQ+kIHANPGAdPSF8b+QBvWPJ9/7nrhDetmJw8fj3InTMXXCpDgse/Dvv/iFwkvAK/GWnGiTaVXX9A8lQ5t6y23myO9xzbu8zC5VtLun63LMufPOeOz5Z6JNcqDzfGuMHzk2lr/0cqwQH62sqfL74DuH87L+lnAo6b2UKf3BgxTI98QnWUfCg4GSZ8A914doZ5xJ6Ompn5JDjvokvkQrQLlEV5zhT7SEcm+KT6Gf4Ehxuwr3SbyPfkkfMOjR3dllR07zyFFx+Mhh0z3vUL9UHvyPMvz57TrSb+mc7uW68B11H3Dfw4+8UCQhuGfPXo+wY8AxD5ORXBpIBQitBJFxwdeKodfUDgv2JUSQs080Yf5UAgGHkcg83JOnTkSVjBFGGTEiGQGk0mwDB5BwGDAHDsBNnDxRiCvhJWbDfsbf+PrXY9ub673Aw+y5sw0URwdIcB5V42lAJSMDA9McKSQ3hg3tZNSI0K08v4dGQpSrVrweLRKwtao7uwSwZ7fAIQLRc+XDKuI1tdUxdtwYGbJHY5uI8pjOhKPi1SMvDE0YpxVHMVK+49n161dVZpsEbZVhgDe3vKI0iBzw9mR6n5Ep2lYlQYFhakNWhhF5pjm3KET9ZdwV2wOKpxFCIKSVsglz9zQFISIClrbSxoTUhV5Xyp1NysjwjqnPe4xuoAjB0EAQjALKIUSTvsJYZ5ScuSj8ph8JCaceeK8hCuZHHZIB0doiA1lGGwkv/s5dOz0XeP6CefacMk+OfrY3VudkQCXFl6gKmCaMNBGCBLmZKYtgQBB8R3+lkTnwk8WUCHtn8SCUiFdfey2OnzgWjU3Dle91G7q8C345gkAwgQRRwlCqANF1XSNErZiJkJKCdlN9kxYD62jvjObmMXHXXXd7pwtwqrQk7XKR9vFPewxTH/q4XL9ZjMl4L6OWg5A31iFg8bN88C1nBArvkg9nnGBcM6WFUGpwFC8x9IajgkqjGFyVEsM+4LXKo1jCcIjgNLB4QLT1dMZN4dSlq53Rr7Qozt68FEcvnY1+Q/pHyRAcABJSYm7FxWxTViTcpO+Zc5483fQ7+5gzVxA0Efqp3GLjJjQ0bfo0K2fg5NmzJ2Tw7YyG+mH6ZoDaKcV9KPsvD1Fb1Ddlg9XOoW4T4WiM5rIYY3k5+5oLbhW6J1qu0L0y3asWfZSrP0v0PYu+pf3u6Xf2GE9TP/CELlq82DhGdArMzExbeINg/953v+s2AEtwFVwaor4hzI0RbuaqsZCpBYGOI8JbtiMlomG77rP+B3PmUcxQEjk6Otr1u818i/2hL0qRbbnYpnvtHrkGR1jZnoXL+E1I6RVGgaQQsRpzz5Uej9AjyLOAyMKCekBD8ELax5mwMwx66s5hg1Twztc+dE17MYDB8WxA8R2/4R052oZR0RnqN+iUcLmdu3eovcNj+tSZFnD/+OV/jIOCwx0yuidOGG9+xrz+u+6+y9OxaHNDfX089sijMWXSZO8CAAchFBq+wGKQ4DM0h2ygHTiHn3zqCYc8s3ATI7U4JagbkWKM/rOYJPnzPnQCvcEHgDNRWYyanpACCEySToJgBQ7gJkpDEnCJbyUBDZw5oGt+MzSEYEdpTjt3FLJSAwriWLgDP8K0V1J+Yjg+KIfRSWDtUUgxkMRDuFRf6QdbSpIN/Ilv/Y3rl4QwfJX+UhXMqzmT6EuuqXs2PLl3e8RA/Q08dem6Jh2WCxeTrslH53SVkq8lp3icRkyAD+o9TobCqGihXOoD/iFr+JL2pBXcOz31CJxmm8GW1jZH2XRICW0X72/v6LJRTXQVhi95wJOAN4cdQDpzn3JInPN1vp/qkK574ZQiAEY2NXkVc3b5YLeeFa+v8DQTO29VJ4zzLI/SN4O8QjrOapztOAPOyrDCgY9e0tTUaD7NHFRwFZlGtBN8GR7Lqu3wh3LJZ3gvz9EzqENDfa15DQtc4lxAn8FI/Xe/8POONkQJJPoJ447IBerPwSLI6E9sOYZONbi4RLSU5ChTLpmWU6oyWdzvquTXXOk7LPzUevFCHDxwwI5N8sHxhZxG/6iSvsXoOJE59PGZU6fjpHQ2cJTf9BujxdAYc0aJzgKvqAdrwxCSDaw5oMXMT/K9dB9ZkI807QHjh2kdQ/Q9tAmf4z6OPSL7mIoF8tEXnt8vPBomfRFejWxmEUDw5eRx9r5nwbvBpnWiTcAVRrmmTJnsyE6iIngOHoHdylKHqdb4knSe9Js2UyaJM3Th0TMe9El+hUP3wR2H+OsVpjgRabFl8+aoUh+he8HvqBOGnD8RLSJjoNMHH3nYfQ8RMf0CuVKq393SPZn/DvzgP+gsU6ZO1mtsOXjWAym0C2cQEajQC6HuGNiUR6LOtIH2pfWC0haZ8F7wB1yAx/OeFz9WO4gOgXwxIXDgkDAWMdCR4y+9+GJ0FnRiIqoSL0i0l+FFMgwL1yTuUw90Qfg2i7vNXbAgqkUbbOfIwEFlWWXMmTU77r/33rjv3nvizrvuisWLFse8efNj8eIl+n1nTJk81et1MNA3SbKjuXmUj4m6bhrZbDk0fESTp35gX2AkU8Pm8WNj5ty5Dv8Hd0bL+Gm50OopbIP6D/JoP4MBDNCgj3nKonG3WP2GHBE/QW8XHqEPsH4ReG5ep4N+waF2RbAapHfufuBe6wznWKeipk6GfHH87d/9jeTWSdHq6bhw8Zwd3EePHtZxSPruARvv27dsiW3Cnc0b34xNOt7cuCHWrVkb69euizWrV8cbq94INkIaO3FCwvl+Uqik817p7I6jBw/HGdYjU19ikL7v/e+LpZLByFPk48yZM32AO0wDYc0Toi/ZpYfzXMn1eYsWxt333evvlui4T32xdOmSuEfnOyW/6dLDqiuLyHWJV04Ujc2YM1t6zpm4fKk7imW4jhw5PGbPmqtv7onps2bFuEmTYsbM2TFH/cj07bmz58TUadNj9Jix7kOiu0c0jfQUUHgRfLFCtmDTuLH6dqJ4oOyFi6Ih0QxrfmBz4cAtKU2L2pkQC6gGfRGda7mkA5lHlB6OON/TNfc4jIuii3S+FtfUHqb3kMtw6XCs43BZMktELJqp81bFh4/uFY0l/cr6FnqCy0mDCeABdAa9Zx0COofW0Bkctaqz3zVdpoUtwS8akaZnSecoyDx0FucNPSml9ib6gjdk2rPMF9Wik6BbgKNeg0H3GPTFRsQxQf56y3oc+I5uhPzIvIIEf090nIDKdTr8s/AsnWkr9eM84K5773+hvKzcApbwI65xAGDMYIRQGUJ3mcfEPFtCIaqqhtlooecACGEJEBYh2XgBUeLYMiQxbjVajIfpBSjUry5bFqyYT6gyHtbKiiopijOdL6vA45X/0fd/GPMXLoln3v2s8yKUCsWclXer9D4jzGV4atUgymSxMxvoEiaUAQLADFF8EOJ4w/bu2a2O6XYndra3SogxGgcQmYs8SIZdiQR7vfIZqPYfj1mzVSchGV5dDBeMH4S4sjQjZc4zxhMGE4oZxjze9vqGWjNjnuN4QAhYiKpuLOrgkBIxfBCbsH0cCNQTgcXezYTF8R4GUIUUE+qPMkJ0A4vasa2PV3OVgglsOUAG8CAjAPmllJEg/35ryshAHlVCLsIK777nHikWo6UoVVnwdLD9oxATxYpRfZCQvgb5ObKig+LEdjoY8ydPHhXczos5zRdjH2H8GceCjEXMp29zPzMyfeLUyTh08FAcOXLM0QOsTA7sMcBQjAhjI2Lg5IlTnqJCdMUpMUsMiTNnpPScPFVYwfyMF4rcuH5dbNm02YSIFxagYLgR1mVDQQKrH3NkRFCE0KA/qAuEezACRvthQhgSyetHRAaKITi2c+dutV0G+cgmwxuFGCFrQ1zloYQCywxzthkyguo3RAwO0Edcc2QDhndhEChSJAiZgwScMZhhKoSpkx/KG/1lhqU6UvGyUuGL8KaqoSZOd7XGgVOHo6hiSAyfPDpqxo6InaePxNmOFhm+KNjUDzxWGRyUo7+i/uCrlDH/MQKBFxbj6qZoibqkeqGozJg5PZoksHFqHT92KPbt3SW6LNf3GErAWF9KiYLRcg/YFym/YhxoQkW/pwuHVImZ60XV56b4AiMOMExohlKlnEjhxUEx2Mon+xt32iC49/4H9Y7wSLABTih0KN/Q3DLxGNqGwk6YsPFzcKmNB0YEq6XI7JDiBhNk5XkU6Acffkj4P9NGDe/Dn+CBqS/gY4lpwrz103hCCCxOMPCGcFHqgMLOtBbuE1aIMo53nsgFYMe6CKxCjFMBRs78We6fP39BSuIZ4zPKIu+cVr0Y+Twh2jguuuAaYxr6YJcD+DR0kh0W+czB8/Pnzir/c84PJZWFmzDWqTerXo8dMz66Oi/H3//9Fz3SuHDhIrW5NPbs3uWIKMLwGxrrvao40wcwMEY3j47NmzfJsDoT//7f/7Jgw370ZXH//fdbITpx8pgE6g3zQqYQEGmFxxo8h24w3PLuGmvXrnVdEYrAOQsm8gQ27V5bJOHr5S52eRBGiIa5B/1Abhh65Ou8oV/jHoQnfC3gMzjBN9C1f0vG4DhJ+O4SknDXc7abpIuZgjKIee76lmfQOe9a4Ra/wFEJvhWbD4p2hJ84K3PdwEnaBK3SJJRSeCTPIQLy43luN/jENzhU2T2F9iD77OTQV+AzsphoBRv8zoYztXeub02qCu8gC3hHxTghc+y0QG6CzyqbcnF+oHCwnSDlVQ+rEf3UBVPtUPgrRCfVNbX+zX7kvoeDE4NXOJMcwWkLVRL8MCsZ9AvtgU9y8Bu65cw7HPymTrm+8I5qySD4DDwPvCHsHkMEA5TRUIwwykF34Bt1ifoA/jHABn6NaJ2pefAPIpMI4fYUEtUJcDDClJVOYMXoKSwx8TrJA+EWohTnI0BBDjIliTZh6CELHnn8Md1LC+XSVyT6PMFcB4q925R4+9Ur16yjgDPsInBBcpJ+bm2/5PnJ86XYl0lJ7uroir2791iZ9DQs8x3lp77CwQ5vGiNlnHLgGwcPHDR9ogNh2NbKmCK8HP2BsoAx73Lk+mW4k1J9oRN6H50gjZzyrh66jSTaAO3AX9gO0+24wPSddj/jcyvJyhenBjIThzEyl2fwYLY/BFTobCTwDtqkH5hmyJoF9C/lpHonOkqGKzRMneDE1FP0CmwL75D0U/lDF7rSv8y70zM/Fb/uiXbxeugYZ8npE2c8VZSF5uDdbBELTNCzbHiEYCUcJDLz8aeetHyAP7CdNaP9I6XnmL93dll/Q3eiKBa4pnx0FqalDBNdAYijR44juk07rKeAAwkHTe4j3sm8gbyY2lJRWWl4czB9AWMBmeNr4YUBLMwGDOwAAF7Bv1558UUZuZ0eWCJZhsFMTQWUBYwEzQL8SFxyDz4FLkDbFaJ5jM3yispoOXdBeRfJUGZrPunc3ep/6Ra0BxugQbIDnRHH+2jp6xirbP89Vjjp1fZlzE6TUYvDYIl+swbM3TI+79Jx70MPOkx9qPgLO7QQ9QvdjmgY4RX631i1XDyh1HCgKcBJ2GscwJkEPwOGPGdQgJHZRLvo7OLXthWka0vO47RliiXOtLvuv9f9wLS2kcNHOsLtjVWrVcYA8ZGh6u/kWCCvAep72kne4KfD4XU2DaBjUQ/RIrC+KjoZM2FcTJs1Q5BVvfrJcBQ9FAt+u7fvkhzHMC5FEYszktnrNmyI1WtWW3Zu27bNB/bPpk2b7DDHsckOHOArW1lCe0xnxMBukZxnrQocuN1qC3yXd1nU8ubNa9HWcTlmL5gX45niJ5wnerpMuhHOLZxW4AA6b8PwhqgRrsI/6kQfLCoKnYyVgT9p8uQYLWN7+syZsWjJYi8Mz3HnfffEVLWRfmPxxdaLrTLQr3rB6kmTJ8XsufNkX9wdsxmM0Hs4JxYtWeKFpOcLH3A2TNE1C4BOGD8x2PoVZ8OEiZNU7ng7H3AUQUNsZ9zcPMoLj+KMrZROMX3u7KiV0d9+QXrD9VseoGMaAjYcA4UgNTI+yfDr5v+s03BVcLIOLx4OnfRc6YoevYceh5MTmYiTn90F+LasrDKampqtj+FYY7cT5JPzhZ9CRior6RTiOwVcxFEHv018F9kn3qdyiE6EX3LOzgbWkGAKG44VHGC8B17DS9BRycd6ALivM9em5cI1/CDdS7w+H+ajumua4d5v//4nb2HQsqAW37MgCsjHvLPx48aZaBA2eMLPSmnFS07mVACnAUIcpID48OCOGN5kYH79698QoJJ3c/jIxpg9e44FH3v/4zFC2OCZ5Pwff/03VKXQ83YRVXEc2LtfnVrq99kShrK3bdsatdU1ZrSsQMzIBKO1lH9FDHSIFE7CvVvFhE/LMMT7c+PGVSnFx6NEAvSckIDRgO4uRuvaXA4dgXDG46gsY6jKRNhflXAg3ALl9JCIB+KEkSSFAWYrJkvn8huEwhulA4MDgYfntkvlAGQEJwoKq6hDXAhpK6kCNsxdXWAmQVfxLsKQ7wi1AzYII8rE8w4CsP8yIw0tF9tlLJxJCIqxqcR3aYSLvJWryskpd3xOlIeiQx3oz/nz5nn/XULSEgb3s5eaFb4RJizId/fdd8fjjz1mJgmiYlyBRCjSMHoEFIKOXSAwEsaNmRg1QuAxwg8WwGFLoCNHjnhEgvfZm/+S6o8Ao6perAq46iA5pNo1BXEhFgkjQQ7GjYHOvbTwDGFqV+O73/xGHBdzLJKhi+GI0mHvoQgPg9IeYcEU3DXs1ffOUxnRDpwSWTiAw/TH0PISnVlQT0Ji9BgzpcpK+hjCleIp4UC/kCfMlvnvjLxacaF+esZBXhiHjJxwzT0SIyEWtHqfOqHA0Y/8Bi70NXves+4GIywoHgMRNLf6eT5lmWh3gnB9zrhJMWfGjFi7YW1s2bwhFt+xOB569GHPXfyrv/1cnG2V8TusyjL/pp0AarvKVTYOJSRRLvW6cbPHIx7govFGOM6HxRKCm7dsiyeeeUb0PM/rbqx64/X40pf+PsZIgLIGAF5b4EAbVYTxJCtqYLmVYYfphfsM+vHCj7fYmosRJPUDjLLwPkXb6BNe09+nT5218/FXxTNQQosHwY/6i2FesfLBCNdvfuITdhDyHvAGbjihEKSTpkyJWVJGMD7BK9YhIDT+D//4k/Hse98jxeyIjQocNimBf0lweM4oiqdOHNQVOFph5n+e+wxvQEHTc8EUwQAc6VsLAXiB3gHeue9J0CPleU0Blcf35JPxlfu8z+9kbCQlkTpQZ+CO0qxXXA5RBBgq4Hj1sOToYK99hE1VdZUEr/BlzTobbR/84Ac8+rZHNP9Xn/2MwwgXLV6kEq7beQCvI3S3RMZXm/ARymTU4fjxY+Kn7VbooG329wZHwSOcBK3nW6J+RIPDg3FQgLs4ljmyIcS72YFmgalSqS+jXvBV5Aww5D6wQ7GFLviGLQOhIfKgj8HbxKdTH9wU/9Qt8zi+t7ImXIKHwBN4J9MpcMWQ49rKs2DpObnqV/MmvYeRQl5eT0BlwAOhDRQ+lyH8VjGGKfwGWdDTA/8hMgb5kpR8ZCU8hpcpjz4CFjhr9u9nB52B6o9JkinDUjuUJ33Pu0Y542HiW3bmQS9U0G2kwUZPHQk/Ej6iqCa5cuNmGtHkG2QTWQ4tk+KGc0NwfOjhRz1vG/lqPNWRcFa8TNeUAz4P1Icnjh+N1W+sBDgOocXZjVLNqC9VSu1D6UlGKGXyG3ynfp4v637vZ/4Jj0bJOSMFC0cZfeE6KH9wC7rAYU0IL7gIjpBn/4GCif4SDkmeKh+BJd3TtzineY+D30zLQwZkBwJAY6QdGqJe9HWCJ+1V7fR+D/xMnUEkxGIpv7/w8V+04oajz4aY2pBxKTlA+TKVh4OhW3IEuQ1ubHpzU7y5cbMXdj0jg7P/4EHx737+30Z1RVWckpH8wx/+wEYlTkvaAD+mfuglROo8++5nRQNdnkLzwx++6O3ecH7gKJ8ybaqn3aUt45JzO0+foV7AIOESI1jJGZXqzVoPBTng90DphHO0wfgrmG7ZvNXOS36zvgLRCtCLHTz0s/I713ohxk2cEO9+7jlxfOG8jGPWgNq5Y6fKY+FXpgAINoIQRgu8+n4ZYaz+nndwot445ZAf9AdvUzdS5pvgjajA/UQdkUHQvCsNXggP9LX7H4GHMt0qXZNBBZx4LBy5bvU6Lz7dUFMnvtQW+w7tM2zARQxbFitE2Wc3gD/61J8KD8tkyA2If/qHr8rQaZHB2OhdrdCRMUpYlZzFj59+9l1ePHXb9m3x3HPv8fop1HPV66tcZ6Ij84AGTlPahtGObkv9gSd88oEHHoghwn2iV3CQoHswWMa2ltZJ9a4oRJ8k/n9KvL5uWH2UiBZ/9eMfFz1diuISVvUXTPgH01PbSEmXTXTh384n6ZDgxZWr3cKdnhgr+fCBn/uIaLwuDu3eF6OGj4obV2/Ff/+v/019d9Gy2IUrwQuJ0E1GCE60YkdPYiiDb9A0Do+sKxAZAd8Ax9H5uS6TvjJ34aJolUHX1dYZM6bOjFWvrojPff6vomJopfsFdguueb0kXV/HcaW2eZRf7SA8nragIyBTaTfknPH96jUZeaKxCVMnx6/91n+28X/kwOGYM21OnDhyMv7wDz/pfIjmRRaCXy6IZHQCs8Dg9Jv/BkgfJRkfhaOd6r9nP/S+uPfhB9Vv4i83pQu2dkXZgMHxT1/8UmzbsTXqG+uj59a1OHX2tB1nP5EoMoH2rUn3sQ1AF+iBqvUXD8BegSrKpGtXyy7qd4MBifY429YaP/2xj0o/vDO2bdwRA6/2j8aahvi7v/vb2Ll3u76QzBucpmEBN/rGDlLBmj4jKjbzAXQnZJZISrytf5RVVUSX5N3kmTNikmyJI/sORXdrZ4we3iwd4qx5Ovo19iSywzqOOtAR5pKn1J9+QjeAj5I3chT5wK4/4IRhrrrhyHG0rm5QJ28LrLzape+cPXIsSgRbIg+YogY/IvqYxRvBN2wH5Dnf8xseA+9GZjEoDT2Aq/B1dphzm/Xu/t274tiRw5aNTD3d8OabwvvLt6OgmWJGvpZVqiNbTV/HRlC90KHsFKSjlJC1RKugi6HbgK/gSo/KJw3R85mCI3oBdhgwx67AzqU8ZCsJGNHpyHLaod73u8Z55Skq1r2sp+qpTpSVv+v3Wy/8/i2ELovrMMJL5t/97ncdfkIIGQhARihCKFxXVCEzJzWQ3zBb5tfyHsrTMBnAhCF94QtfsAOAsM7R40bHJAkkVkf84t/8nT02rNj4ra9+XcZ7d/yvT31KiFph7xeGP6twsq0fAoaFUxD2MFlCq2GOeMpprBFGjbjcdUWNumUFi5U+z548pff6x8njh2P9+jVqfkTTcCmhQ4cIwFK81Ok4AGCGjFT2XFdbUMaYk4FAkqDwglPKHyQVALxqo41FXfs7tRtBAkaaueg3AottD2E99gbpuZV+5cP+sShAHo1ShURe9IcRhcOMRQmEMDNXOe5AXUMAwNTdKUMJgr95s78QWXXX0dnZrb5gazuEOlEUEHCvgCQPmDpMvnBDAhLmmcqlnpMmThTjLXe9ITpCzRkp27d/v/u1Q3jBdA4W/6K+IDyEjCIOs4eZSqf0PYjq7JmzcV79uHPndhmij8eHfuZD6qOBceDAQU8bwUvItjC0FdjhRKB2GVHJn9XoUZpuKmP3hd5DQSHB3FC6YcCEbCIUP/Un/yte/cEPY0DJoCjSIWniufgWBjpbYEABSvSFVBqgQmbuDcNP78I8E35dj8Fi/IMHy4AsIpS9UvgQ3irtvvsetMOqqxOnRcaHXgULeBhOyoeygSnPcQzRBrx87he9w8Ez4AaDYAQdQchvDpgMq6WjCHqUW21gRVwWihreUBcTRwyPhVNnxFzViy3Ujp487HCw+Qvne8rF3375izYeoSOmPVy341yVAjaqQ4Y5Aot6e0qKHoKLFpquP+H4g2LHrj3xwMOPeTGjUaNHemu3v/2bzwl/WH074Tp5gLskcAs9g1EEYMQzEmWieDPqBx7TxwgBtsYDJ5l7ro6zAL+Cg8tKaP84LeUZZeGXfvVX4sL5i+4XPPF42ZORVRa/+h/+kz36SXgVlFZ9v23rthg7YVzce//9sX/v3hgifnJKitf6lcvjhT/4ZHxYyg2RS7QBkMALbFSCM+p3HCX0i0dvlTeEznsoBvQhTgzaRTvZixh4ZCWWb4ArgsbMXvkAo9z/uR9MR3qm3HQoZ+Eg982wdROD0nzEfLmwiKgS32VcyykZPFxhmFV5EcT9+w44nBD6Ao4/+tGLDtWEV+/Yvt0HIwwf/OBPx6FD++O15S/Hk08+5WiDr37lK16Vn/aBkyQMYRJtpD0oCRhp/AbP4edLFi+OY8ePeW0ZVhAHvrwLTeTRfxJwoF7wG2QLRhLTRJAhbp+ewafhTeVlpebljLjRTvg5+TFN6koPvFa4pXLERLx7DEIc/HJ/CRdtFAjOwIv1V/iWeuSy+Z664aiE5mmLcVkwpy68w6JmnV2XgyVaoCD6CYAz0sYuEeb1SuRFm0ko6Iw6JudjWitmxIhG58v3rODeerFduEI4O+s0VDicsqS0PNVXFU7wg5+lNkCrTHFKfZ14ejKYmFaWHGfQD/UGj8AdNAFoj6gs9u/u6miPczJeLra1e8TjsceeKmzrmkINryp/2ohxfPOaypfCR+RclfDmzNlT8b1vftMLcI4bP1Z1N9hdLn0KXOkj6JO8DCelzA+Aj+vI+8JtZBPvbN22zavkE/rsQzID5TDjDf3BCt7AEj5ufiW+kRwLiYdCb8AjwYR6iSZ0z/Sqetl5UqiLNVnRMHVKI3u8h06Q6BrHJIMP/SRfmetNPTDMkHnkR32IHDE+O/teGctz+gMjyc4jPV+9ek1s37LLsuv4qRNe1+gjH/mwd1eCP736yjJHtvGcRL7kxfoDrC7/0IMPxmUZZ1u3bomvf/1rVlqRozgNWCOAUddEO2nhWfqdtuVEXhknEr3CaxJP411+W0lnVTsapAf8JpqKaT52lqlOrLl0CMe78iFPjFbm9Z+WEUy48buefdYOgPaLrXFI8n/nzh3KLdEsEWM4qXEGU0cGGVjbiVDsnF8aDEkym/pmHAIehgl8TqTByKznwQpX0SasS+k5RudNlUMTrnk9AeZMdwTrEZQOKY2JEyfHyy+/HN/8xjdj5rTpcUK8asfeHdazkB0kZFBrR1vUNNTG7/2P3xfPGKQ29Y+v/+PXouV8SzQ21saatWui9VKbcfRC60VHPz74yCNeK2KXjIf3vve9jl4lLV/2unBjgKdXoucy7ZR+ps0c8C6cdRhNGA44c4APcAHfwCVozIv4knRNfZIMvumR4abGEap4T3ziE78WlzrbPRDmyDrBmz62cmSq1ueCM3kYT9MtwxLdtvtKl2E6dcHseP6DH4yhpRVx4sDxmDpuYrScbY0Xfvt3VExnDJXhiElGP4Hf6OTKLQ3EOKLk/1269+nH4iP/5t/E3p1742pnTyyctzi+8Q9fFa5/JSpVB+abC4v9LnuvUygGIWVaCYf23NCfTInG+6vezK1vj4nTp8Vv/tffinOnzsbRg8di7rS5cXDPofjj//XH1lFLStEhaFcBZrdhRVncy0n8X3KeNjuq6pp41LXL8VMf+2AsvvMu8U7hbo+MzXbZIDcGxJekO+07uC/qGuvj5sBbXmQS2UIC90nm80JwyuMgCiXTLnRAWfSf66Oz9RXd5xpZjO1zS3pDm9rZcb07PvpLvyR9bXrs3bwnygaVRf2w+vjzP/uzOHBkv50vRDPDO8k7l0m7kDse4abxxpt0P1339u+7P/qhWHr/PbFHvK34ZlE0NzTHZz/1v6WXHkgvWAYm5zicm4gDdCLypyzwn3pzpg6cXYpwETlORBR6BHytSDwEvscuDtUjGmLqzFlx8tCRKB9Y4mkcbAWLnkm09o1baVozPBGY4kSAXwIreDlyORvwONuQFSzzbKeVcGrfbpyXO2LBnLkxfsJ46aipbtAl9cb2hOfDN+CNPdKR0NeJ2mQXL9ZwYUSf6bPY2kSIUAfTsuANv2VHJEdi6Dfrdhw+eNBOCOpEBCz2lnVCXduZL3nksvQNbSGaGZjB+/RiArfgBA5j1xD5jiPFOqi6bcDSe+59AeZLuMH4CRM8l4yKoCTCyBB6zIm6LKYOQCicjmKxD/brZ8SC8H4USJRCGMYICbJz5896lIPoAhacIlwNRvZ3X/gbe0MmT5vqkDw8rFOnTYviIYOio7vTXo6LYpiEbrNwVF19rTqfcIzLalwKI2T/bYwzkM/bcYnh0SiMwdbWFhFZjz01+/ftFiBZGb1EQpV5cCImEWuDFCsUJhaH4pw8Nyh9hMAUmBU0rrNw1YAW/PQ+9zES9UP/aCsIwDwrh29ZSEE8IHJiQiJLw4+z8/QZIyApZHmkFaIDfpzpQJgojhbKEJ4lItR9FCkLa7UfokfBY3SNkU8TihUWIaaQlmSnhb5VFjo4JyMYhMiKDQkkpS+PnjhuZf3AoYOe05+RGyIg3AxDgF0ZWPjnsAiNrdVY0ZuFv/ByZwOCSAwWd+vquiQldpgFOwYKqxKzBoJHWVwX6iBAqR6up87pXtoCD4KHWUC4Wfk2zAVvlHOYB2tN4Hi6KhzZvn2rvXh+lzYWvkmQpxdglDg9MDrxbJJfUvSJ9ADHHdlAHdRHCewQugwV1ZN5m0DykUceDbY1JLEwj/vA8/+ZtpHm8OMMwikFfoCDjOZhdHGPM+8h0NO76cxoUFVlZbrWc+alk3DE0A7wzEa5/q6IBpk/WldbE41NTVGi8tesW+dtosaJyVTX1cax0yfj0DEpF8qPuXDKJK6IvnHGsG0fbcQ4ADNQHIx3nIVniX+gZIl56vcVGbVMA5o6baa3AyVMkzA06sZOHuxswWiiDXrlwTfkBTODZzASeuUyc7PB7ZDxRDgwuK/nvKN713oKYcj0kTjUNX3vUHsd4A8OysqKqjSvlBFMkRmMmxAt8IQpJitXrrSxQOcl/KfP09xYBAZw3SNmbj4mnDl36khMmT7bOE7YHSNshOLnEHu2u2L0GmX8zLkzDok/I1ohVPvUKcLxU2j+pbZLVr6Z48vcfw4UOBg0PBYehsFqHia6sgOViilRlywEOKNYQ/vmEfrjHikr8eAkNIEyaGFpAzcpqxjhtJEFVsE73mEONB773Xt2xd69e2KLjIYOKYXgOUYmo0wXWy74PuF673r30+rXfVaG2WKNOjMNAKMPHKFMoqRymfzGKKOetI12EEVGOCxrqcBLaGMaUU/KC8o1B9/Srkz7iY+J56j91B9nrh6mdwwLHL+CmcqgHO5z8G0e/cfAByYIRQQs9Ot9r4VPOWWYQ/MITHCQjC3jCtfwWodHqv1c8z57tl+SfCIn5A6CGZ5WWiolYhCKRRrth4bhQ7QrlZf4D+c8T5A54vAJ+gpnDhFd0CJODvJEYe8SHnV1X/GIAv3ENprJaabcbNAQaYaxQmREicqTzKAk1ZX2A0+mQwDzzFuRQcCoQmVjLM6ZN9dG7Z59+w23UWPHxiD1NY5Djqs9bLWb5Fq3lNTWthbB/5rnmB8/fiS+993viQeWevFd8nYUi2oGbI2zRfAYSJL2ZyVSMKGODk1O+AzO43TD4Gf0n6kwCZcTfsMnuUaZgedg8GSlTT2pPIgEQfYlmGec4pzlOAfKV1KU06tcAyNu2aGtd/kBjHIoL+/ZUaRn9B07EOAkQZnjPouQIrNcP+qhOtqhrPZDg5zhVyT6jggmduGARhiJZCrN2PFjrTPBbw4flsKsyjKqz9od6E/oCJwZHSJcHgOQ6UFMlwNP4SnQH3OI4ZVMD6C9ed4o97KTizO/ueZM3tAT91lomShLotaYenlJuEG5LN5HyDt5AVPkOPyPfgK/wDkSPJ751cgJQsAZxe9WGYQqo6OBk8AKWAPbrEs1jWzy4AG6CPXBOM5TDKgjo+XwWs6UyXFRPBdcuSC9sk08mG3Azl84Z17MyDr6DFOcmDLIeiLolqmeUvzVZ/Cx3bt32ulSL32TLaDJk/ZQJxJ4ypSuqpqqeOzxx623oui/sWKV+SFr2Rw9dsztZq4521WyVkSj6KGt/ZLbAp2By/CR48dOqA6if9FMe8clty87G+B9SWbdMr1zXrhggfUS3oG/cw86yvCmj8EtcJ12EQHA4q7MM3/1lZetgxof4aWmvYTP9KHLIxOdnQr3ueAWi9+R+fDRoxz2jZO+61Jn1FrnumZH1SDhO/wv82JwOOtv8F2c9H0PnGAc0Ho+s630IPEvaIuF8+YuXezwcOQvhg07DqxbvVY65z7v/AId3mKggEqqfnbYUflC23I7+v4ZPtzTAQ2i42NPjBw9OpbccYf0VuF31+VoqGmI40dPxIaNGwq4CY9KsqJvYu5+AXqFpBqoCN6jDPoaA2zxXUuipr5OD8SLGOwYODhuXLkq/Flh2mfdECIm0LHBoTwI6PqbDyVnl3k4/ElHhjV4SN8mmkqObhzv8CTWPGEqMQ4c9GJCtu57+CHdr4mLZy7E0CFDo1iyY/ny5cYvpk6RB3om53SkkXgOcM96tw6mYLk/xb9Khcf0w03B6f5HHoq6hsY4cSTtRFFdVhmvvfJqdF3uiqIBONqBJd1Am9QP+g5+Qr9zYIvBg6AJ1iKCd7WJZ7RCl+dlp0gPOymeh25yVLbG/j174ohskP7Cv0VLl3gRwJryqmg5fzE++5m/jDc3bPAi9xulG2/Z+GZsWLtO1xti26YtsX7NWl2vj62bNsfq1W/491rh2GrpkEQx79u9JzasXxtnZJOyexI0XSO8Z20BYMb2p562KZ2Q+qAjYcTDK3HMwJ/hVdhEo8aPi+mzZsY0HY0sdIpuI/gytYIpW+jT4ydN9HTpa+qvE+JXRHLRv2eUL45rohJw0owbO062col4YrenmC5csCiee+55O32ZWsMg5ZSpU8JTL2bPtuMxb1mNXMP4B9cG3HHn3S8wUoHRIVwzwhKmBFHCtPiAudMkDE4rfOqww4cOxTkxapgfYWYIOBR05siwWv+2rdu9TRR5sIoqjSIXVk2tHVYTjz75hD0h7EXNnES8OiZ8vYXxgCcdIwlqYn4ti2pdlSJEeYxiwvgwMEB8NI2tWzZ760EQp1hIyMJ8hH+zQOFEL75RLCF5OIaWDI5Jk8ZLwKTpADAQCAxvJUdJiZBfCM8oKyP9ePBR2jDmzTv1GyZqBZ17egcihZGYAMTUcSggMGzcq64OhYRJCAAolyipMkuUqxBe76O4MMLEavUwNRv9wBuAOW+YfcpDl86HMEzKhDkjLAingxgzw7BwhRGpHpTkuYj6jvoyPx7iw+DhfSs5hXv0L8pPmt+aRsVIZkB6H8Ivk5HruZDqp9T2NHKXFUwMM5w7KMokVmNeumSJ4H3ZW0yWEf6ivNovtVvQIuQQ9AhziD0dupaSiSIAHmFU4VS4JIaQFZmz587KKL3i+XoX9f2Q0iGxV0bLeRlpLGxJ1Zm64P4VFAAnYXOUjTFvI0HKHUoM7cb5xDMBze+6zXj6pRhKBVAfiElJ3hw9fNTTHVD8COlEGaefib5IjhWEi4wcwZEoB+pKaC3M1Mq5OzGF7wAzYEcN6UMUR76H2aIEs5UacGEv6yRIe9cAANfZpoZoirqRwx3udVB0yZZSk2dMi+r6+jggBtUqRlrb0BAlgnutGDOjDmlUrdLKD+s6MK8qMSGYUaPosl7GiYSB6Bkjgevqmjox+6FqO6H1lx1aT9uAW6XyAmeYd4VSxU4FXLO9H7whCX4Wx5JBqu8YqR+i63IJB7bxA06cycMjpCY2DLoES36xwjbbkoJ/jLxhcEMkRDCxki99SsgV8/YwoIAtcHUYp/qdHSloI/OXz4i5skAVvOf08VOxaMkdXpSIOfIuTzgDbbEAGkwcxxzrD/RIqWVusPHxUpvrg5Bi4c/2NuGzykAhJgT07Nnzxl8ExHEph0ePHbFDAWFA6DxKO/PzOFjrAicaC+Lt3r3bofi79+x2eG2+R4h9fgenG8+YG5hG9vc5uoZ1NPJz3uce62qcOn1SdHJBsC329Ic1EnREcWBofPtb3/Zcu/lz59tplqYdRXzz61/3bgBPP/NMTJ8+Q2Xv8xQJ8NUGmHAIJQCZAU6Czxm3oR36HbixqFxFZYX7Io9YQQu8i2ENHnNAQ8CegwQdpBHs5BjJeZOPOt4OAIxSO+v0Ls+hVRxRZpLCDcL/MKzVzb5GuUKO0UYMcfgBa1PwAvk5T/FkylCWxgPygedkJYX6wX+RmywQyAK0ZVKA8OYnxVfGvAwehxnqfcqBLxD+6FELOxOTQYpBUAad6RucZ+fOXjAsoHOmQTCt5pD4zY6de+OoFNITrIei48hRcOewnh2RLD4qpfig+gecAJeO63vJT9EpW68ykpd5TebRKJFJCUfRK5ZyWutRj2PHT4pnFsloY36l+kztR1/ztwNpc+LvnZKdtLmxoU5G1invFMEaMISy0tfsHIS8IG8UPAxHopFwuDFqz5oJZeIZ4BFyCOUGmPAb5ZO6gcvQy0jx2dmzZpnOrU/offh9d/dVj/4AY/DIclr/gwfZgCK5veCIlF86FaWd93i78IVxiF/uL/W/QKZXkZHJQKXPE44xZQlZfcOLlz366GOWA9QZZzQOHebNDi0Xn5SiVi6ei4MLWkCfYZoTuEf0mIqIOWrXvAVzvf5IQyNRiuWWq6whw+JpzJOF9hYuXOwFwFDmRoxoMs+ura0TDJKizEJhPJ+l/HDY4TiGxqZKCRwvxXPkyGbLEng/a3CwrlD+jVOFa6Zm8ruxsclygaNZBjyLMeZtlVmUlvm3wAB6AK/gIchwrulfaBX6Q9dpGtUcY8eNE38WbandTMXEKQq8Ei6m/qCvgP2o5lHW6WaoPeiHRL2xcDP1xZjhTNuYbkm9OZBjHKxbxLQv4Fxeme4zJ5jdYHgfeFF3ZB9lo6DjNEYebN6yxYu/YVgib9s722/Ti/mRcIG1qOqHN8RDDz+sNkrf07/VK99wFAHbYR88fCjpfdIpGIygXHDkUrvklNKdd97pvIAdzmXmlDNlFD2I6Q/QPOVZBxFy2IkifAd/6FP04CRL03a6yZmJ/iYYin4YjIaWuIdDZKTwpF161Isv/sD4j56T+BkYDc67Wk6mFQ6QEloRrvMDSiGqCj4wUjyBfezhmd3tXZ6qQvTtyuUr9aZ0dvFRdFjyMq24qESD/OYwHRauOWivr3mJuonZIGMHiKfOX7LIA4eE5UOo9XUNMtq2itftNcwxYmiHK+nCUpm+wZns9F/6S7dUeb9Omek95uh3xUQZWotFP+fOnvNgwsjhzXFo/6F4c/Ob0iWlM0qPFIZadqR1aMjPBTjj3J507cdqq3iH+gUdc+k9d0QV6z/cUnuxW6RXMlf9Tel1fAM9EFVFxBV0cDs/8rEulJJhW/htvVbvwJNoSuZzwNHh5MIzoq2J/MA2w2ldVDoo7r7vPt0bGudOn4viAcXWlV999RXbJQwigcO3+9BnjkKZhXpZz1VZmUaIekAuFMuoZRtAaJFoikoi16T7rlu1Rv1KdPEQ67F8g54Hz8jOP/Cew8568S4cwrwPz+QeMiHp7Nho2DqS8/0GxCDplTjD5sv4nzB5sso9HfWVw+K0+NKmTWtUa+gEnoRuwaABshwnQ7uODumw7bI3LsYl63CtosdW6ZYtcVH2BdPbTp08EXVNI2Oq+DAOzArx9FdffjWWLXspdu/cEdtke25+c4PPHBvWrYu1b6yPDRvWeTBq86ZNdggg1/dJr2OxSBb13iAdbN3qNbFqxQo7JTZv2KhvcUZsiU3rN0aL+NB73v9TMXPGLOnUQ+LBe+/3mkPs8FFWViEdtM28BZ2HBTZtLysx8ACvRNdtEk9HT8E5ycAW9Im9ySBbyVDpyHfd98ALMBW2zzLyqMPTHPZOdz7ImJSmNPqPkActUVrxMiEgYK4wHhgbHVszrNYhVSdPnbRxAJO20FEZzEOdIyFWXDLExoNHyrq6LcjxFqpIEyAAw+tnhqG/pOzdtBKFUmGq0cswI+q4X8Y/kQOMtlayaN8QFvaTgiKFZKjKYsRv645Dqhte9maPSrHyPwTskFAhIUQuvDZyQ7QW/irDTE33ITiYB8oT9YJgTAwyqm3AS4GjWsALWDEKAjFRBkCH2aBceO41RMYzfQBTdjtROHTODIqyXb7aTb1418/IUHmZmStZYRDs/dCHnjlfRlNgXmnkLDktEtHiaEgEnA4ID8GLws37GGT8zswnORHII82bZuV9FF+e51E8+holDSWR/PB00n6mFyy9445gVXSUU0LR7UhS+dQhhW4SjirhpfoDR0I5SWn+od4BpmojoxwIP/AGw+fM2dNWCo4cORxvbtqoe9uETynyxCvc60yCidF+oIcgxChMzAbYpASsaSOCmMQoHUa9p3Gg1Lj9ychpkGDH8GdUgaiANAJxwc4LFjpi1ATBjrGHQYYgB98xDpljmEaKW6xswBjAd8Iq26UcMefZThAZmXyHAcniL4z2J+8vW6DdcH4QOaGDeBeHj2yy5/+c6ABmNVxMq7VdBroU0TIJ6yEY52ameOYHW9mGfpjzywq6GCEwWIcp6x6/cfRQJvvXDqutjxopUdcFC0aRCTMk8gTFqkyMHscO0R51EtSEFbPfNQoZHs46veOFxThqam2coPzU17PCdoOUJSl1egfljlGjGuWRVwdmm6yRzVJEdZ987DxQuSALQgR8ZUEqaAaB9+Mf/9hOC/Ax9TO4HuZHLIzFqt4Yz6PHjPYc+ZPCyWeff16K+ALjMrwKfohSPFxKHHPRCW9mSzKeeYEjMVbqN2J4ow7Owx3eNUKKMtMPUP54lzyY58n7KO60t0n9wjVbEvIOijfMG+WbdykH44/fGIjwTxh6Dq8HP5NnPo040p9CSeMotISBgSLR0dll5xgHkQr0F3gD3kMLeISB92uvLvN+5Js2vemVsDHyDx86LNw95CgBYLJl69ZYv36dFL4uw5iyoEfLB52TgZQMRfAFpcSj5hK2TJ2A/4Dj1ItRad6FFqElj+irPozIkA+KbXKUqYeRPXqT58ggjA4b/LpH9BYZJZxNfNN56n94iHminqPkc59oF5ctZg4Op3vkm/iwnbGFa55TN9aVSFEEBeNQR+ahHPQFDm7uo8RzJovkMGDqh34LFqluSXbwAxlBPzDKj0OLviU/HJztlzrtuMY5TiQBo68tLTKw9LxYfZ37nnpY6VU9vfaG2ku7kVvIZJx6jp7SN+brKi9FBAyyIYG8xRDFeVViB8bg6FIbcFwn/K1TjRNPtIKqs/m67uIAOHHqhOraZucWCz7OmzdH+F4rXnjW/AuHCzKKEVccV2z7yxQHIk2YQ40SA27Rd8DF8kgHsEBpYWE7BhqY94zMgL8wioXusVrK08HDR9wvrHVBdA39h5GE8msnDvJR/xzRobpkOcN9oZIj+jLe0k7gCD9ITiMWZpK8Aab0FTBkFFAvg6cYsdAxC2fi4Oju7C7gUcqPfO0g11/C7YTX9A98Gwc3MoNEm4A7spJtiYEZo97UgfoS8YGCi5wAL8mPqAF4QkvrBcHjgGCWZBZ6CAohcgPYwlvoM9dHBzySxDkf5GdcUoLmeA9YgI/GXcESnKWfyMuRVpJb0DPv4gAgioA8GKECPgzoXJH+Ax5NmTo1eiT7aTt7dCPPgM3tqAb1HY5TaAZDl+1g2VqamnJYXqsuHMkwgH8kpxa/i+GDRdmZpefWeXBwJYcc9MBoGTBKTq9Bpk30hKElQ70Q7IrXXzfOMv3Ci6rpmn6gTHQQ4NApQ5GBLBYuI/Lmsvjr1s1b7QglBp1oSDAAHZUBEHh7o+QD0QfwBaazAh9gu2/PfstzeDwym75Flpq3qW28w5n76MY4Q1hAlghB6m8+Q8gcqfB+ghF6eMKVBsnKizJoX3vtFb0kOpbeAA3baE5ocLusvol75OlDj+Cz0EzzuDExefp04UP/uNzRHcMly86cOBtvrFopWDGgkZxlJE+tkc5FOc7vbSm3j7/bxesbaA28Lyod7NXn2UL8xLGT4n3F0TR8ZKxd9YZHfWmn9XNwkzILeYgdplQ4p7LBc67za71ls7YBC9XNXrQgZsyeafvklvp2ZGNzHNh7IDZt3SB8w3lKBqIh6k0W/o+cyFEHv515uuYnOEg7mX+++K6l1on63VIf3BJOXe8Xly60xoF9e2SMXfH0Wm8XWHCgZZiZdwj3+qa804PtAP4X3LK89H2+EQ3CC3B2DVb5ON7bZdMNq6+NpXffI/5a7AiAsqEVIWqJ119f7m9xLtkBWsjMcCrUpW/iKbcpF7yDX4Of7Lpw/2OPevHG86fOxoj6EXG5vTvWrHzD/A9YkJ95JY6FAvwyD+LgOedM5yTfz8/4XuUaKuC0aP5GvxtehHDEyGZvG1ksPX3kCOlZw5tj2rSZwqU5svvGe3Br1GgWMpwaY8dNlL7WLF2rVjpNueiswmcOdNch4g3UcIDaMnvh/GhoGm6eUSEeDZ7Au+obRvg77IRy6b4MjjFIBs16PSK1E0c4/BAdFVu3SzKzQ/yTxTOJiiKirh27QfbD+bOSkSdP2BnRPG5c3Hn/fVEsXK8ur4wZ06ZH64WLsfHNN2UntMcV8U9wgUEvnOUsFL5hA46IbbFx44bbUzpXrVol+3ePeQbwRy9jitYdd94ZA55+7rkXYFggMowYoycLAIB9RUi0a8/uqGWEAKFTXRlXxdiXvbbMq+CyaMpgmLAYa8+NtIAMYSTbtm+xl7NZii6L0xDeAFAQdMclMBDsCFEYM6OEMH2YDIhEl2cisEEmxo4QsJEp5YA6gkAgKwrNVb3bJUV1iAzS0SNHmJEiyIkCEM7Ewf17Vd4RC/Ta2rJoHNkQFwRg5uXDPnDleoV/lQ8x0ekDiwjpx7mAogCy6jXmwoF8fKF71BFYMbqL0pC3kkK5wGBlwSDe43fyjEq46vCCJXAq3bBRygPgTVV0hqx1x//zyMQtYim8pmsRJRELwEffJ6KR8uzKiiaUQ1aCMMiLVSePeFuYJSKisNReFVMwjs3j0iMVgrJALaiAyqJeILPuD3AdVR8xRBOyyjGD1H2gQx9izNOOyz3dMbJpVNwjpgPyEzLTIKODkCeUThYjI/SRUaNhVnrrpLjWCl9kcFbVmDhR/lg3gJC2ehlUjFJPnTrN+PLKq6/4e4wk+pBwZpw7KH0wDAivWAwcdzG4ZCZOO/QtOAXeAw8OcJ4DeKJIoJBYoYbZqJkOsbzcI0ExO973/p8SobM2AHjJ9n+lwruhDv9DUcdLyGr11IHREZgZnjmcCYT1JqGCwCZSA2hiJHAoqTzKJdQSRYk5QEeEvxhdOGCgAVCyvaMzJkyeIkN/uBQN0aIU0v6iQ+byNjY3R/3wEUihaBANYkhj+I6Q0coiPtViVrUy6A1rwRwlCOMdo5zRJc44VoazEqmUuEpdo3DyjK0LGfXCeMRAsmNBsBhaUSmDplJ0Xqn+YFqEhA8j/6oTiq0VNNEV1xjxeInhKTDIAXqWvOADBMPBzhMDBQMLuve8L7W7QvwHeKNAkzCAWem7q5tV00X34i/Ll7+meqZ9XzFEk5FxM06dOO7QKYTiARkRo2Wog5PHjx6Idz33Xq+0TF95lAXFUf0CXiTFM221l73S1At+g5OBEC2MS7YXRDH3e+pn2mYepWvOpSVlfs4oXzLsh9qpgSGOAjxz9ixPQ8G5gUOAeuaRL/Ab2ONQQLHkPs5YDhwR9EWt6IIRLpR+QtUIp2UVapweI0eN9kq9jBTiCUbhnTplsupfHGveWBmzZs2MO+5YKn53Pba8udHz1e6T8FkowQcvIbStzILvpNpbZNphRXZ4MQ4AaB085gLFAxlBXszp5jmr7dJOUWF6z1+oiwxfFHxGpxi94l6Cu/meGKZIUn04RH1AlBiGOzwJWkYRQsjqDjSq2/BZ3rGM0FMbRtYKCwqy+xR605eqAtmYm+ncS4FS+PU/BhkKXzLsVGO9bB4qHIWuYZ7+TgXniAJ/4zrAYyhLebmuqT3gJPUk8gRDxQtXCp/ZkhPFvqqKvh4q2hxmPIQf4Vi81CoeorI5PFoi5RIeBs9j4VocvSm6gK04h8SI5pEePdVLfi/BNMkAcNkLdtEe8SIU6Q4Z9ExvaWtvlVxuM5+Cl58+fdIj/ECHZqB0sMjV9Zs9Mvxk+LNmQUurDOUrMXnKRMMU2uI+9YD2UAxxekIH8FXaZHoWHaE3EHoKPAiBxSGJvIcucZxewpna3hHr1q+PE6oLUxXnLVzsMNZHHnsoHnzwARs2GNPQDTAA/yiD6RjwEBTotOBoihZh5BC57Kl5OqyoS3DSh0wTAmY8x4hG0UIhxmGBkxS8xKxncAKn9tyFCxJeqE+RtbQPh5R5hvgCBzDg8Oj/VQY30krx8IB+4l/UiVEx6J3FxugvdDFkfooaSZGEYCfTE5kTz5Qz+proIwxWlDrqy7lTCiVwYFFkeAb4gsyjTtTfuAwcMl7rmmT8UNm3aQyo4CQp/OIZbUMm4bxG/0Em4QDAaCMfOwD0Mn1NBGC9+JLny+o5EZxMGz1+7LgyTNNEcNwQxcdCeXyPA4A6QxPkn+qIjE71zDL69sGfiBAazPeQ8fRnSrr2M/Ai8QYSjiJCZ+mDSin7bNkG72eRZbYvxoFPWyFYZAj4wLoBGBFMP2Nwg0UNN2/cpO/LPd2BqQbgM/wfOYSMdLSZ+C26IdEb6IfU48C+fdJvqm3Qo/Ajy1nDgDJVFGzCfQXewvsnTJxogwMdAhyjD4iIo26ibv8GSExj8bQd9UOD5HrrufOxcvkK55X4FlRd0Hl0TTLMSACZ93img5zpTKbegotjpk6J6TNnezrH5Y7L0VQ7Ik7L2Fq+4tUYIp7C4nNA3tkVssxlvXMCtm6pD+tnwjf1ehSJloHzSMmwk8dPxZDioQ7Lf/2VV+PYySPWKdCFkgMgleM/9T0JmDhf/SZbH7QXMIEiugFdM10YPjBHco4dCs6fvRBF/QbGMBlye3btjW07trhPwH2PtKfMnSjPGQrXuHX7uduEVEEWSi8pGxILliwVrlXqnvTOfoNCEjS62y7F1k1vyn7p8XQrKI3pAGSbaZK+sczR79QOtYwoAvYVpBwdvqcDGuA9+g05RA+yxTL8A1sAPlEumXD3vffHjWu3pA+lhSJ7uq/GqhWrXGecwyRxGp97U6FDlbhK3QYu6eQysR+vRInKu0e8me/PnzoXw2sao6OlPdasXBXSpj0VrF+hz2iPk9poHCn89rXSbbxU0hv67UIp0FEQ/IKnEy4/QDCevWCBt/S8ePp8lA0pj1FNo6NB+lJj84gYM2FsjJHhz/aJCxYtkqyaHLPnzom58+fFrDlz0haKd98Z8xbM9zSCu6X73HHXXbZb2F2gn2Sswa3yWH9glHRtni8Q/5+nY7G+matv5y9aGHfcrfs6LxD+cixctDgWS7daKoMbp9aMufNi/uIlMWfBwpg2a3ZMnzUnZs9fGFOmTo/JE6fGaNWzXLrc7CULXc/j0v3po7rKYbFh9drYd2S/cF8yRryE9VnAdQbNQT/WI0MGMLWMxZmRzawpgG7tgSLhBThGhCx22IDHnnr6BQB+XUzJngF1Jh0JE0RIw7h37dgVs2bO8ugbSh9hCD/+0Y+iva0t6nUPZRXDJ+2tKKQT04MBIZBGjWq24MPQo8cJWWXEACWWAwJnNJnVOxlJR4GAEUDYXHNQceZfEZZFSO1FNQrU8BxLAQEhwSqUwwk/rBgaBw7sU+PbVI9K1eNKnDxxTIK9VfncjNr6KhmTlRY4hGhCGAhSFHoEIELSxAaz0D9PORBsuMczz8HvSQoeBzsGJA99Qup8H4cA99KRhBBnM25VHsQ1cSvf9F0mCtA6tdtn/XZ91GIzGP3mDQxxlEGHNyu//soLmPEuv8nb7/G9v0G5KrzPb2VFuC+LHcIQWVUelQ9jN1XQzfczA5uTbpAvEQxuk/7cVy67IFTIU32CcodSgEdzxIiRsUQMEJgfPXY0RowcIeRlpCdFDGBMWOGU8meDXfdAbjuWpACBvBhQGHooybzL4llEqfz4xy968Z2tWzfrWZFHoAinJuSQvkVpYtSMenGdFHSEAr8LTRPMaINZnu7T3+AD714uLDIFbjI6T0TBXXfdLUay0PXPYe8ob+xLy1aNhIBSX4Q7cwoxXBmBY1SOIxt0fOMQYIzBirS6L4oP9FSp54x8sZUOc37elKBgvimKXx5xZZTigfsfkKBcEmz5Qn7ADebI/roYRaq4nSF2BOnwKIDgR1k43ax0iv6G4oThGoVI9auQcZ7vsWsDzgwMcWiOe7SDeuaRa1/rO38rODAlAKcOBg1RAIyOM8rP9nOM/LFSMgdRATgH2VkBxS+FLctw1gGMOMiT/FP4I2G2yYHAqBOjNlYqjzL/8ppxYs2a1YYpcPJItQwC+pv1AapVFkYZqzVjMDCSdeFCixj/Qvc3/ImojVOnT0RLW4tHz9k3/0LLhTglQ4hRzAsXL+h71gA44/vUgVFUViRHSUTB54AJo8gzdcAjXTrgsYx8YRAR5VIihX+LcJc6E7YKzqiqQslERzgcTP/cVLIRW+BRCOu0aGLiJTiG6GP6CVjxDu8m3oaxOEDwrpICWeS+evLJJ7yGA33yS7/0SzF27Ni48867xFOJDOkfdyxZEvV1NXHi+Alvx8b8sgP7xVvVRjtVCvVCdiQDhbn01/zbo5e6Z6NXKb+TFPrUFr7lNwf1zIYKbcnPzb/0DF5HIv/8Tnqtt3zgBX/zomB6hpE7WAfvm/cWzmwBCk5gDGSlCUYHzEk4ScmL+rh9eg+egBFAG12vQtvh53YS9KlzdhbRdu7DL/MzUq67F/VR38ArOOdEP3LkxAK9ra1pLnA24lk0k1zt0EWthK7h5aoXtDN8xHDTDW0GPhSdYcxBk2k/OAGds23tReEwRhBTXxj5RmFkNJ8oDpx+wJ7VxIm6wjGAQ4e5pZfaWsXbL+lIW1wy4n/uwoVo07ueOy7eBD4kp2yqNzDDICGKDOMfZZxr+D3wYB4221FeE63MmjfHW2gVlwjnVN/Z8+fGfCld48aP8wgra9IwL5h2w9cYecEAFnAM+9v4qHLBUqakpBF3IvsEU8GFA+OaaQIYWMARGQW/RAeArzpkUn3mEX/JfEa5wIvzZ8/dnrfed746/IApQtALcIFPEBVGP8Kf4JtMJcsDG9Bspm/4HfoRESDmweojrpEtTHUDv4AZMig7/DjQvfgOvgmN8i3tMW0U+p8z+AvO8Q7PEq/oxXsOvuOws0bvMdKO7EXnIZIN3AKxWDcK+JIvTvN0P7xTwoiRIx0VhbHKSCu8mt0dmO4GawAvwQdgAv9n8WkMZ2ROri8OD65zPTn3vbYDUTwdZ4kNaP1BWzyjIvAEIYPpL9NuV2e3+zBP0WCXKfoHBwyRpPQhZZOHw+2FK+ig4ydNEu4ttFGMU3O7vmMkHz7PujDACj6CbCaSDQcIWxeDm4tlDCCzgBEyhmgvnG9nJV8YBXbfmAcl+CGPKJP6IfuBK7KPNkBLvGcHgGHIIE7qOyIAOts7Y7jk7YmjR2P568sEQ8GmEOHK2yms2z8M+77J9/1MMkNwZ8rbQPGHsZMnxYRJk109pgDUVAzzegyr3lgueKepo9ailJ9zdha95fxkEi9wWb70weDYNeH1YOH6vQ/cH+wAdu7Mea/6Xz60PFavWBEnTx+NIcVpuuvb604euTzO4Fi+drpVOOu+2I51BmTBrHnzYuKUSXFeZYnqo35YXby5fmPs3b8rWPARnHFZfF7IIqXCvUJymSqUvtInposy8U6MRKZFEj3T/4Ye9NyKNsFu2+ZN5lM4g6kTztD0baHipEI7KT7dB260W7DVz/xuhoergz6u59hn0M9l6SCt4u1DpGPcdd99dgCcPXXWg2zdHdKZVr1h0EDf4BJ//2LSuxmmlI8Ogm5TN6LRhjS6TsuZC9EoOOII2LB+nR07OAYZTMy5ZzzM3ZLT7f7Kyb9777l1gpPliY4S8cf5MuzLRCusAdA4rD5WvrY8Pv/5v47Xlr8W62QjbNm0KbZu2RIbN2xwWP627VuTvnfokKOS2Ebx7OkzjsAlYpL1U7Bhj4m/DR5a4sHHG1d7onzI0Niq773+1Z69dlQfkV3TWoj8zesACCg+iAZiQC8NloqGxee9zpd4AmciTGvFt1n8dNS4sTF20oTolMy9WdTPPL1VPFOcIUbUNcZrry2LY2ePi+ehmxRkvmCDfDK/Eg+kD5Hr5pO6h2yB18NDoU/6hml199x3bwx48l3vfgGwwmxgLhekGK9Zs8YKLHP5GanuEdNi+z0qj4eXOb6EgrIQICFTjDQwdwSlAYWIUSoYKIuDocARfsdcLEZ9GbFHYE0SI0W4gAkgNh1MBVHIwG2YmBfK0wETwpMBs8GxgAMCpmhBre+u37xmIFcPqxBAIlatXKHOOy3mXiJmfl4M47jyvyVgCFH798jgKbFCjgMAvIJxIQhBSzy1KFiXHVbYIwYhBUrMFkaL8sgosNspuFBvK760gXbCvFRvRr9wANA22sN9yjGFC3EZkcCRwoeUZQLgWpXP1/0GJMJII/d8J+RxDbmP8Q7IBDMoR2XgaUQoMfqsTuCfYc33PMdAV0mJWahe5IixDzFyJuSf/PgN/KluYia68jklmBNM2kyqUL9+5K9v4EaJUXHouf4Ik8cr3Th8hGFx9tx5hzjjlWJuDQfzrpjTeV6KwVlGlU4di4uE1au/2aoHoystzMM6Aa3qm26HoO7auTPefHOjw2WYy3NSeR05esS44JE+MQZPx1CfgIPXpaxZCVW9qSNtQNGjD3lGe3yPxhSuCa9x0i1Wmmexweff/3ywLyqjRWkrwFQOijgGm50awF55Uw5Cn5QM2DQalBMjBihXTFeAcJOik3AeZ0BjY4PorMtM7JFHHgm24cQggw7aO9rsNXzg4UdEW0OjVIYc5zNnz0uRLYoK1ZURs6QUJCOY8oaoLOqYVt1Pih5OGEarrCioH4GfV01XHd3Xqg/vwVD4xrinezAWDEorzPrtQzSb2oKRmtaNYFQfhmTD3kop9EYeqVzXa3AKcWc3Co+E612MGODGNc9QcJPzgSiFatMxhvgl8Qe2JWQ05qWXfyxGnRYMJKTKhorqy5aTKKPAnygJFspiJOus8O6Bhx5yeCd9RX3oA/oFxZK2wtdSeCt84IavOQg/5iDEjogNFjiFV3Vc6nDeKLy3DxkHHMeOHXHINO8dPHhITH15rFi5yiO9MPKzogfmczPFhakKzOUn7Bn+d0jCinsokHl+P8o47xw9nNYY4F1G5Wgj62TwHe9wj+26+H1AvPmI8mAtAvgxcCbfDsEMJwZTTjZtZErAJgtLeAS4CE4CIwwa+pqUaQk6Y/SJ3yjBSTFPPA364j44lEdU+IZ72XinX8BTfvMMGuwnPqIfkJ/pySHswtFkXPtRomuMND2Dc/E9iTzTQp6pfGSc+YDq6fxJKkO5+JI+h0+SV66v26V+xpmU+B2OlF4jyrihd/q2hYO6UUd4P/d5j3NKKIk4eDCAiyWnWMRVBn/hneT0SbwaeLH2yblzKSQZvkCbkD/wG2tOut9PbcUwhcfi0KOvMP4oh7pC7+RlGgYuqhvyuKW1zSGFXhBS3Zm2FRM8lBeKMTiMLB/R1CieSyj/Xj1PztWDhw568SNCFxmpxKDv0TcY2MjATp2JGICJdClffgMBYIthw32vyVFTHUNFtzghkGOdHe3RpnKPHj5kXCP08hYrfkt+M1DQNHqUF9QieoGID9YXYFoK8MKJwEKVhNVf6ugSj25XWYymC7b9cOhesfHPIAd1wakDXrDuAWHc/AFPGD4GNga/FakC3JgaBa/rkPHHCDcRReyWQ8SJStA3yRkFHmP85wUkmd5l2SUZYvqRgshzYAKfSguG4nA572ggBhWYngG/YI4q+hhh3ThnrFNJjsH7gGXGPZ6TN+XjdIAv0n/QPU5x+Av5wwu4xmFhJ6auoWfKze9w5vfFiy0+nzp5SnL5VFyQXKautAm8AkaEn1IXeDTPqAs6C1tzNauvGGmiznrZ8p41fXBm8F5adDk5DnFaEAGAkx2eT9tQwGkfbTJeKmWcRg6le9AK8pZ+Q+8pOG/AB+XFABS6LfIDpyn4y2KB8G2iU4lWe2PVKsPbc/IlJ4iiIFEO5dFetlzEUCRSS9UWj5eOKwNAXMDBofBOO7b0DaHCOABwfB8Vj2X6Cg4A+oV+wmFdX1PvNiAbkOd22upb8JIyObJjnygucIo2GG7mK2qvXtZP07MHKsQbmN8LTrEN2v7du2P1+lXG0Zt6XdzK7eJduoREfm9JhbJVGesB8IQS8aixEyd4m+irlwWL9u5oamjy1J71G9ZIJx8seoQCUoWcNf8VDLx3SrxFdJSb4VdEP8IDVrlXwXH/gw+YlzEqX1Za4ahKIgDOnDslfpb0CfhQ3wQPgy26TP71Kdr3UkF6R7aA6gm/QR9f6Pnjk+KMjGIxhWhqbPJicIcO71NZLOBJxgD67bDiv6Tzkj/9kOQQsi5NHa1prItFS5fGIBxuAwfFgOuSXT034/zJ07Fn5w73CwvpsfMR02asS+mAZpyn+oq2ZlzMu1mhX2WnnfWozNv15+d6d1h1pWyESIMQ4n3Vqsud99zrKTntbR1RVVYV7Iaxft06wxIahiaTg+GfT9SJRLtdB9WNSK9yIgAeuN/TYzpb26O5rinOnDgVm6WnS7N2pAP1Qk5l3HC/FM63f789+V7vfTQCO9/FF9ToqKqvicVLlpi+O1raYtLYCbFe/bd154a40n3VTuoL55l+dDxOnjgqveloHDtyKI4cPBD79+6Ondu3xs5t22LHtu1e/G/b9u2xXb/Xv7EydovGFwg/GAS53NEZxaIl1kdat2G1da0jhw/E4QP7Y8+efXYKsFMAx6bNm2Pd2rWxSfoT6wJs3LA+duzc7vPK11+PdevWCO5rDftNgs/atescibRly+bYITlbqTaxxf6lCy1ROrA4SotLYtmry+JiW4sdbkS33U4Cp53ZwpsEQ64T3uREPwHGy52Xvbjg4qWLY8ADjzz6ghVVMXn2/T9x7Li9miwAM3bsGCMEo2AoFDB1vBhGFCEs4RYk+AehTjBxCq+WMolX5U0pFjgL8HajtKO8gcQYGHhB8XYhEKm8DW8xHL5HCbMg0RlliBFWlGsUZuZF4jk3I1RdjCwieLZRuSwjcOxY5vV2xu7du6K19YIMhuoYPabJI1/s6d6vH0agBLTKB1gQE0qhGa8aghID6qPEeIsplcF92oiw8bd6n0TZCCnOVmrVLr5lnit1y/PXSXwPUVqfBWm5oapzyu0wbArEjQFtYaJrE5uu7TkTt+CPEX9lZKMfIVxeWiz95Xp0iDHfvKG8BDc8wpTuL6iYEowFAkQxd6SAiIhrh+yrbjAslwWtUUV/VyBU/ZlwlaiT8/B73BNB9nkPxZdMgBe4wTxAiBNlgvnzIDDhi2ylhUeqR8J4kCrQ75aUxq7W6JTCxAqXCECUAJTME1IewAHCMhFwOAbwoF7Gs8ne/xL6OBZUydQGtVVAvO0AQImgnnYC6A/Y0hcYiAhX4M93MF6HkerbvgYxij+KA7jLav+79+yJQwcPew4fq5yzHgCGHYaYR4R0oHidlcEFiPgOAw3Fi7pj6J2UUsU3ODsw2FiMhBVPL+gd5tdSX5QFmNEUCSjCeiiPPkdJJPx7mJQMFBfmpDLXHGX3hJQ+RrXGS2g31NWq/ikSIDHNpDTijeUMLWRjnbbTZgQefYlhwqiGcVMwwFEA7KhXMsR0rcPMJ3+rsjKto4xZKKrvEVJ6Swr6EPc/z7lnRx/5F36n+bYDrbjBwNJIdxJu1MEYrbL4jUMAA3bcmLExY8Z0K9Fsmfj+970vHn/i8Rg9qjkWLJjvaSN79+6TQsZCW2VWAOBfjHiyeusHP/wzMVVMEWUAx0JtzbBgJwFHbQyrcXg9AgCPLA4seBA8ktB7HKVeD0AHIf1eD0CGzXDxTL7zGgYjm6wMwo8YtWTh1ObmUfY2HzlyOLZLSNCuZ5973otmoSBj2GDoE3EC/0VBdLSI6sUIIe1IawAkhRnnUu4TcB1aMJ8V/WBAUBb4Cz0cOnjIiwKOGT3aisOrUqy+8U9flvDb6jZvEu9mesDQklIbFUePJBzMI/AoxCSuzR+hMxuGomF4ljhPopvEAzGqqddtHi848x3v06fIGVI2YHiW34PH0g7yQWHmfeiJb3mXMvie98FL7lFecjT0F22n752v6kk+OBuGlKS1FLKxwJlyk7MQhwLlDYob+t4OAP1BPxiN2QlA3VxXvtfvVL80EopSb1zVM3gj72Xc5dpOJtEWWyvS39ynCRzUBaUKfstuEy1SpqA900u/RDOmBbWFvNhKDWeksjeOsE4Fhg11SkZQCreHxqkjv8EhVnpny13mklt+U1fyK/QByj8rqbNSuY1OGc/kx4i0owXUTmTQAMGR0Wy+xbgmn9xX8Fb6KsPLvFvKGPehNfqFvHHqnhE/bLkog8hGcgsoEf0HDYhLekY0GRA8Ih1l3fp1sW3rJk9lwQlGxAO6BoYoMgU8uiRji+iJJKMl1wUjHBJEBcBrgGeSXMx9ZZ/vhNfqKXcCsof2oOuAJ44muEZkYn87RYiYefrpZ5IDR7wKmODQqBX94MTkDO/AuVZZldZCqShPkVHwrVJ9R+g/fc8BLqDX0DfQNVPFgDUJ3OB5ovNk/ABP971gCyxpM7+55jnvkh/n1P95GlNhtEjnREsYQslxQV78pjyuEx6nXUsY8EEvSzSd8Bh45SkA1Id+BAnh8z26ZuVscBE9Akcai5OyqBtTp3gXOQbOglfwVHY2WCOlmOmj9Kt3Wjl90o4mHJc4LOyQYMROspV7l9radf+c30/Oi/PebYh3WfzqwP4DcezoCYfoI2svXGQHC/Sz/u4n4LBi+etuN7DyFofCUaI7GByiv6GNy1e6YuGSpTFZugwRk60ynPZJpvANETjgPXAEbqTmUaPcv9SLRRgx4oExuHPx/EUPntEn58/iVOm2w919onpZyomPElmAvPH0NH0HbauiCUfFGwxrnazXCf7wXXZuoF+aJJtY9XzTtg2CdyEiTAeJ/lAxbjOH76k/8zldCzfUluwAmDBlSkyePMWj/0wBYLHwbVu2xhbRISPy8CxXxinnlS4Lp7cl1Z0X+IYydcK2uKELjGUcAAwYMCpfXlIRFUMr4kc/+EG0SC4yWMB3CVcL2ZFgiYXfuR25XU5c+gBH4Zk9XsPlrnvvsV7KzhzFMraIbli/Zr14zeFgDRsVprLMxd+SX7rM8EPmpfLAAUZhWU+toWlELFy6VPApsqNkwA3x2Ks3PD2DbcqZUoUzk0Um+Y7+h/eTOXlh6IEnllW6z0Ff+hDeJZpOAzOJpsEDg8Jbp+NEZwv2C5dao2F0czzw8MPC3UvR3XElGmrqPY2DhYE9RUvlwAdp5z+X3OTUcCfqAS9lN4UK6Tf3PfSA14joau+MproRceb4qdi4aaMr5AgA/QFLMiIbZ9Wb3Tunt73kPlDf43AuGlIctdKPps+cYb3zigzcptrG2Ll1W+w/tF+2UYXXnBvsdUKIkkzrXTEIhUPXi1CjY+qMHerBMeEfMhZdYLB46AOPPqJ31MauyzFMPHzX1u1x5vxZ9yeLWw9mGrtkAH1EX1n2qb7IePNL/yUbgMUSkSvwTGxFBtNxejOlCP6Kw18SM5bce6d3UGk7eyFKVefBAwZJ3q20/cPUQbEgpYSP0LJtRd2Db3DtgWPdoH+AneWs6AubbPbcuTFS/GlAXVPTC8dklFBh5hmdFbNFODOHlnnXdBShbKxQS2PIAC83AqpYgEcxgggxzEFejFTmA7EwCiuqNo8arXxqhdQYA0VmTucvXHTDOXACEMYPwHMC6HhJAdlgKWmEKvNupxRYwjBAogw8DDVC4mB4q1Yt93YurMRLaGKZzijyNbXVHl0YKOMa7zKMGkPfI/Fi2InRY3gwigLy46wGuaQ03kIwJmO+SN96BU4DWQBXfqz4z28Ij85IzD+NqqsP1PkiYDNmjFJeTQamlxNQx2TFEMU0CU8EsI6bUprVRlbvJ7SdOT/XrzLajHDAG5kcDzf0Dgi1ZO7EeP6JO6I4mJvZGtdUHIv1ua4gAcxV7/KlV7DWA7ER/UkRFYIWcU/vQlQwAN4vhtnQCN1L88d0kJeuOQo8ymWkA7HPpRQTwYHRQNo4Zeq0WCrBSaQGhu+IhiYLDJSeOuYt66ipUj/VlcX4sfUxZdJoXTPvvzqGN2BMsUhcnY0mRuDZK5WRhbETxwlXerxVR6i/S8tKokQE2F/lAkecGTcFCNqC04NpD6q9+1hP1X/cT8zUgkhn+iY5ffTMzJZQybTCs6cBtHaYDhYuXBClwllajDBiJW8iS+hrnltQGN/YeiwZPyhh3CfEzYJL5SHwWIQSxRQP6lUpQtd7rsho64rWCyg9Z+w0OCTFabSMywuCH6NnMBCcYmy7xXxDVi9lFV62SWmor4u5c2ZLib/m+YVtLa3BonKMWBAlcVGKC3sTsz0RWzK1tDAqdMoh7kRaUCbhT4T5Hjt21KPabVKaUMJwwMCgLl5oidOnTsfJ4yc835dRDCI5+O4io91SzCi3Vcoeu4V4RImj9aLfJT+UHkbBULZwuPEbOkaRdZiu2kkb4QVpdOuyn3EQtsZ3GB84NAYKeZlusHXb9li1ZnV8/OM/H/c/cF8sXLQglt6x2LS3WvfpA/qT6RX0NatSE/r57HueM07RD4yM2mhS/2bFmfBSeFSaP61rCZQi4QSGA1sLEi0wRAoc7/IN01XAGUbMmeJERENJSZl+MxI1xP0xSuWhqC5/bVmcPn7YuPGuZ98VU2ZOjbbOS/ZIEz760EMPRWPjCOeH0YZTAaOC6S5eZNBn0ZEU7cbhDTGyucnz/0cMLyygqOuRIxujuXmkt3odM3ZMPPzIozFh0gT1xXnR22T32ZFDh+w4YcFDPNZMR2BkFaqxQS18ZtEkhBQJuoHf5QN+jfIi4jIPB+YkvoWewHlG33jANTIEoQlcgRu8mMOKjQ4SBjf5YAgjXJFTGPTwf/iyeaR4lA000VliRMkLnsrT99zJ+UHb+kOuMP2Ca9O7PkvtcEVNw+TpfGUsIA/Im9xwALi9KgMa9lkHMoD1Z8AR/dQ7EYOkmBHxkuQbdaIWukLJVd7cHyYjGFjD91nb5Yb4JPXFgQsPOn36rJReHAAY1IXoB+BMG2kvbbsleSZ4UA/gOmrUmGQsKKXFXQvOdzE9zsARmBPtAQ4gF+EpyfHdaUUFWsRYIU9GSzuk0LGTCzRNNA1GEbDDQUvUDAlZShOBPf0BrfKc/iKZ7yk/4IzzAX60Z89uLyrqPZD1PlMLCRNnGoGEth2Q5EUUAcYZU/pO6Tih47j4E6Pws2bONo0SjslOM/PmLxTtL3QEjLd0E47cknLY2SW+0tFlGYoTALjQt+BhkZQ5UOg6C7wJx9FVgLHxWjC+8f9j7C3g9M7Ku+9r3N0tY5lMdGObdVdsi0OBClCq0D51eaBAW4oUKO7QFhaKU5YV1i3r2ezGPZlMJuMu97i8v+917pMMvH0/n/dM/rn/cvQ6lx/Te5ws7NA/PDhiO3bstE2bN7nDgbWhxEH58tlgpEu207tc98gY9AyMGuQCRg68iCvsDcIUf5ZNcUILy68K3LEbZz0xEoxBD85E4x4+QD8zwg1vIB7PvCcdzkLS8cwvcbjiu/iMI4aL9KSLcd2JoQtHJ45LNmzNzeL0l4T3JbyATUPpX9oL3oDnUBlyFp2SzegwmFmehbMgoX7HWATfXBILRjjL4F2VleWOm9u2bU3Wrch5GHwutpMLHut8FsUepT7Jd51XS4+DfulbYOXrxd1xRn+gW9EjoXx0DBwcL+/dm6SPlDDrRUo2tI1h5vqCkuCkuPTyK621ba30iiV3gB06fDg4vhQBZwSzTNAtaA8nJ7CMsVsGFlNuccYDM2ZbcIIN7QNuDAgwCIE8cgMdGlF5LOmclAz0JR66kHfAIOgNcCJ4Y2gLDi7HVOUxNzcjPWLG2ppa7eknn7DDx/YL33I9bjAO9YcCyoiP+smz8Du0wcA3+XUno94z0y2vsMDaN2201uZW6REMjJnkS53ven7w0EtJI4o1xiE/6hgy9tL0x7tAAwT/0X9hLyz0sCTtCHZMy0c+Xn/TTeqTTBvqH7Wq0irX5R588AGnTfpdloiXR5tCG5Qfw93KEjgQnCaT9x4ArHgszkCwz3V/4cz1N9/szjo2dC7ILrSqokp7RGX1DHS7UQlG80fyUHXaBPwU/F2QfUHOBDmHfokTvryyxi69cpflirbL1I6VuWVLW0rxpVRPPvOEscQzI0t8R3wfPoc+43sbqDBmIMEzyDfyTvgWlcA5RdtxFoDzyA83/CjY4ZLq081X1Ebwa0S8s2XDOp8BMDw4blOjM1ZVVmVdnZ327N5nRTs5Ki/YRd5IWhIAS1ddCLxh9gnvKA+c5XdU+a9pa/XNLuGPDO5WllbauVNn7KUDLzotRKOU/L1fyJdrVVjdXw5nfwYvV71TFZE9y2pqTgGnrhT68Xd0ydKsYF5Y4vsOdPecd17pM+e8zqG+PlBCvUU3OI5xoPg0ev1GuU9d0THYbuH6W27yd6BXXma2Pf7ww5JFk+5AJB1oDM8JsAiONpfvytvzUxyfnq97ZpNxUhGzzkibKR2SKx2+Xqi2FBdaofjgxq1bnBcnRiZNtbLi3EI/NpJZY8jrJOKpHcAE2Q9+qN95p3Y6vIQL6AshUsAhWUXiY5f73l5pNfVrPsx05Yb6Blu3dq2dOnVSCgfHDBRIKSlwhgoThenCIJnSBiNiNAmFXc11IPgooQBA6TBLMseD7sQghMK4RakGUTgPkql6rPOCkH0DIzFaR7ZkXJQGCACgsl6MdbMJMWU8dgkxOJixezrUSXjQFmQ09fVKmTh6REQ3Y/kFKHfsazBtQ8MDPhuAXf9Zz8gmCM6MVB5/TLsRlJRXqL8rligy+u4EJSTx3eDVgayfBg58gwnD9JTYBYDnl7yigujIoPgIG/LVT7JznMXSf7BvKRB4hOYdcRBWfFDRSh9+4ffANZAfQjO8yxR2zo3PWWVRpl17RZNdfeU61T1Ngum0GzIgNOU6LJUR64Ew9BEDmaoXI/8cC8gzx4Hg/WKJBR49LpRH3+CPQDrFxbNJX3OB1BeIGmh6JbnHkBaLFhzb1rX75hesS2NUHIOEfk4TNfl0dIEwJxumNWvjo30SAOpb5c00V7xrOBSAUokIo6qyzKfNdJ494woLI8uHZfShVCzMqs8kmGkn06mAOQSLBw64QgC8cxiqivQNU8lgELSBpR3Jr8n2hHuINArdaSmoO3ft9A3VGKktL6+UkSRFTQKLPQCKWPOuehWXBqWKIy9R7plqhjHImjaUKkaCobGg6KHwMSpUbpXlZR6ftZ6sow/4ZcLtHtVpRTCcUB0SqsuSM4JWGXNLC7NShM9Kueqy/S/vtUMH9kmpPmz7Xn7Rpzztef5Ze+bpJ6Q0oyw3qk4lgnumn46Rm0f7uTBaUaACg4LmcLyhrHr7hQNuFGUHxgUjgx5wikHLjFaBl8SBjqArYOw0qot1hK4YKxozPlD+4R84L7gwOhi9j0fqjYwOu3HCKDijQfAkFCwcDDgomIrKfdjdvsNO+9r0CTdi9+47YLt2bBMvOGxPP71b/GrS83hSzJN9TBAcECLrLjkZgOUjW7ZuleI3Kvi97NPsmdYKzHGAcFFOp95x70YF+wCofEZHWULAnimj4yPuPGV/AEZu2NiJtjDlGP6FQcH0Ou4pG7gdPLjfHnv0Ed8Flmls6zettwox/6mpcfuPb3zLlcy2dWttfTsbrMFbgTGbhuGgyHGcBH/h0eAzSi+4BN/GuYVRAf+hf1E42dwQmq6sKLf/+dnP/LhBHACPPvKIlOwqn+Hws5/+VLCc9HwI3IOrHDPWLPyBN9NfKCuR1/FLiLwtfrv4PtCb81NoUQHlF+cA6TE2uSK/5NfzRZHRM3TAxfuYd4gn3FI+pA35hZFMAnHIg0C9eB8vlCW+kQZEha9RU08rvkOZ8Hx4B0jLtzAzRfSotuCEIA/g7S10XFfdoRWVBV+EjqAR+ifOZiEiCprXS/niOMRx5cqz8gNcSAXKTU9H9uaIroVfo2PuTMApQDrKohzKBSZ+L/pjXwngsnHjRpWJQZuc2aQQ4U5AYUTuYuycOXNaTI4R72nH10n1bXTGAQ/qDz7Ffseox2jCMIBGUchxfDgskvWhjQHOQWnFMKRvuOcXuGPAusGmdjmvrGL0vMJmld+42ssoL/Bk7T2zmZi+T3442xixAaZsqJmXm+9Lbk6cOOmDC4zkbd++w2eEnTlz1vUQ0sPfmco+LcW0sKDQR48wxBiYwGBjujsj/N4HgjHrdacmE6L7876UgL0lcGxx3jz1ePNvvsU4ZxkHPMc0+bp2tR94c9GuaHhyBQMh9D0wCvgb+o53lEl8HMLuDHJYosAFmom/XDHEe/IK+BXwPgb6AHjHd5QT+yQG7uPleKkQyyN97EcuHD1LghGOY8rEMcueTvQvaTxv/SInF3W/YdMGyewqN0DAFfYLYO09/ErUeYH+OBqyurpSeFAsHsSJKXWuONPHyCWM++j4AGf4hT8xEpar/oeOMKR4x34VyNW4TAwnCifPROcGDjmME/CZTVNVaXv26aeTNJ/qa/mZ9YPDE7zxWZ9q36xw5PKrrrDWtjYfROnqOuenS3HcIw4R9oOB3qEbBoqaW1pEj+YygRmQOASAD/sDsFYYfhyPMQ6jr+w9If6prhEqOA9gui8OLk5TYLCMttPPYX8VeK3Ap8t7V//RBzjroMn6mjrJ/ufsyPGj6jeO4wzyFz1CSRV5VVp/kcRT5cG960rCB2RVsfQVjhZeU7/GBgeGRDOZvnEwZ6sfP3FEfYScof8D/sCXVDt+dBPK83Li//4TcJegkl3HwHkBDlbV1dqNMsrZZ2O4f9jKist888F77v65xwdeoSzRSbJNFAJOJYvwZ+5DWa6R+DP4yTc26uYZPn3Vdde4Ex1nTWGOdLH8YrvvnrttaHzQj2t0/SZkpKTQBvfQhL9KBmDnLfbZcOy4Tg2rhcs7LtshvpVrRw8eta6Oc1ZbVm2HDx5ww7iE/S5EukPoEMxeEh9mICJs5jgn/SXhjlGe4+xN9GpwEj0QJzi2AzjBM0ciUzFJUPVLlkOZb6NTE76h3eZtW22wX3rJWMIH3s6cPm0HpUOjKwAlqQ0Kv9IwB+XqEIzKAIMw6yFVNuG4rb9ks2+iN8SsFtWbGQDHDhyyA8f2+6Afy4EpI/Sd0mPJrwrgX/yNPCjiY7iS3/jjvXCOzZdZSndZ8pQNE5+uKCrzPQB6B3t8/yrKi7yN4OUk2+T3glfAVnCV9vBBcNN7zuu/ns1meQndCQ93P/Gkzc/O+0bm8+oL4oLDkU9yEVY/u8Miefn3ZBwvSvfsoYdOR3uyC/Ns8/atViS9KzE8bvnpOZYuxvD4o4/5vmTpWUn8T9bTYZkM3h4Ff6N+AU7xQj+H57JhP0eGp225ZNuHy8UgMUo4N3Tf/v3uBGA6FpvJwEBRTkiEUjAr5s1IH0yGadCMELlXQx3LERAIC+LTSJYB4AELIzaL3jgYNgSIcwEPNI4FRkzc+HaY6D+1C6SfVRmUC8NGQHMGI/mC7Ag1FxBSbDmDklGB/LwcKbZlNj41Ylk5CHXWqiV86hZAw/hn9gKEzzojkBEFw6eNe6eDbBLKILeqQTuoK4oAIy6kUdc5UPH4U78AaLEdIV3s2ADoi9OVEeoo4zgJUCCIK9T2clib5UqC3jghzzOaqbRiCCTPlVBYUdsnx9lIQoBBwdN7prNkK51qqLos2praYsvJWPBR1/M9E3a+e1gMB2UVxoqRzvrvVMvGaFet8B/hAMjCAaD8qAHHTbDDJU4CRrLdWcC96oMHLbTn4ugYfeYtpAz9IShpI95oxwe9w5NeUVbhO+AygsRI9po19VIIGOkZtsV5Ge66RkZ6bLD3nHWfPWnnznbayBjHBkkpTeAhH7ChYRlViQnLkyLArvg//OEP7ChrpGXojg73WWFWmlWXSxGUwgaRTk2DcyuW5XUOhEw9gTX1ZrMnpqf7zA7v5zBFPjAzwVR9CcFyD7NFqKPkMMrGEXOskYYBb9iw0fEHow7cx8sIrEgPqjD6wO+0jD/wHCEJHFFmKNe9/klcAaZMucdYxphl5BileNPGDXYlxldTk7WtbfUN6tjjgnx/8zffZDfccKWVlxWLZrlKlC91nlVemVZVUSplKF/0mrBcGe811RWOu65k4gtcmicbZybUgToxMkqfI8sYOaM9OIYQEGEKcRhhiTuOMxOI6dQ4nDA6mDoenRg+Ai4GXFoSNrLiGSOcER1Gp7hQ3JjFw3d4Ale5+A5T8IEBs344wQCjtQzHir4zaloivgD/YDQ/PW1J/CjPFcwOCbTLdm0XjDOtvrba1smAPtfZbY8++qgr/sA+S7yIiyMbWaLx6te82uuFYhv2uAhHTULj9D0jnmH2wZyxlpdRHJxOo+JJzIQgn75eZk30+hpXZm2wLv9813kfIWMa6pmO0z5CyfIkRi97+rvtu9/5tk8RzZfCmluQK2Ojw/bu2eO09/wLz4mOu+zkseNumHHu+/PPSeE6fsKPnCKfkyclvKVI7Nu3z9fwc73wwguOn13nzvuUWwR8h8o+rTqcOnHKeqTknFOdOB6GWQicFX3fvff6zA6mg6Ogs68L+BwNQfgwiipHA2I0wuegjcjznG+DR7oQP+ASBkJ8H5/BHXcyCb+gJ+DpdAW9KPDLhfNwNS91fqN7vsX44CrvL2x+ivIcivPgypH4Le2gDdTOhbguRffvBDZSxEHo5arvUWZQ3KF/X+6lJDgIUe5Ji5oZDS7nfThEUUjJWvmghEJPjPISvA5x40HyE9dkNBnnBidhgOtOb0pL+mAIYjzCR1KEE+d8tMF5sPgVcaJh6ESqQBtpHw4ilhTAl6BN3nkddRfhB1zpB9qKQcwo5jyjT4IH8o14lM3laXXRVuiGd+RBHOgBxZQ2uYxQf6CYO9xQMtRP/FI3rgDf8Ms3FXWhHIz8HPEJnGx+TJzisK8AhhR1QvllCQABHszsP+Q4cGDaJrMFcBBihMfnTtEg/cgJKBUyQsMZ8aXGMh32++AEDUYYcSIUFhS7gl5YyKh4mXgLp51wQk1x8lue6xz0Pf2DYwaHGU6FAdE9yxbgCSyVwPgC35x36KLNpKX/g3xEDgV5ygUe0ydhplnY4I9ZHM6n3OC7OCpFXOLwG7/HdzwTh1/KIG++xziUSd4R5txzES/S2up6RdrlHQHjFLnOGnAcswTk1AAj2OpP4gGbReEgp4hwHj6GL7vdY4CwfI0lTTiAwT83rAUTSgGOHItaX19n5eL31BeYRXyNeMM9F+2Lz+hRjEhyzztHdhknbgw5DwDvKCWkBX9wQJMnRjg87sEHH3IHmG/qKIOdukJz4B31xHmxsjxnV15znTW3tvjpJqdOnJSs4ZjKQtdR2KOIspnKjf7c0rJWbU24w2jjpk1WXVvrekGcdZObk+sDamw+Bi+gn+AzOFkYLQWGLNNilonXc4aR7+Bog1YvhqDj+ECH+gAnHaG2ssZ2P/6YnTxzTPQpjc/7FYemKqmL0Xig4vtZqeL8Bb4CPAUt/lO9OOGjrKrCNmzZZCx148hLim+orbPnn3nGl5NhJ5AtAHDcUx6eo96BSz4QoHfUlfz1lKwDBenWv6fImJqzVOF+VU21H8vLMcTjI+NWWlTuBtd9996ttOLZko/w2Lj5Ke3gAvf4VYZ+Qf9IFtoXZ01RPr+gCro7x+9dd+MN0lcKra+71ypLKmxxet6efOwxG5li7xW0Y+IGfTCk17Pgw8U7QjT+gaY7AITjielZa92w3q64+grRzbx98XNftKHeAdu1dYdk+TN2vOOoFapPRQmuAzU2NVuDaKCiskI2QKDPOsGCZUY4PnG0omtRFjo0Dl5viHCUGjIjEiMYvJPKLz2p2O10aGlIcn7n1Zdbu2iy53yfLc4seR8ekMw/dvS463dAL2CFQ3FV+LVnh0Gy/XpkEGdOtExbt+/cYVPqs8REIkzF37vfjpw+JFuDGckBRuTHLU/AbzUcA4wv3oew6ln/HL90j0XGBvQsUbnsiiucnhgEZLT8+Wef9cEYeDW4CDrHvIGfMN0ph5z5hTdTjyTm2ooAyGA3G9jf8qpXuGOaSTPLgu8zT+xW/CDjsRtUof8XxPjOhZyFDyEX4+xBLvrFy1Zb0Dn5xrIwaHhBHy+78nLLV93HB0atPL/EZmTbPProIx6PgTdw14OD5mLpEWb+Jgknv+XSf9SXb8xKTdu2Y+eHOS+fKfswHzZWY7TnyiuudA8fiIOgZ90VI0HpGExCSkYwmfrEPQwSgeXrpZQzU8qBNh5WF14o20nhhbPAGYLAjHIAcw6EBAEFQYMXnqmHeJcxrvDqki/P1Dwe2YfShsEhcIrJ9rsCm5srpUvGAJ4ljP1UEbdPY1cGzDKgbBge4EAAABw6kXpRD6DkTNDrI7TQrxvuigvgXZlT/eAstA8BQQdeEJJ+r/ZRpvJzISTh42sQ9XxBkPHnSiD5qzMyMZyybVLMdW52wdIzVVdlka40RfkiegneGRnQmapTkTouR0Ye+yKRHwPk+TL2UhZTZXCMWVePFPQURu9Z38qUUSkYYjEZQmhYWYrSwBzwYsNIfU8AYKJ6suQhVbBzj5nKDoZhIB48+mEkPRAssMGxg8eRx8A8pLCrn125EEwwnrMk6Das36D4KW6YNMvo0GebmmAt3iyYYJPjwzY3PaE6MR2zWLhY7MY/eDAyMmCJmRG4mOc5Nj5iz4m4z3eeF/NMs7KiFVtbm2t/+u7fsNbKVKvITrMrtq03dn1PzCz6dG1Vz+HuSora40wAavBOC0oOyit9yWgFzhji0F5GA5h+DlNAucIri+Df9/I+H5VirWFff9hwiREl1iEyVR6F1PcAkIKEQoiQZxdtzvr2qfIjYZQbukLhQIFkLdDxY0cEp4M+FZYp+Ywm0w8IgWoJYjZw6+xkJ9BU27JlgwzlbFtUnTJliGSINvIlIMrLStyzjBMIw7q8vFiGOEdozvhUW3ahZ3MpPM0o2qwT93tdrEkKo/PC76SSz6ZGxIEGfc8GpcFRgbfanR+iNfra91PQRRr2cWD0PcwYgp6Ztj/pbR7nm56BK8LDjQnlQxn8ej6iLQgkOMakSEvAONLpHU4M2suINkt90oQ3KKM4ChobGxxn+Y5izBTd7vM9duTIUTficMpwFCLrcuknHIvvfOe7fI0mNMOIFedQM+2VaY5sYsXO1Jzvj+OCM/ybJairKqr8fVNjk4+c19fVKU6T//qzBDn7ATCFlVFJpuhX1yhN0xq75JLNlpefbb+89x7VYcjq2OgsbcXOnDnlKImTjMAMg97ubinFFbZzx67kCFeJL6lAQWVECx7tSokC9+A5vyiCbGzFtOnB4UEZe93G8Yk4KtizghEhHCa/uOsu0URqmIouHCsrL3P6pf/h0dAG9B36KZx44rxRwXk3DIwITiEipgtkFW5I7zxf9ES+USDBVwkkZYfxMIIaeIsbyorm+0nAS5LpqA8h1Ek8Xu3Ec+5CNJkZ8UIZ/IZy/VHPyChwIsxGC3mzDpBAM5zPu7EQ6seFwMQw8BExZeQz3chTceDjfp9sH/UiPhfOLZzeREFu4MSGQ4pRusFD+T41u7jIlUXSA6fYXox9NlHFQIDm3PDXO3cYJ8vzsvmlvqo7MKmoqLTGNY3ubHPns5i9G4+63LgQD4MG2JyTTbxeeumAlE2OnFNc1SPw/TjDIshpLngYPAq84D3ynF9wzR2nCCwFjBOW7jCTD1zkl7ZGvMRQIR1GI3QPT+FkH2bKnD552nkA8ndWyhzO2hVly1FZwI9APYDfgvqJAYWW5lbhbrkb65zhjOIcnbfMTMTxihLIbKbqqhqfacU3+oR68Z0BiVLPo9BHM5l5Rt51NXW2pqHJGhrYs6PBB0XKyyq8f3CIYbTTjrB+M/Ax6g9/Q2eCtzCLh/uwPv3iRnvIBRyGODyQHcgR9nfxU0XE95ERGJak5yKdT08XL/UTBfRLX3BRNheyBLrnAk7gM/Xjd7X+QXDaXdXPBPoU/HC60H10KGCcgjPQ6KyMGsonwJuRcZRFvsCV3LlQzNnsuaK0zBVzZnUwWwBFGqd3cIjgiFY+MmTgZZwCgCOW8skLvIp4Rj1jXfnGRUC34l28wmtyTTo0nDde1Pf4YwNf3jMLhaVpOJ4ILMNz55To3veDEnxoV9j3acUuv+pqd5pijJ492+n0A69iMzD2HmCUfmp0WLgcNpMlb+Q1S68Yycf5AA2dPH7Kv7P30YEDB43NatGl2J8FWnOdW3KBk4fWC4bgJf3ML20K/QmUaY3gkqQp6opOyuBETWW1PfbII9Zx7qTKDacbwc+oO3ToBonygQ4cJ5aDnscghhstyh94IYcrJLvWrlvnsmdhTgaEaK+SpWLPPWdnJUs44js6bblC3yX7DLsAuDsvxuwK/RaWkQZeimNJ3aU2qDXiQdDt5VdeqXqZjQ6PyVBt8D0X2DyNOPA22A26O4M3hGiY+8AUOKFfyoLGfdmqfqlH5NkMAGIwY/e86o47PN/+3n6rKa+x5ek5e/jhB21ydsrzSlb5It/1AI6RFXl6lh5wFABP2s1yY0bFd11xmbH06Oyps7Zh7QbbunGL7X3xBTt/rtMKCpnhtGzXXHOV3XrbbbZpwwZram4UHy+z7du32o3X32CX7txpmzdv9H3a1q1r8/1HmEm7VjjV0tzkg0NrW1v8aGM/6ln2WbkuZvMyQ4nZh1Nz03bJrkutaW2rjQyO2tI8mx3W2bPPPG0nTh9zfgcsHD7/rxDbzK8ub2zsax5TpAvPWW3zGrt01y4b6OkTDi5adWm1vfD0s3bm/BnLSM1MJg1pw8UL3YF4PEUgJkN4rytJwx4UB72cbwuCc3p2ppVLL9556U4fvMhlNpZsnscfedR1TWYH0G8hLVkFvnJB//c20G5wNOTt8RUPJ1yt+D4bG46Id+eLBy4JN5gx6bNj2ehRdYBWfJAxZOgXz87fnE6BarKN/j/oDnZGB2bAGZYy4NRKU5s4OjBTODo9OmkVBSU2Lvx/5pmnfPl4XKrhTfAMQ96E1TCMS26AFXVhc1Pqfeutt9nV11xtKW9/5ztXUCphvnjGGdXCAQBjxICB0SN8YEp4IYkbFRQyZf0WTCV6mmFwTH3LlBHCJjzUjtEMV9SkCCBQItNZXWnyChVnE5M5G+jvDcSpN3hTUZCGhwa88zDkycMJWx2F972r+6yY8WEVt2gFpVLwRHzzczNuNHDuJEqId6rKoDsAtisjYhJsCIFnlWnasyISPxpPf0qmd8syZuYdxsGIR+ixZnvejRzq7UJG5ZFnqgzv0Cvq0CUMGZW9mCIlr8BhhiHlgk/tT1f+8wspNq8erSrNsJa2OjsvgT8yMmmZaiNnQy8k5q2hosje/Bu7RLBz9uBDe+30uXkJY5VHHVV2ep6UMcEjT0hRU11pBTkF1j+SsIkEQjnF5hZATjF59WG66rYoZqDO8PUpGakZ3h6HBUqoYIQBv6B+ZLWuGqc2Ml1KcNAFEgM/7zvl5dOS9KsoLgDoD0aHfaR9Re1VWaUl5Xbtdde5gDt+7IQY3ZVWW1ciPBPchejMAJgYGRS8lJeMoOKyaikPZYKvWijDTuikotQG9cXAwLAvHTl0+JB9/ev/bdfu2mjveO0O2/vs4xJ4MnjT5i0ns9guuepG+8WDe+y7P33c0opLJfQkWGVsLtE3wiFIdUHl4SCizigZ9COzPBC+4Bd4jJKs0r3PEFIoyeAK/c4GRbmFRXa9GPSWzZdIAZuRIQ5eQdQIG7B3xUeJwQiWA7ixLQOX9L5cInkxEsKmfqzbHxjotf6+HssT46JcDHlmajDVsK6uxh5/fLcdO9FhqMM33XiVta5do3LVWzBDb8vF0VJoykfRdE+gjXgb6e/QV1L6UxkNlHLEn95RZ+Dhaf2d4KX6Ekc39LynJS8uZ5r6JQ0hlhUNhxj3Aq0IjgvCy7i0BAWKOAgfrzP18m+69A+nD7AEvyjLcVUfSMMzvAr8AK7wLvgQs01QSt3AlzJdVIRxUGTnJZgee/xJq6pZY4XCC3bSRyn/rzvvdD4DzyNfjI04kkYfMIOGujicgIuuCF9vk9LQvth2YatoAn6Q4XzEPcAr84qzLCWOPQFyVG6ffeITn7AXXnjOqmsqHSfBgZtvvtWam1vspb0v2/PP7xFcs+1DH/qwXX755TLie1XPKn17yU+8uP7662QcMtKKY1J8RfVzgae/afif6uP1VJ3oN2CC4GFaLUt/pibH7d577nWnEPulxBF+RnQwjMBxFGI1TXhC99OngW/SD4TVMIkh3sMXIi4R4P/gHGl95hV8JWk8RHiTH7DknvfANuJWfM874pFPjBPLiPfEjYF7LoQ+0znJj3gABjLlG+9oK/0d8wKOODi8X/UOR7bQ1+NQPmlQ9CiJey6OJUL5LC8pddoZ7h+SQZgQnxPdCReQLzjZKJ+NO+sba4Sb4jPiA+muDAie5CFZQhOefOIp65JhmJcdptki9+DJrE+GVoAxcIDW4E1seHmd8IK9b3DMsSQqNfXicjXS4wQpV38/8OD99pOf/NRKy8VjGFkSn4mGguON2hxgEmam8S6uPcdhDa/E2AzwC6PJxEXxRY4QBxgjY6gf36gHeMAz+TnMwC/xWxx/yKUllYlxxMyA3Px8byMjkQQMknnlh1HDBsFr1jS58Z+RpvorHssgMBCijsJFXyGr6Cf4A3BiKRtGc4Bbju9Z5G1dIFbY4A6cBF44KokH3lNn9jFpbm22O17zapuTjANb4Ofoel4m9+QC31LZXKTjIgAH3hF4F78TqEP8RryYLraDenDxDLxpD/EItJlv9BvvCbQDGPONvEnDFcujTQE3As8mX9pNoDzy4j1lsCkom6Sh+yDjmZnEzCpmO8R8wX/4DqOxr33962x923rXK7u7uuyp3U/Z5PiQ8x+MZcKi+OTUdMIuv+wyu+WWW6ykVLiVk32hHdSPQH3JX68UAr9xKKMR64rt0YN4lSLxnb6gIxSf7+QFvh45csyfceagb7LPEvyf/BhBBU7kT1FsvofuAywYFON3SXHgleQBr2Q9N7PAgCPwZvkJU8tpAw4eTgDAaINeOs6etU4ZzSy5hc6eevopX7qm3nQ9HDk3mZi04hJmuBXYddKdOE6RZRUY3ZF2cBbQbnDMHYNqM/XB+TQ1PmnrW9bapz/9aT+mr4RRbeAjULHPEMdjZ0qu4MBZXoauaKk++i8qkvCcW4AnempVH776tb9h27ZvNzbKA67tbWvtS5/9vPjT4y5f6Qqf0aFv4Boh4mHEY/giATnFMk+6xvvFeQubtc7IdhBvkkH39x/4gM/K6DjZaVfvutqOHDxs//TB9/uGm/mibykyqigOV/SZBYd9akaoP/o+VacHyR84gzf0L3oGS0f5ZaPRvOJ8+9dP/pv36/GjJ2xj0wZLm1m2D/zfv7a+iSHx/LCBIoH8wDrVOgkqCtE34XBYg017RMv6wwE2kZiy17/1zfb6N7/V5qXLz03OWGFWkeVapn3/zu/Y/oN7pO9mizfNiWexD4vSyR6JeETdcUbS5z4YpeeF+cAbgHFwHIfZowTwm/fUF8OfmSazkjWjwuH+yTF703veaTfccqt1HD9rUyNztnndRvvi5z9rzz33tDve5peEu7TH8Yo2wndoatDf6E/aHZdAuHNXuE65A0ODdv1bfsP+6Pf/0PY/u8eWZsy2t2+zT33so/bSoeetIKsAZc7Tg1MOO/6ngOS95x9uPF74xm3ATXgLTB49d0n8fEHwylT/bdy+1d75znfb6RNnrCKv1PJWMuyD7/8H0cyUyxA8yrH+sYzYp7wPVeAZHCWO+JKexqenbMsVl9q73vMe38xwTWmFjXb12Selt+UUCAeFQ/Cx4ARQJp41Ts3Arwnx14VYiOCB4ulvYId9zLhDXVOTTchGKK6ust/5vXdZhioyeKbb1lY22PlTZ+0Ln/+c20gZ2RhFyYwcdgEnXABeCGoXOKl38GKcerMz824//f7v/747W1N+/73vXUGgY/wzBYup6niRMfox/rmngni+EZo+OuAEJeTQPbv/urdNrXEC1B8KEZuGJKSQEw8vFMoe3hhGIegAPJRubCgPFzKkF+KqukL8BSHugBSAGRcULDOAqKZnphzh8WAwFWZgsN838eof6LOJiRHr7TtnU4kxdXimFRfmS6Bnq67BoKN8H40WUQIuiAsmT8BgwrGRl5+jdrMDvdqs+rjwdgeADADdp0ghg7hQENihnjpFgiBPOpqRJUaQ9EltlEE4J4UHeMjYLS0uFGMe9ylUWUKyXDGWKRnpGJ35MuIrqkussCzf+oaGZAAmJGgFy9kVK81Ktbe//lK79tp2O3jopP3op/uso0sCGAcBc1KylFeu4D01YSXFRdZQ32LDw2M2NjYhBGCGBpUzMYIJKxbc2psb7fTx0zah73m5WWKoUvSHRmxmIcXPuMzNynfEXkwFkVNtTnBjtAVPKxvYOQ4k283sD2ZGEJP2gwfOhHSBk0xhZX1kRUW1zS+zYWK6ta5rFb5VWnNjlRXmSwjNyVhT3WbnJixTzK6sosHyCxBYqb6uenGRvmL96Ziva2cGSE1Nuf3PDx6wxfGE/cFvX2WTo/0+0lsnGIqkbCiRawdPjdjxzh5bkcCYUR+y0cy88NFncnCpXRA8SjV1pu4SUxKuwThGSWZEFPxECQwhKKyOB0o/rf675tpr7e1v/y33sg71D7vTB+Bkqd3kjVHJ+c/FMk5Rit3L6gqicF95MCKCYwD4sakhI9m9Pefd4UPZ9E92Jqdh5FpxUYG99PJ+e3n/YZuW0f/a173C2lqbjDNImakAPpKPMx0uaM2FYTBwEBTwbuJBm0HhU6tUDv0a2UdwBNB/wi8FH4nju9JBC9SL9kdBH7+RH7Bb/Z7AO0/r+YohKV9gTiANijjP0QjUP49LOUGAC+7MZhEz8/5QHrFM+ilDtIAyQ51IB3xpA+2h7ixJaJJR3Skm/oMf/kT9kGtFJWU2PDLmJ6B86J/+CRLxkTpGAuB17sTSPU1AQVlgup0eKI9yqS8X9ce4wIBhRJB0SSCrP9lNnnZlqUycmWVuoD/xxGO2e/fjdvTYEfEndlbPcLyE1zQ3t/pUy57efju8/5CPyPzl3/2dFORdqle+O9S+853v2g9+8H37xCf+zdrWtvvIIcaTzz4CqCob/OKX8lFb3Est2Dl/Ux+iZDNKwMjjd79zp/Mp1oMzTZcjElFsWUPNSCN8kyUzy8sBxvQH/UDgnnCxf1e9UxrwLgbqEmmH9IDJjS49ez2VB4F8SBf7nhDwIvQ7gV+u1d8J5Mt78nBc+JX4wjv1KTwfRyX9y3RNvjFbDcUmxEte+qNFsQzqjlOSdJRHGqdnxaW+jDQ7reiPzSFnpdgN9Q3a/PS8LS+iRqX7jDiMDtXIZ4w0Novf5ec6/YIvvqRB8gEFHcX18Sd223nxA5Z9QQO0BtnkNKomCz3ElfSrOlK/svJyu+3226T0szkZs6YYYUvW3WEEzbChZLE9/MhD9thjD0te5/u0QkZU4pKmwBvYoA0H0Iob/uABPMSPLtUv7xmZZEp+HJEkrStDugfvOX2A/o1GdJiBIdhILpM3cj9L75jui2EpbcoNLGQwJ8jwjWMFvZ9UP/DYy5nluDucD/SFePc8zgnWi2ep3cE5Q5vBB+6Z/cNO/kCA8pHFrKmNmwzCezJV31zJwLw8KasKtI92enpdBOKiH113/bU+isIxWi7wVQ+qRprgqAkOHGAe8Rh85DlexI0XIb6L+BYD7/gGjXAfcZx4wJZ8Yxmxzavjx2/E5Ru/PBP4jbRH//Ac0xCXi3v/Jvxk5+s4Y4WZRI888rAb1cDJ9QHh7JziMnX27b/9W9a8ptFnsHR2dNr9v7zPB3eYzUbwWR3CTZVoN910k/MdjkllORnLuygDPIEfR3qGxqADBpQIfra6YE0d+U7fhk2xiA+ckTPQalhKRH6M3qNnVpRXqi8nXM+I+A3ugpPuJNIvvF+Z+C+bGDKqj16KHFy3bp2PyodBj6BDeJ2ER8xsIT15IleYLQAMgT0jtejcfPO9YVR36Ib2Au9JwZP2QQPE4SxycJcZbrF/4RcrFxwA0mEUlzowswQ6aZAMueuuu1w2sFSWPIOBLhkgfYvlpwxa+Iw70RdLwagb7XajxuWF+n0mYcWC02vf8Aa76qorffYKvGd9W7v94/s/IMP8RUFXMlF8cXlZ9Jwh2Og7+28FzhR4Tlq6dG+hOXwiymbqSf2pN449DJaCkiIfNf+zP/8Lh3V3V7ft2nGF/fKe++w/v/4ZpcLYpe+jThaMSXFMlUue8GfwWaUn6Y+CMdKirgevQzZNToxZ84Z2+8C/fFg4OmNnTnVY+5p1Nj82bf/yTx+0gfEB4Vue4BvoUtjkeSG4Qv6h/jgTaasfoadylMD1gYnpCfstGd033/oKS1sWTqVl29zkvE0PT9jDv/ylvfjys9Ixg0yZX0h4/8BH6GMucAN8RQ6489rpDv06LOWhTlQJ3kTfgQe0jYCRzOab1HdyZtr6JsftbX/0Hrvp9tvt4ItHbFEG+oaWdvvYv/yLnTp53AqKC9QC+BhJwGN0QmQ8bb3Itwj8+gCO6Ax5B7x7ZYu95l3vsHf85ttszxPPWF56oW1sXmf//KF/tOOnjli+bBSyVfb6L9AuwdvgeEKgjGScUJSHX3cA8MOAJieN5JaX2K5rr7LXvf4NdvLISRnpdbYyNWsf+tAHvH55BXnq+6StRi6rfrkCrxMPdo9XcACAJ7PKm40Nr7ntFnvD295iY72D1lRebScPHLYvfOEL7jDHieWOOFUvyDx4uWCG48Tzi+2LIbwj0Od8ox9xYIEva1pbbGxuxgoqKuxdMtJXJFcHz5y3TQ1r7Zh0/i9+6fPiLZJHOeK16AneFvIPuhjdfTEof/QZvaNuXLOSt/DVt7zlreJ3uZby8c98ZgXlGCYDw+KollhhfiND5cJohvEEgAUhgVGIwsuzC0k1AiJhN0POnYSR+GZVYiR4JsmHkSVnhHSgiJ48SeeboKhBeCqYtjonocFaKEamnTkIaTCgWAvPsUU9Pedc4Pf2nbfuni7VeE6G3pS6cNEKMJYKC1wBQdmCOJhKzVRTAlNFmNIKSdPh5MMUYBjICSnlwAJBkyPiRykPswBgHqH8qalw3i11p1NhlnR8dg6CiaPlxKbUlhIZuGx0t6yObGuttpyMRRvsZydctX9FyhxIIjjkSknqHZixLTsaLD07xZ55lrNj02zXJQ3WUCbYLM3Z2tYKq6ytlLE+b4eOHbO8ojIbTWTann2dNqb2WPqKG6T5BWV0nnH+sTNdMYwUlTMrBlAmpH3zHa+yro6zvklabm66bdu6znp7p+zR3UctMSeCErxLSyXUBPt5CfxFHBpq46LQwkeHgJoQH2Kk3+fVXhih2I33HzjDtSwDFVW4XAwdx8SE+nNsYtpqGuqtsaVOfbEiZUJsfGXBnR3ZUtxYh1VYVOG/OFAOHNovWI87XGdkKDFjYHy0V+VNW35KhtUW5VlNeZoExaiEc8IGBpfs5LlpOzsso1I9U1YqIzw71UbGFb+wSGSSJpyc9Y0kwUnsepw24C6KPOuYGAFAGcxHSREcEcQw44D3GCrBw4rQn5NiDz6/9a2/aTt37pKCRBIYC3HUesGdI9hGBod8tMo3WRQNwDQROAtLs56/ewAFR5j96MiwdcgQm5tGuQ3ruArUb9BpQ32tPfLYE3bXPQ+K9lLsj//496y9rdkF5coi3mEpyuoLQhQQbHZFoFzvH/UlAZpAAYfJBwdX6DuCe7HFFIlDHuTlDIUKJZUO+p6AUkV62kF8LvIiDYKetkHvXP4umZayIj/BiOAeOFMOVSQPN+o93xCPby78kvV0z2vEP8Hb6wtOil/Qhlh/9m3ILyhSfdLtwIEjNik6qaistvGphO8a/sl//4wvCcD4jfWMPM4v/UUhwkVdL8BXMMSBw0iEKzf8qX5qpsMWxyXvyyWoCsUXO8522D333G0DvQOWX5QtWisObVEc+j9PgrKoqMTxvetst0+35JziluZma2ldqz5etL17X7b77/mlvfv3/0BK81pXxHHeRscScATXMOaABwavd7vqi9HNxq9473Pzc+y5Z5+zfcqvvb3NThw/5ptUNassRbWREY6itCAsECTiQ2FNW4ANATgTopIQYUbwTUIFC54jThBiv+g/p8OID/xyxbjgLPGIHwOw5yI+cYL8Ce/i95gHccALBDohKJxBrjnOi/fDA8B1AmnAMcokD90K18J38vV6ZSETUbJoq+Cwqq7wDZwrtMmXxen9+PikjYg/sSdJpm+ElC0FPOxkjQOAmRcFUlKgX+DBqD1lwwPhJZz9y54RKtzzQ1Yih6B/3mEYKJq3jb5Z27bWbrjxenc0qZmKKxpV3GDAAhMUzOAAOnX6pD311JMygMYtVUosUGAKPfvmIAMJwAp8Ij20Th1QPPgFTtCLz44TjAbF5zAoMKp9pE1xAt/B6R4MHZztwAm+GBwHMriUL5yJpULkk62ycgWrssoKN9wnVRfog/zQAZjynJiac96Ls4wN/HBokz+zuuDTcWpz5C0stWCDVu4Z2Djf2amylnwneHg+++e4LZGVLnznKMVq728cuChNLP+hfPa14TSaD0qx5Zzmvu4eKaMY4eIZQsEw+ggO4XRDw6BbA06RnsD96t8YqG/AwV+Nw7vVF32yOpCOEOPGtDHu6nK4jxch9iN5BP4baIj3pAWnlI3H4f3E+JT6ecCNE/oQOYiBi07lOCfZx3p1aL+W00gER5yT7D3CkiMcQZFngDtzi0Gv3Lx5s8rEsEnxjU/RN6F76gDeEZdn4ArC02eujyit81tVknxCncOSFeLznpmQlMs3BrNw8o+OjltjQ6M7owelTzLdnryAATLHiSFZRwZ1kEXwZ2aZcewk78ENykHPxHgD19xxoHZQLvVGPhCAX5zCrwfHc+oDzIiPEQltQy/sixOd7jib2POlvKJSPHqd5xvbHmWx8zi9Jz/qRJr2deuc1nypi2gRHkZ/MUNG0Vx2Eh+eQLtYxkK9oEVf7if9mJkdjr/6owxOB5uanHJdvaaq2n70wx8ZJ3Zwvj3LApkyHZ0WzCSjP4AncAFfkKGUSXnAD1qGL+D4hF9iTM3NjNvWq66xv/nbv/Wp6iyF4UjF3u5eO3L4iM+emhwfM5b40SacT8CY/AQCNUG2htrPO/AJ3AOHqcfCwpwv88Dx58abcGLD9h32vr/5C8ff82fP2Y5NO6zzeIf9y0c+JP1sRn3CLKBAB/A9pzyVg9xwGhL8mZWckhJ0JkgR3swMgMnpSXvnH73brrnhJjOhQfpymi1NC/dnFu3rX/6SvXz4eWtdU2s5uZwWxSwa5A16k2hYGYWZ0skCkwGnM7Qa6dLrluxj7gMnUD76SB7gWYLNJhNT9ubff5ddf/Mttu+5g7JFCq2lrsk+9P7329josBUUF6oYlYf8krLPiT8YsgTKizyGqlAbHK3ZPhItHVe8uKe/1975139q111zrb20+0WrKqmxmtJy+9d/+kfpWF3GZtmCkJMV+5bFAAwFNb8HtwnhXWgb4cJ7ZJ4uflhqSkWKaqvcAXDzLbfa+VPnbG1Fo01K3n70o/+iuJK5MpbJbXXeIcBLk2V5pShLfYxOoALmhKscOXnL6+6wN771LdbX0WVtdWvsGenf3/zWtyxbNqPDXnDBmQSslYn+6DNluPKrvD6Ei/e0mXLAKV9GL5qqb260MeFkUU2V63Y2s2D9p7tsx9qNtufp5+zzX/u85eeKh2RLf5OMQ4cJeQY8CdCNgRLQT5Kl6ndSOMDy1De+6Y16KZh84WtfW2H0LTIp9+xLWYRxRWEPsV7ofIUISEcK5QxjgAkSF2Of9jLtgnV7GKGsqSMuhBqUkHDeM+9g0FyURdneIwhwAcTX/KoTmPqNQsI6MffSnen0TeEKCzlmsE7PJ+z4yaNimtky7hLOOJn2CIMoKylxDQgxzDRXGBK7KeMMYOdWIMNUe7RizqutrKoQA0qIqfWojvOuoEldsuEBji1jUzAZljIeErqAA3WHsVDmwuKsj7Rk5rBGSwbexLxVFqeb2IdN9s/burUl9ubXb7f6unw72dFjv7j3RRWbbZUyAi5Z12IzUoay89KsvLbU7v7lCyKohO3avtZ2bW2308f225mT5+36my631i0N9uzjL8jQS7Wm9Tts9/PH7Zk9Ryy3ULBVX2RkFFtCjJs1OampmUIUMQ0paByPt6Q+aK6usEs2tqi+CTHESWtrXWPr2mttZn7a9h0YsB/85GUbn5izsrywE7yvqRSc5sRk8DopU1+DsgCCqQ8xMJ1RSciCkFwo3DNCtoy0FXvrG2+X2b1gL75wUMiYZed6mTrP9Jng9c5MXbbSYjHAxRTrH1iQQlcsQVdpuZmL1lBb6YwG7/mhw2d8vXdFaabvH7Br6xq74/bt6ps+6z43aQeP9dju50btYBeuIBxRi3bN1Ztt07aN9uO77rfx6QXLlREOruMJg2mz10IwJoOyBnePeIxAon545whOx8ITCBWGi8BnCQXTzTm+6Yorr7SSgjI9g6tsxlUmXppus6Kv4YEhVyLZeAO8QQEG9xZX5iVwg0MBhRsh5OvgZfxxWgP3a1ubfUYLVMc6r0cee9y+96O7RC8Z9v73/43V1VRYf0+vsTeF1xdFWYjIKAZCwg1X0QMjcQgDZmdEugvM76LwoAzaCZ0AB75TX+7pa4RsOJ4s0DEMDNiFfIQPKpt2ibWSk7/zUSFdBPIKozKhLAz1GJv8iQ89CV1F+uAHhjXCQv2jPCK9kSLWn3RcLvz0i7LB8iF4I6NDjCZR/zT1FU6AF/a8ZKc7zvsuzf2DwzYwNGzf/cGPfKMwptUzKgVTJm9wGfghDIOnOyiaVBgcoA68Iz6BNOCFt0XtJF16BjMKWGaU5RusfuUrX7ET+09aQVWOK1TACaMB5QmFK0f8EuOPmSBsIoY3HuODnazZuCwvN98OHjxkJ0+ctjVrmu2Nb3ij6CrVR5mJH+Ai2Ap24IPDXHV3JUnvUB5ThAco3sycoI1s1DgoxZETNphhBQxpC8p2lAPe1dHTDC0oxKnwBPqUtjh8kiGsvQy45f2mb8RHmfYsECD6B4wpz18l+5JrdYj50j4u6gQdMaJMnsgxxC+4QV684xcDBcUaHPc2JctC0aIffamG7nnnRRBHf9F48+ODaLyeCSkZYVSYOiDHmDbPCJvPRJF8Yxp/bkaWlcqIzJHsGJmatC7BNsEyDSmkS/MyIsemyNhP32FtOTi6oL5j2ib8wPe8EGxEmn585cLihJf9qwFjDbnMBawyxbzSfWr69TdyrrUMHfU5J72wX4zPylIDaSPHZsL3zp47a/fff68NyfgtlnHMaDsjJpykMyElm8gYNPB31g8Cc/hIcGSG5XzkV1/fpHfZ9uyzz/rMQYx2lPvwPeA/Rhn3GFD0G/gYNrjL8IECdmZnDxUUfKbjg5NsRskAACeezAg+4DF5wMempmYF81zbvGmL8Fy6hhsCykfyG9gK6x3nMDapE/lwrjJLDNjEbmh40AqLCnxPAJYqgPMcT9p1vldlpPnZ69AhRisbZG3btl3Gw5Q9/fTT3v9//Td/bS2C9eyU8E68yvEnWabTi3AKHIu4DX3EbwTexV/axBVxHhogRByOgfsYJ6ZzXpN8T3zwMubHFfPge/zliun4vvodgXsCz6FelBMcGGy0y94FrGXntBZ4GDyEePQtM1cwTnsUhxkVrc1Nvus9R8Y2NjTIkC13Q5S8oBem/+NApR5Ml9+8ZZPvn4KTRpk63sb6UF+WfujnwjN//k/3gccEvgR++Xd9Y4kUOgnvKJdR8Y6Os7Zh/SYrLS/zZQjR4EK+owOTL/E9TUqQOQTaiV4E/8cZxAwpjE6W8dDXvCcu8gr5xYVsZwkts6rgUywLZLZLjO/HSVOi1xVZE2YdREMZg3rDhk1+FDI0zQaYyFqOiwZXqRMjvsjasx0d9vQzzziuso8N5cKb6EtoFnqD9aWLR7k+rjKpB4NjbEyIYzLyNwIDF/TX/n0H/BvwoD/YEwfexcbRpCU+jhVgwXfajOOZ8oAR9fVBJcGDPOCvjOAyO8SXgwi/UkRHJzvO2PD4qL3u9a93JzmDgZyMU1hYJFzIcN7DElk3AEVvlEV+9H1qpmSu4OXLyxTCngqLrmcQjz5B90dnxXG7LH1eRGql1ZU+QDkhw3Hrhq22f8/L9olPftDzCIG+F6D+f4dU4b7oYGXBfu+9f2BXXHWND3qnzEt2LEvXnZq3j/3rP1tPX4foo1b4Bn5Dt/oRnCKuoftw704BPuofOAItBoNTJSX5CQEYoHe4c0fPTi+6n5qbsUn1z1v+4N228/Irbf8Lh6w0v1L2Sbl96AMfcH2zUvYPg6fAidlUC9IPOKkol+U4ghf2G7pDcOwyGwH6DYO/k6NT1j88ZH/9sQ9be9s6O/DcAWutb1FbzT70j3/np9jk5he4mAKKPmqexHf+Y6AktDjQl+vi+uXem538GB0AODc46jJNOnB+RaldddP1frRx57EO21jTat0d5+xfP/ERyRlkotKj3ypN4AehHx2eCvGdctVLeBw4JdoT7Dk68Y63vsle8epXWe/pc7aldZ3df+999t0773QHAI5HUaHXC9wlxwsOAPLTm1heeBfvQffAk4A3OJoje6uhudHGpbNVNDbY77zz3T5TZLx7wLa1bLBf3nWvffsn37HCnEKf/S2oJdtAnkEHoy4XAzG8dsR0fRgZvnXbVnvHO97u/ZbyoX/5yAqCL677h/D5EIVIrDzvqGgMfOMZoQYywrhZF8jmWd4YMRwax6Z2MBoUXAylnDym/oVNa2D4kZmE0RPSSBGjXFWZToBJsm4eb0dff49x/FbX+U4xlwkxoHqrrauyF/fKWO7pErOrCMsEBBPaQv546pmNQDmsh+GcYxgIyol7DsVEskQ0gC4sL8i0jevX+RrE/S/v941UKqVIUaeBviHrOHNOdcegSVd7pPypjjnZeG3pbEbvJPBamqywJM+OHT4lIzrDZOrazPiSDfSM2lveuNZ++7dvslR14F13v2QP3b/famvybWtbk914ww4ZtoPWNzxmew/02ENPnJRimGWXyOBPF4M+d65bjLDAyiullHSP2NjIiBSYIjt+ctYOnJmzts1FVllXoLJrxVDNmL6LAj8/L4VZL5i+tzg9Y9UFGXbp1nblU6T3U9Z7rtfKKorsd3/veisrL7Yf/Gi//fBnz9nUyKKY4oKVlBX5KPrCopiQ+lSd7qNOc4IvxiMjapywsLCgPluW4Y0ytDxrMyo3W/35xtdeY1u31tnQwIjlZBXYj378sJj8sFXXy+iQMpGdn2rrG4uEg0V2+NiYDfdO2lVXVlljXa7VVeTZNZftsiPHTsjwfdYZR5EAWpiXqW/51tAIAUiwpZdacUWxCLHUntrdYU/u6bG+wTm79Jp1Vtu+xb76jQdtYnrUstV2hDtM1WecSNkmT4QTxJzuAjKMaMNgwXgEMPjvTik8isId4uPRxqiE5tiQjVGAqUE2zrvo3fzVgBEFcwsGLSO2bLoIV0QQO83xRXGqy8utRXiEQ6l9XUsYgVVBnOF+/PhJ+9rXvi2jJs3+6q//TIp+ufVJoWH2jo98W1AYXBjA3JbJNUwT4zkqoCg7CGu8vLyL9O5tTdK7XylMjcapxSwFmI5qDO3rz0dyRAMwbI8r/FgRHqAQUyrvVIofOwJMEWjAwDcK9UCrAo+BXjH6mRrlUziVFphQxcBMk4HoKo9v1JN6x4sQ+QrPOF3gRb7Bo8osLi61hx9+xJ5/4SXbtnOnDPKztizl7gc//rEvNUJZ8/5WHtQN5dNHqDEo1E7KpHza5eU7PNVmRoh4xmOu+qPU4TDLFF9Iz0qVwTEs/tHtPOcLn/+inTvbZbVrKlzhijxwXN8wYug7NuRZkaILbtIORoRoMzMDNm3a7Osw9zy3R+0rsk/++7+Lb+XZqJQXp3HBmDCvtPDiOIV1hXIEL8DnbdQfjhbwBH7Zfa7L1+qyDvX73/++HTl8UEoX63GD8rg6rIY136KcCPwgfCPQh3FqasS7iF+E1fjGRVrHLf1y8S7mvTpEha/YN7rMdL6Ow0RYqHLg5yi18CEZN0l8jeWTL2kJq+tBCOWCkcFxFZw+jDrrQukU3MiL5XIYhYlpGQBTCYepL2FTPpxUUpKdaw2FZVaZnW/HO7vsaHe3TQvYU7MyVCfCiHRxablt2brNGpqa3GHHUUAcWcRSsRwpLtQf/GXzq3A6TFhugnORJVko5Wwyx8aezNoYHOJ0Hsk3KWxNjewmHaYY01ac3ChDyDiu4sKwn8CTux+3++67V3wz1Wrqatyx685dKX/QAjwDeDLjjZE/npGdWeKb5A38WKdbU1ljhfmFduLkCTcOfT+Z2OdqF7wWGIJL8FfaD72QH+8walByyY8RRdqZJ30ARwEwZdbWrGSMBLHaw1pZE67OGBs47ti+yx08Y+NDxuam0fBglgv1wGmNMYmMal/XpvJy3SBhvx8MGsqnPhgXGelZPhLMKQ3QFnUfl5FbW11tO3Zs95kN9913nx04cMCVwhtvvskdN0y1xfkA/gMXcIS0sAPqwCViUB8HR1OkB4+nQB/xHPGSEL+vxteYlvcxDe8ivXDxTIj0xG+854ppaHNMS37xHd+JT/+AIyr1Qh44bAYHR3wqPDDleFRkCP3E91A38g901STcrhUeDvYP2KEDB30WG6CgHOK73FO50UAjn6uvvcrfY/zSRrhJrGdsG/chAI8s/eD8CLzS3/5aPJ4jDHE2HD12zAb6B61NxgonQyimyg9LIGhDTBfbjYIPjbIRIlmDH+RHO/27eCl14R3PpF8NUy5CrBe/xInfwwzXsPcCtMKmifA4Lndoi69zKg4DCDh5VarjE+2m7mRL+wngNv2DgwY9Gz2FwTPF8jKhD8pCLtBK2ksZ7nDRG5wExCuQDGL2HnmA9xz3jdEPX2DTRGQcegnLcWkDeI8cwYkNDDjCjGd32iln35tGMKFNLuPEP3GeCiudJ8Bn6Hd0fI6nZYNd6kT52Cfo6gnZEAT6gjTo8tQfvETGs1SUQP7kxdn29APwJKSpbdC7L+lTPdDjOK7XHRvqgwR7J6xd58scnn5yt88agu+xbI6Nh4W1Njk95Q4t8mSQkrXo8Gra7LNLxZehHfRHDNR3/MG7bNeuKywnTXwvsWCZlm2z4l0f+fCHbGZqxKrqywUb9c3KgtJIgtGZXAT1g/dRUl8CzhGH6CMuzqnnTXx23VUvwEp4H+9Yyz4jOL3v7/7OWprX2ssvHLDc9EKrq6q2T3/qE+78Z8YTM2DpH3qMdDh7OS6WgQz6gXYBW2QRgbKAIZtqDibG7V/+7ePKs9YOvnjA6mQ7ZageH/iH/+szEDjlBd2PNpCPCvC+Jz3v6KdQ9yB/Yzudp/io/EWwEHDypOdmW5Zw8MZX3Gq33Ha7nT/daW3Va+z4vkP22c/8u+VjLChtoBWVJt0sODODkU5+YUaRKFj1oM1hhl2qJSRXRyUjfu9P/sgu3bHDupT3tnUb7Cff/6H97Oc/c/x1HqA0pPV66yIP8idv7mM7fj2w3ML1I5U1Pyd5VyCdQTr/6PSktWxst9/9nXdZ18kumxuZsl0bL7HvffPb9vMH77Kc3ALJPeQqPEAZ6aI84ON8QSHCkDcoQIs41/TLYAc8mL6mP1M+8OF/WgHAcb0THREDmfDM9xhoUPylw5S7dya7uzc2rrENGzeJwcyIyNiQJ9XGXClTNZQPXj6mQLGzNetOgzISDC4YX6wDU7LoLwQqu4YvyaBAeXn2uWeUrlvfGbmekzG0RgpxgR08tM84Fm3dulbV1axfyjGMh/ozBYoyGQGgwbE91P8CIgqQIAWjhrNiIM1r6q1pTYMrIoOqZ6WA1STDa2pS6RfMTpw6Y8NDEzYyJMViTIJLCFZSZta6tkLGfJmUhUrrO39eDGbGdm1eZ/UVudbcWGFHDxyV4n/c1rXV2/ZLd1hH57R95Yt3WVF+mmWlLdqtN2+XUdJuz+zZb0dPTFn/yLT19g2K+Jd9/Th7FKhHBJOE5UuBqyrJtOpiMdzEst37TL+d6Z+3xvUyKooXrLpqjY0Nz/p6MLzfY8PqBxkU6TI4G0oLbG1jpZBm2qfnnTjaaUcOjshQ32jX37rBBkYGbDGFpRNl9l/ffsDOnZ+00opSIQ9KjPpScAWhQj8Fxwn9NTstxq++skVmd0hwJRC4i9bemGXr2ot8k77qylJLCNmPdZzzo/qm5oJw3djWZJu2tFvvUL898tB+mxyash1bq21+ZswaqhqsvDrDSrOXrTwvX/Q8rXzyZbB0GEcw5ecXS7lbtKtvvMzWNDfbtOCx90CvfeHrD1pBdZPVtW+z73z/QRsVI0/lKEQpljCxZbWFI2fc2ONeeMGIsRtHahsBpd4NUd5B5CIocBTcZ9SJpRVR2LjysCxFdGRcyim4IqJTHvyPgMKIZqPJCzQlwmBaawjBgMbYZHPCxvp6n+7Pzv2XXb5T6TlzWYyhpcWNx09/6gtSFLLs7/7uL2SMFPtO4aqgaEwCMDWsZ42GEEpCbE/8jYzJ6VlMgXvKp16RLi7QuJRWrxtat+qJUUkcZzK6mOoZeQQOANlP7owgPgY065AQLO4AIF/FwwFAbpRBFQgXy0XABwEUpmLqhSs6yfj6Q1DSlliH+I16cKHQ8OwKCO0S/OjHIhm0R48et+ee3yN6KhRuc+RYqr3jd37Xyn2z0bARHEyTUd0wvVI4I0MD4xpmjaPAywI3VC71BndQIjCeZhfYAE28jVGRlXkXnk88+Zjdc/cvPD2jLaq080iUqVhvzjBHeYj4lM4GguCHmkf9CexJgqOMPujr7RfvzLL3vu99En4cUxOmqFJfRjiypHCA24HHhXpiBAEvymMaJBsHgs8oWvtf3ufK3A4JO0Zy7/7FL/w8bo40RJmkTgTqG0OEf+wDDCBCjMPv6ou6ETc+cw+86cv4PX7730Ish/jgN0e/0jj6G4UORgS9XUjvZYXySEs62ous4Rma5ZcL+JDMNxDTxQi8d7DUIU7XYFTbvfbC3draaj9XnHOrOaqLfvPRXmAsZWdpYtrWFlXYpa0b7ExXt+3tOG2jygz1dMv2S+36G2+2tvb1vtnjGslNRrtVovpTZYhf40zMZHaSup2eD73/qwF1n1UDVHNsdFJtYyRxNrnx04KfXc+50uyNwv4wfhzuDMZxulWVcSResf3kJz+yhx56yOol7xj5nxeugpPjU+OON+BJgFvY6JcTRQIfIIiuFReDKpdd82VYQ6/AlAtg4sAgHwwQjBeUb/qbdPzSL7xDWcYxywgpfdkvuYvxQVrvW+FzuhRRHK7wUWTa9BQz7tLFH69SHrnW23/ej91EkWcGFyOT8HgfYXY6M99VmzqNjY0LbspfcdFBaCNGFpBGPnAkIJ2PA25ibMQHBZg9UFZRbj/72c9s/7799ld/+9d2y6232vRkwmfU+IzFpPMPPAMXODIK+YbM5FpZCrw4fidE3KSOtJd74B6/Of0qQBukAx78ro7n8kzvCOC38w/98p0r0hVp0Lf4Hp+Jx0WI8S+mgzdd5L3wGwYWOOKUfAjgaqwn+XHRNtJzakCmjAhmbjK7IsvLDTPJaK/DQf1CWngXzsed0o0wrMmHEOFEiO/4JX9wMI6C8y7Chfqs5iW8j/ABF4+fOGms/W9uavWlfuTq7UWRUYBH48jwmV2kV33IhzhezpLkpeCCHApOdE92oewYYj0Ijg+qQ6zT6hDgFWQNIf4SHEae9iJs3dFPWZzr5DIqOOjJF3qib+hT0gJbLjb+o9+5wCGXc2o4soV8Edy8i/TLJpwYuege8EvkHXmjC53v7hafGb4gF6gTsy6AScyDFkRHOvVCR1tRs4Ehej2OzLyCQh/g4x38iNF+nJno7ZfuvFR5Lbgzgyn9Dgu1MbYp4i2w8l9kq+iVEX7qRJ7MVhTUPH5ergw21pwqEB/8wyHPhqXIPHSmAfEdNmtmr4ViyVn2sWB2g2/aCmwFB05+og7AfE4wJX/ah2MF/oejE/iSP3JkXvjBRuMVxaW2ODUn9UzyVvr4Zz/1bzY+OmA1deWSLeDboqXCsJL5xYA+FXGZcr2veJ+Mg2oUMDv5Tp+JwqAFA3Xg8rDssBTx33/414+ofZW299l9lp9V7Eb6v33io9KJDgkmWVL1yEw4qnTM3omOF8iCGZLwaZZ2LCfhD9/h3bj6MyUvy/7xnz9s5aXldmTfYWuqXyM9fsQ++pGP2KTkDvCnfjjW0RNoi154Zb1JuoX+fLadQmwzgTaDhxfoQs/M4s0qlD2gPn3lHa+xq6+9zro7uqy5otZefnaPfetb37D84nzvD89cGBkGluB7Fx0pUbeEfqApcAe91R0AM1P2F3//t7Zp40Y7c+ykbW/fZN/48lftid2P+3Gl5EEa9qgJeQRexUCZMr5QfwJxeY4XenHkK6Rjc76aNXXWPz5qO6+63N76lrfZmcOnLCWxaNvaNtg3vvhVe/DJhyxLNlBmpvRZpfU9bSRzkP0ON5AlWZb/qr2+PF33LO1h/zQG4JmxgVKR8p93fneFwkFWGDC/ANmZoX7jRRwy5T0dT4DIQ0NT7MiRI64scu4rHkcYEE1nbWHYpTMI8ioZx2yI1nmu0/Nyj6fi8svlHiIUZFX5wMF9zlQwqDmm8IknH9e7l620LNeysjneLFdMZU5MY0R5T/vUMjZn6esfEOMI7SBvRkKYuoJ3DgSjnLHxMUds2sSRQjA1GDDAbGqoszI/tzzX+nrO+/nDnCXMCPaaNS02Pjlux4+ftr7uhA0PzojxmG3dusY2bKoX4ixaf3evnTvTbQW5mbZpbb3VlGTZjTdsdeXmF3c9ZMePdVhLW6MIv81+/pMnLSd9Qcwhz/rOj1haZoX1DUqBzJyymqYKm0xMW2I8IQMkVx2IU0SKf9+clRSa3XhFk910xXpraaiw4wPj9tn/3G37ToxbbkGaFRYLloIv+x9IbKnuU5apfluaW7Qd7fX2mluulhLzoo0MJdQfS3bm1JAb9TkFwRN6x6s32R2vvcGOn5q0T33m+zY9FwwiYasrVSC9H+EopZWRMYwfmMbk2KiVFGXZ5k0t1nnqrFVVZtttt2yQ8D+t5y4x2vXWKhzp7B+2x57YZwvLquOslEMxmtq6GptZnrSDB8/biNpYWysjVobgqcMy3KU4/fYbNtquzZVWlLtgrQ0FNiHm2dk5KIOs1PbsOW4r6Tl2vcoqF3Dm5wvtP777lO3eO2Kz6YXWx2aCIvSE2obBmiVGDmHQApGj8wcX/ooDrkSmTnvBd5iVM30RmOOpcIvvpEFIgmeOb+qkSfXX1Ni0mCSAglKUh0+ZZ2QFZe4iY3AmKMLlD2bgTi/h8ob2tb7hX7kE0E033+DKJcY968CHBkfsg//4EeFqmn3qU/8qPM3x3e7ZHdc9m2lLos2giFMniqCO3HNBy9BeZEiuCIs+uaetfI/PoZ60E7oEBmI0Ujqg+6goAE/SRUUAgRDzIJAHTD/CkBxR3PkeZhRQD6b7s7t3mKLphpDiej1I4fUIeQl87lyh/pQT8yXQPuoS2h1GmMiPzSvJgQ2+ENxPPvmkcaJEQvSBk20G5UnfERXkxIVYyEwPI7G0mxFJF156Zgoonl9GYzD2MRrwSDOlPjs3GPaFxYXCsWAUzC/ijBsUDyi2mppq5RyEBe2jrgTfyE95oGwFhf5i+4hHHUIfZgrPshxvKKe6ssa2b9sugydf7Q0CGaVWHNyNkdivaoXqGqZckx/Ka77Kot4oWAh1HLMYSKzhPXH8uJSFMnt53z5X9KJTNeIEgTrplUJ4/+sOgNi2+Byihrh84zfIkdA2Au+4LpbFS/7pXbi9EEeN8Lc4dwIeSBgSg0oRR7+sCQ8OuCiYQ3oCZYAfPFMHlHk+kR/wJc+VFb7zTnnqO44HZAXOAIwfRgwuKicpguWITfYN2bXrL7Edjevsub177Uhft1Vu2GhljU1W19hqM8LsTBnSAAD/9ElEQVRz1hVnZAUn05bNm+ydv/NWK8nLtIGRKfUPa+U5+1kwUq5RhaH2oeYhcA9MTpzpcQV005Y2y/MvIaCe+pTYmXC+OSO27HMxOzFliekp++lPfyze+YKfac/u6xSEE4v1sYyms0EmMKC9KOXM8gtwDvoAfec0KgDxxwgpuAedAE8ucBQjA5xGSXfcU1p+CYwMMhsKZysBXMMhRZpoTJM/ziscYCw/YtM3+Cwzja65/kaVnCqj7pgNDw2rbNGKeDi60IoAlC5+nSElkUEDdj5GqYVfLkObgg9tILDZFyNe6Wnw8mAAq6I2LeV2Q3ubbyJaLBjd+Z3vWMeZDvv8l75oW7dvs56u874G2ndhlzyErqgvDiEwAnnp7VVdYf8OKxAqGWgfuEOcANuAoxE+vCd+jBfhR6Du8IyIw9xHuAd8DvEI3K/+RhrekYZ8nU+u6s+Az9Qp8GnkHrCDxogLnwj1Fs7oOfDdsLyM/H1QRfdzgjtTdulf9sdAlsR68cuStaCrBMNtw/p13vc+wuo8T/X0egQ8iBfPPurt9AnuhDiE8C3wlAgXb5e+YYgeO3Fc9DJta1vbfKNJKAkFOuSr0sgn2UXU0Z03uvhOvm506/J2eP8Gw4wrwORifYFLTBffEWJdic898HLHtvIixPL4DnxxUNE/rnNIHwA2HPEM7oc8Q9kxf8oNZYd+DNwj9FWsX6wDaVgSyXu+kw/6MTDD6UO/4GCFHoNTSDJa+ABe0C4uysC4wNAgHXsKxD23cBJSBjITByT1wk6IegmDc+g+jkPiEZRXUV6hdwu+vwTyyWfsCpfcESk8BBa8DzN22H8rWzpQvsOP/uZ7WMIZnALwQWABblEXZkqox4XT+bZ27Vr/hl2CDJxkg2wcKT4bIiyRy5ERD45QDulpM7OtcAoE/Gej0XRPQ/0J1KV3aFC2UYPVV9X41P+F6QWbHJmwr33pC9LLu2VTVKlOOEyYHam+cny6SLc+k0n5O/z0fvU3f1Z8+pF74giFQm9jYOp3UXIqOgDe/7GPqh05duCFw1ZRUmvVMtZ/+MPv2clTJ13miWMYRz+TT7TJGDxlhLqmtsbbxYDArAz6iEc4mDnxrKKhyT7w0X+2bPHCjpMd1r62zfa9sMc+99l/o6ZUV8E5YriloRfeE+JzlHYE4gf8VEsDfqiecUAuS0YzJ8697bffYZftutyP19zUvM52P/SoffM/v+b8vKAQnBAsFqGtMKtJ2fkV/gt8Hhomf9oFrTGrcDZ1yf70r/7SNq7f4MsK1q9ptm98+Su2++mnwjIgwR35hRMJWMR+oB1Btw20Qp0JPMcrOgC8D5WupKzcSqsqbXJ+xq699Sa7+cab7ezhk5afmmVryqrtzm/+lz39/LOWIbsUu2hFPAB6CgN4KktFAKNYPgEMYJkN7WQWDzMHiEPdnB7u/P4PFD8IBgJEQyNixfklEId7ABQZGY2irBEJU85BZVpBS0urC/9IAJzv6yMp+uce3opSNxapno9OqXIwFpiB56niODVgfHLUTopJM8KSmbEs477Mzp3rsCNHj4hBqOIo1fPTMv6yRUB1Xm+MHpj66DhrsoJgo67VFVU+TRTPIoCuqKz0qZaciY3ShANgUsyFnZhZ21JeViQjNt+KZFiVlxbaYZVZrjwwGNjhvYHZAX391tM9IGUnx5kRIScnxdcmDfWP2GD/mBXmS6FQ+9JUz2rVv31Lsx090WkdZ4esoDjVqmsrbWxwxtKXZ+zSje0iqlk7eLTLOntmfP+IIhnPrCGfHJn14yAyMtRHK+kyAJesLH/ZNjTn2I5NlXbF5RssX8jz+P5z9pXv77bxiWUrVhvYgRqHAXswDA9PCBYrVpqXbZe01tvrX3mze+R/9KMHpeiPW21NnpWXZ9qJkxiS6dbcKCarPJfTSuyxp48qL0YZsoVOwhUhmxOUNBtGnOhH1uazkd/szJQ1NpTYG994u431n7PhwZP27ne9ymqqcuyFZ/bYua5+a924Uwb5kj3+5D6fFTIq5pQQMufkFNmEGPUIsyrAO/GJwtI0Ka9moz1zVpGfblVF2Xbp+hx766s32bq2CuvpHRVzG7dHH+6yn/6kz1rXZknJS7X2DS126sykffu756xb+aAeZOVn2nKGDFbWBWWIiaBcCBFRPsBlF+qKCe5EwqSdjvdiwii9KHkYaNMy0lH82bfCp2nrPXHAH6YHjg5N2cKslFUUE5XPSRkXmB+EL5rw0XG9gYlAICpKgn3OpqSYb928UYIpz9c5ta9bqzLDsUwYjxh5X/3qf9jA4LD9/d/9ud6VW/f5bh9VR/jk5gehCz1Bw4yaIUihBZRxysKYg5YJzhS8P6mHnkW7fk/lIH9gIPgAEx6ZcolDI9C/2qH40XAHVpTj35LKDPnxDP0zHZw05A3TCssQltwzSRyENWWv5jvkS9xQGdqlfBeSTEzxwzr0JCNNXlFQkNbbrfrxnvPCWWP/ja993UbZNEx9Mjoy7jAKm8okhWyyDZQIDkQvKjM0ULwiHYA7fECp5Ognxxv1L8f8gVyqYTgmR+0DTijNtC3CmrJ4RqmZScz4aAgjzT4qqT/og7hctDWM7OAA0K/6GhjPzcyJj4za7JSIVPldDP+bsEX48D7cAx/aTL/QXhypPFMn/hAa0Dd9yDvqS1jdP7EN4fuvOgAIDsfkd9qxOg/6iefYxtUhxCNdeCaQhvxi/9JPQJl7AviEuKHPPa2++npFxSct72P5BO75BhxCHZBt6nspCcrU+1sxlJY2Ep841BehGjZHRF6RD8oSfTwiQzsxNGZ/9rvvtlsuv9p+9vO77NGX9li+lMBFfe/pH7UZ0WO7lIqqmlqbnp33HZTf8bY32u+/6+1S0DJtdALFd0B4Ffac4extaIw6oMCCb4zGIXswkPbtOyBleNS279jmTpsM4KHItA2cycwIIxs5Wem+Q3tCCujJEyfsf37+U/vud++8sNEdBi6zy3J8NsCiDfT3+6ZZ8GNG/+EbwNHXKcPzxANR3B3NdKEMcaY++/8gU4ELI4c4nZDZgD72QewHcJm6gctsAghvdVxQ/nR9dFqhJ6CIgtewAzZ+3bBxs91w/U1S5icv6C7QK3EnJd9nVc8i9gESOMBt1kkj7xn9ZcMr+hUnHjTNUqk0Gf/uRFPVcOqAP+wJtHH9ej/TPkM099/f+56X863/+k9fP86Z1xi2LDdhqWJsF3WHg/i6Vdqt96BNmKqdpL1kiLgJHkdcJEDzfKMfecc3YBXwOwSnA32j1AhXh4OuSBcxbwLfyZd35B3jx9/Ig3mmn1k3yrRuDDeMplOnTnl9GNDAIcDoOw2MM85IR1nBkclu1dKB9MwABLyE0XPqS1u8TIHHN56TfGDGIsfe0t9Os0BRtBiNKuITwH2Cqi8jkw1KodEAxwgv6hDbSVnQAemZsXPw0EFlmy7Dr03tKPPv4LjDOVl/RQ68H56gX0qO/aRXfh/bikz3QadkPsSJdfV03Og9v/F9hLHzY3SCVf0RdAIF/650jkPJspPfUP7D8j7aTN+Gvg95/qr+zjduSRvfxbi8ow2xbIxQl2OKwzvag/xfEW+FxnAIQBvEgE8qicOZ8mLdIr6SCemBHrwZRwD9CM1f1CeC04j49BHPtJN3BOJHnAdHaAgz1XC8E8BN3sM/+IbjDXyhLcx4gl8TSI+jANxjMBCbg1lG7P8R5fLkdNj8lKM92ZuAOjlMVNOwHDCcZoKzigDcOdULOwbnp/MZfWf/BfR5Nd6qmxrcQV9WVG6LU6rn/JLPAPjMp//NUhZnpb+VKp85oUAYsFE3e7mxbPQ6x0++URd+ASz/9OzOav1yT4AzBMOQe73X5/OSSQVVVfbBT3zcJkYn7fj+E1aQXWrNDWtEp5lWUFTk/el7YyH7RKPAiH503VE6LbIvLBMBRwI8qSOnu7EkYkY5rL9kk8OOJT9NknfT0rEee+QR11XYD2jMT5qQDi7aA86+vFLERL7Ya8ATHIF/UzZtcjsOxqlyHe7eZuGMYL4iQ7hE7XrbO95mWy/ZZp1nu6y5tsHu+uFP7e57f6g0gS6CBUAIekH4XR14l7yAnYNy0fLLK+1P//avrK6mxveHqMgrsq9+4Uu279A+ycIC18+Qy9ABsDB3Kv9/BeqSpOv/JWTnF1p1Q4PNrizaba99jV1/zbV29sgpK0rPscrcYvvipz9nh04fs7ySItEDTpAwU5XqAkNnIxSRDMAOhzR2DvwEnZI9z8BzbBb6L+Xjn/q0LwGAwAC4E7wQyhuzKhCZEImVeAQEIkKBjoGIOKYKQwiFlvy6u3su5qk8slGYxLxhaFRQ2Ul4WhiRn58VIEXAEiiMtnd1nRGhS2GZZcOkabV1xUfRGPzCq9PZeUbxzWcdUF4P69KmEiI8EaOIGocAHkDWSrOZGowfosRo37xpkysBvb39jkgAkNkD1IupvlOTYmhCrttecanKnxCCTwmIKdbfO+CGMAYddW1ubZQhPeZTD1PSFqyosER1LnQlhmngqXgghejDw4syQNVfGTIWBFpXlHKzbEEMR5qWbWqpt8uu3mCjgsOBg11SCGdtci5hi3OZNj2RsJaWUtu0fp16esnOnO6wFSmNOzc1WE1FtjsqeoaHbWw5wzpGFuzQyX4/4qyqqtI33mF34yVxlcrKUisvyLXx/iErKVZ+zfVWnZ9h9937tG29ol1t3WzHDhy3xMSKHTo+bD+977gNi94ypTTmqQymx7MUA1gxasjxcimpC66UzUwtW35WqhTSTCspl6FeVWzb2trtwL7n7fobNtgNt26zBRkq3/7evdYzsmzTS1l25NiQG6uZ+WKic1OCJ7vP4txB5q/Ymto6q6outuMnztr09JwMpAWb6Dcrl/1+xw2l9rY377Q0K7AnntlrDz153k4eXbHW1lS1LUMG+Izd/up16rss+9kvjlphWbEtps7bwRMTNraYZvklrPdcsMXkmkyYO0oIU7XAfXCWP1esxAzCGnjWuaUb5wX39Aqv9ZeFkqi4UAdTVNkwbGFWMBEOLswKh9TXvtbfDVRoJlxR2WDzoYXlMF0eGlkUXDmnd+OmDaInNmbrFyyEZ82NTrSlake+GMVPf3KPscHmW9/yG6K5LPfKUp+MDNoTDEWUEdqWIYOdvBHeCCe8oOAfNO90rrKha2gG2iZuFLhOu2pjpH/qLBVVJUko6R4lymkZxqa4jPLADFEiUJxgpNSBi3z9UrwsN3KDkxAlk70Q4BvUmzIDb1C5q/LgmYs6U0/qFPJlbSaGSeB+4CdtDfdhpgLKBmnZE4Ry77vvQeHVKQmaBQmfhPC20JX4VAk+4IEhS59RdjQIMMZQ5r0b+Y+o+qPti/oTNvnGMJwPi068qDYRDWONM5xn5ma8j6gHbcx1JSgo48CeJQMIk+i4dAcRdRDE2ZAUOAEf4uLIoe0YZCFthk2OTftu80tLGGiqGfPDVUcV5fUH7rSN/gowVv1Ud+4J5MdFoJ8irtLn1JlvGEyEGC+mIX68J/BMvqsvgu8NkXz2uMAzmY4rxiPw7AYU9+pH+pJ8o6xyXKCf3MAApsEBAOygJ571o99gVIVMocPg6eeKOLQ6eF0oNfmaKcrALuQhiCVhQGA/EAxydxgl+5bNT+fGE/aGW26zmy67yva+fMiePnzQRlXXGVUoRzKC9f/ZWRjwRVZd32A9MnzYx+Nd736nbd7QbgcPHrRuyabsHJYqCIeEp/HkAeAQ9rRI9f7HmQ0HAu95Zl1sqrQ+DDbgAu5nZKof9ZybkyX+kWsFjJZJjiF7H7r/l/ZvH/uE7T90wGetlJaX+tKoNPEzRt2Z8SZAuUGH4UUbwWkUOWQlQOa0HuDFqEiejMLxqTEZ6AOOfK540F8qn7ox0wfaYrM4V6rVHgwgnP0sIxOVex8zQgG9sdYSpwR9hwziBAWOlJscHLdbX/Mq27pjpw9C8I26OZ4LIvyDtriAFXVAH0ChxYhBvvssQP0JI/09Awic+rMohTdb7Ye/o5tUVVc438dYYEYMnfJ//uLPVbdcm2Uz4SS+OUD1LUNwh5/BAMBp6sSSuRXHUyJerFukBy6HhUKMw3PEUdoWaYRfvnEfaY/n+D3GIfA9/sZ8AU5wqoaySBvTEy/mGQP38B6U9ieffNx1PeBRXl7mPAuFHZxQxABP0RxGPP1I2tgOjyf4gs8XHN/6A5fg0xhzDBDB0wgYaGp4iKV8yGN1n1J3zkVn1gY8EEOQOOAp34EZBg1OF/Awgw0KVQ4znNzhVVzs8QI8gjOQPHnn8kg0hwNKhOR0BPSoN3Ie+oploLTQ5ghTeBL14CLQ/7SBEOHBLxe4Bx90WAiP/E/vYx95Hso2zjggrX/TD3UNfSoOIP7CN56JR73Im3pDbz5rydOGdPGXb27QU6fAMHWvvMgDGHOF2AFf9RdG0UPbvb6kUwAe5BPbHetDIB7/VtcBJyKwQSaRF7KctLQ71CXgLu2hjrz3eibTx/1lCO6sIa3SBT1CcUSP8D3HIwUMWfhKKCvVR27RMVi+5G3SH44qDEx3bKogeGgcZED/pjO83/Ue2ILL1Am9h3cLkrsMOPigCTMbF2bF0dB7RAsLaofsiJ5Tnfa5T3/UCqT/lhYVqKI4j4CPYC/dl5lrylzt1SeVGGFIuQFXAkwI4EV4E4IgEJyO3ANHReuQvrpm82b7uw9+0AZ7huzQy4dlpA9apuimqrrap/uz8SR7NbEssFj6EDYVAdsOeoJnQjs5kh0cSw0MicPyq1HJPDbqhlZYY97b1eOwYM+Ihvp6yxX/jjoLebFhNRvesoyVPmOTV3RSdFwczhxd63qc+g3H4qL6At5DnvSXOwIEEyAwPDLiaWnHqO5xTJ4+eUrt67fiomLFnXZbb3Jq0ukb3JianJCOHo5dDM4c0bNoHd0Lxw/1YBZeuuTle/74D32D3PG+Yastr7K+891+6kuavlGXwI8kO9Q+H1BWHuAqebCpN7YgZdIe7t2RDa+TvMOGxBmGXELW58iuHRwbsW1XXGbXXnWtnTt6xiRxrSwr1z7+8U9Yx2CHZWewBwAzU6ET6eiqPbgf+K1kjuASnInCFd0vyb5gdg92MDjmuKR/OF1SPvvFL63wwolJHRoRLRBhEAbcg+CRmInHN5CB6TA+CqbghCkaocMCwmTa0OAQ6Bi+w2iopACNEcKoX44QgE02Zqan9G5JDUMpk1I+MWUH9u+VIGCa5aIM4Do1zuz0qdM2L4Czrp/1N4xQpKRl25qGNReOpmFk2k8z0EWHQEwAG8N5VkhXVJTjO2ojbAYHhlUmxk9Q8mlfemqWnesccmC2ravQ1eDLFnAeoFiODI96p7ND5rp1bTYxMebTKX1dRkq6lRSVyUDss47T5y1Tik1rfaWtbWuxU50ddvZcn3vDBAgpF1ky7qd9Q5C2+jy7/qbLrONstx0/0m87L9thw1PD9tgjBy1X8H3T666wUiHHiaPHbGxoxOqFiOua18gIn7ETnefs0Nkem1e+1a3tNjI1Z+c6+qyyolLwZU3WtEn9spqqCuuTQXnyeJcN9S1be122/f5bb7ap0V7xnRl785uvV08t2d13H7Uf/OyQnekbk9GilOx2KbwiD/YhyJNChgdqdnbY2tfVW2tLje1/+YD1d034KOjA6IRl5qQ4nDPUz8WFmZZbUCwkX7HJ2Wk70z1qU7PBEQKOZmUJ55ChiypB8BJKWUNDuW3csMFa2urtm9/6HxHvrOXlSIgtZ9jMqHBveN6qS3KUd4bNLSWsfwLjPNNecVu91alv9+zea7fe0m6vetVlgvkZMZQ8S0yl2SPPdNh37jtho/MpVlCU504MFFKIEgWBTWPg+hi3KKtB4CF4w5Sx+rpqP/uXPS9gTqnCWTylIpQwIiscX5GQ8Z1Z0F18fZEIEkVZ+WCg0GgYGQEBASFHenNBpTzZ7A9GywZfRUWFtq6dY5HYZJJNd/Lta1/7LxdOf/wn7yZ3d24hDGEyS4thKh0MF3xmd24IPtIwI9SBaSVHelRnx3ulgaZ5D41TJ+jf1w6Jbn3aleJLlImWEbZBQJE3VyzvgvKm9PAA8iBfvjk/Uf6MllEGZbqSI4WJvIkTYUFa7r0QvScPF3ZJ4YZySR7AIZUlFuoj4sN8qRDtgBnH9vALjtSzKdXgiO8F0N3dqzTLVllWob5SMuqgdrERD4qEjx4oX+qlf9yii+kXqHMf/pixM8cZyFkZlldc4DM5FtSPvk+AFANwBcEW6wTDZoqhw0bvaBF7C/DMVEdggXGEQgJOsskOym1JcYnamuq4CE7BZzHMfGquQNXb0y+hI3wUtaaqUsCL4IqpdxaKlOAG/vnUscDbA8zBD/o08P2QLrY92X7y8ffkFUK8j/1H4Nf7JnlPHC6+eh8m3wUFJXzjotyYBwHVJn6L+XMRD9xBsNGmGIgHjGmPT6ml/mor8T0P6i9AgVvgD32xGjd/PShJmCkkmMf9QJYcbvqgf25kS95RY0Y+kHGZwj9M9QKm7lVUqf8zrU9KRT8yTrBvWtsu2ZdlY6PjbrQ2rV0rIKXamTNn7I1vfJOtb2+zp596UjSRYnXCVZQqQcDr421O4jLwoB7AEyWCNgWlGf4VDBSUNpwUmaq/z87QNzZ1wrDNVFvW1NdZiZS9n/34x/bhf/on6+3vsZzcbMsvLnKlUJghpYXTcoIDLTr3aLDThtrLLCoB1muYKZmIk39RSseslB14q/eb0vlSmazgZCSyLxcQzpPvVGJSsppTY9QGRpuUr4+mS0Fiim2BlGRsa5xxU1PT1nn2nI2PjNt1N94o+bxedZyV0Y1BxoaWud63lIOjGucRfcu06djXAcdQhtBXIp7yK5wRisDbGHCgL+HvzCKhzbSdZ9q1tq3VigoLbFH3WaoXS+Hg5z4zTHDPUftyssNeE87HlJbNFhmYQFmLvJGLOlAn4tLHsZ8J1Dm+Jw3wJEScDm0BV0M54DQhfueKgbikxyCO3wPtr84npKXBvILmeYeyz0AKezGxFw2btEXeTYj5kDak89deHpfnqXdsaBnbQEAx5QPlY6TG8mPdRQYeP8InpuWX8pVKZfMML7sIA/KANmelc4QZPCxxYHo4yjdTyZH3Ye8Ex2WF2A/6z3kF/Q0PB++JAU/hJt3rEugx1jGOjGPEhmnGob7kyS8JuScvzywZXG7r1x0MSsMVYcnl96qfvnh6AjLL36k+/PHPT1xRfTFqCMSlbchtZuUSL1Cp96zn7c57/bqDSnFIHx3EDl/omnrwp3sHk54JAVb0U6g38CaNGx6KH/onpI/fuac9BIel/gW9JcRzHNE7+GisT2wHATp0w5p2udxUZJVFmZE3QS+h7wQv8ZwLfUQeqjp5ezIFyiAf4ngf6xuyEWeS90XsJ9IpT274Iw++U7foJCF/XyJBrRiIUWx0O1+6JIMXPE2RXpixnGbnjpyw73zrqypTBrV0BgYPWQYpqKiRFKgqKgP2FiFQf4LXCfxZFShvdcBhzSsvn7oqj7N9vbb5qivtT/7iL21mfNbOd5x3HWIuEWYYTsg4FsDcNvMlsOJ/UZ+jjcAUnuHOMGXMbMlIb4Ss/FyHfUNDgzuhjxw8qvzHfd8X9JM4Cw/dkF9qTZscfqJR8sYoZkabL1+E36qg2G7wAhnnOKPGuTOaZceqX59sLU4coW4YtZyYVJl0TjqPVb3AOfov9LV0NKVlFh98gDzoT07rgh9QJvxjdGTM7nvgfrvymqussLjYJvqHrbqyil60wb5+E0SUT547CWkzvN3LETx5Jl9gSJu5Z/kKPIJ6MGuCpQvUGb3OaUlNnZiasJcOHrD8kiLbsH6jDZzr8VPkcmWA3XnnndbR3aH2cIqddI0kPgI3ZqaEHg/vLoYAxzSVwyklhQVheSm2L0vtUr741a+pvRcBjeAkRAYU76kgnQAAeU8jeRc9EcQJ3jyEcFDsATQblznhqR4AmQYz0q5PasC8jY+N2NmzZ3S/ZBwnw7pH4jL1+cCB5yXAx+340RNWW1tn27e22vBwj41MDPuIHTtlj46N26lTXReOWAlrflRv/cNwEuR9RBUEZmdPRkuKSwvdU8TI3+DghOLlWk2NOlaExQgAuwPTzvb166WYjNtQ/5CU9QJ3OOB4wNvDlEmcFXV1NULyoNQgXOjg6so6e/bpg3b0OA4As9bGMnvzW2723SofePhR6+wesLTMHN/EKDE1b/OzS1ZekC2kLZYCP2p95+eEdM3WvKHSHnpwr6VInv/G7TtkpOTbs089bz2dCdu8oUYwqbSx6Uk7oPZ3DS9YVnGeCDFfbZix/p4JV2TKSrJkNMjQnZn30XWxO0vMijHPpVmO7i/fVG9NtUU23Ntpl25vtfZNm+z7P95rP7vnuOWXMn0vXcKNCwEEnjCaFHaUTkuZsW2XtNrrX3uN7hPWefqMFLVqe/SxY7b7qaO2IM2wtCRVCqGUSPXJqAz3zLxg+C8uoRAqfylDVNS99PNiqsKRvCzBrLnCiXTT1rX2wp6z9sKLHVZVlWcZ2RLe0/M2NSBhMWe2tqVYXbxk3QOTUpYz7VW3Xm6NNZX26C/v8RMErrtqs1XX5lgFU78ziu10/7T96zcesUf3nLec/CIx4MBcIEJwhKngMHjeYVT5TAcY4kqKFM+E7dqxw4+L3L37KTcI0mQ1gg/seC2o6lJbRLDpKVmWKk68OC+Iw/zFhFBu55QXCC60TNJRYEwuPHThucOoYUNNFHXg3SAlvbmlyQUJu54XF5b4JoCTMhQ/9KG/t4L8HDt/vttplT6Cv0ZvLe2I9E1Z9CICnm8EaJiNc/jujFB1iPdc3LswTMKIdxmkUT0XF8hT7VBbfBRUwgCGR4i8gvxivvy6MKYM1YWyyR/4BWMUcr2o/JCei7xivbgcVsk4F4IqQR0QwNQTAQM0YjryoM1c9fX1vkkhZ+kPDY24g6Q4v9gdADBhjH82WHExK6WRdglwXjdl6SwWSNJuNlnBoYKhsgSNyPDKEj+YkLHH9GMUEJ+qqbgY+vQvHmccADBi+CEOEdqJsERYUH/q7bxY5WL0sNaRdsQ12ByXhtMqGLKMfsk4kDE5Pjbpx1CyNpRNBMPSE2CmjMDN0CiHB80hRLhyUY8IL/0oBDzwttNmwYVAHALvY3zqRYh58S3KDS9dbUfHiUqrYgUYJuPHNKGsZFBCL3nVd351k6Q/FL/wLl7e5/rzUTcKEO2RjvdOA7qoE3WjvQS+845AHvGeNMTByY0hjZK4rHuCx6E85c8vDgCmmDOCxGZnpXmFlqe+GZ+esQkpG1PCzfLKGvGPOl+3OsNod5oMQfU5u2Gva1tn733fe62xoc6efuoZ8b0XrYSZAuKDtIU2r4YNRiS4Sf0EWg8oO8hSrHIUU2gXxYmjCakuBkp2TobTMMvK8nKyrbaqyne6/+/vftf+4z+/5ZvelUnRyczhbPM5W1iCjwA/eFVQ2nTj/cL61CwJcxSKGclHFGqchWwoyAwmgtOqfqFPOhQ+ypRR4InMRpljYzbkqzQH4YjKIo3a4TNudKHsZQlGc3OMHoteJCdYOlFaXKL3LFMxKdLs5s9oZqrv7I5zwfmN6uyKp2QWNEh9gCP0RR/SrtA+VGngJDjTRPFt51Wi9hBWfANeZgwy6nXjTTe4ojnHVOFF+LcUMf05HxQNs6SH95TNBQ6JZfqsA/gk/Ub9qAd4Fvk1dYsXsL5Yz8DLeOaKcYKuhd4VnGKr0/EcA+9RevXjeOz0orpyr5ySckgRRTN8CwGagieEWYujI6P24ot7bfv27a5zMaoGXlF2TEM9V4dAd4H/E2fRPf/oisn6i37jPYE45EfwNLrQMWMZ5EW7uCcJPI5+9/T6x7T4UAW+k4bymQGATFzyZQZ9ulDyY1nwxwh/DBJm80XYOU7pPTIQ+gFWytrTwn+hM0bfeYaf47hF9/UZeKoIUHEHhP6ikertVv70k/crcfQthvg9tpeGef56h9wgHfvA4FSjDx3vFIslZOA4M1WoS0xPfvzSPu6BdDRaFcnjkR7aAA7edr2LSxH8u+cVDJyYZ2xTjEN66oYRDS+I8iKUS9vVDv0FnpXsMxUcdSDy8Hx1hTKCjhLK90K8ngTvN5Xh6ZLPBOrAu+iwpbEel3iCFXl4u3TLfidh1hh0AR2EdlBP4Od9pXfUh/c8UFfKIMQyvQ9oq379yG3yVRnwCr1UBOFVqvqbYbS5ZTvx8kG79+c/Ec+bEF4KrzLhrcpTtIenk3bjWEUfoVzqTnDYJNsU4USc1QF+6ev/ea9f2fLW0d9n2667zv7o//yZdH/hyfiMD3C57079gM6JEyvMGjXJprDRKCG2kWcun+EtnQn9AyMSfMvIYk+QAsdN9Jvh4VGnI+4ZgV+QXQZOkRftmRfMw0yw5Ow9wQiY8s0dDyqSwQ0GcNGHGGgm8Mx+EdArOhxOPBzE8HvaOzo64vExdtHf0a0YCCZga2CsByNfbRPsoJO4zBH5TaCO2HnoXPv27bNt27f54O+s7EXq9/xzz1tC8hu5TBvhI44fSht0T++e8F30ifx1PUW8I8A3zIIAbpTFPTKHDVArK6rs+KkT1tTaYpsvucRnBa7IdivmRA7JPeQIgyaT7IcheyDoitDsouzZCcc3n3kgGLGHDwPePotvfNTbjLMVmPjeGRMTwQHghEGvK0BsqxkPDYuCinuYAx11AfFBGt3HzmNtsDNQxYc5Mm0VzweVxPMKs2b6b3ZOqpSgETvTcVSNmPBRr4LCPBk+TapklgA8bmc7j6hTp+zY0VN2/tyY1dVkWUNjqQgmU8hWpM7Es5JuI1KGYers/AszmpNiAKBxAPAOZV6VcyESRnnTfHMjMH5sfFL1GLPy8lI/DxjlpLePteRtMjir7NDBI9bb3Wu5QkAItLa2xhUvlBWWLNCuXBlglpJpnR1DVl1TY82N1fbc83ttVETGVMA0IXtJSZ61bWjxHSuPnjgtRs2+A6yBwRiGucFopJjomXXjBfkZVr9WhvngtA33cMRcum3b1mwlBUV2cO9p6+odFbyybF5G/MScEEDol5UrRFe3LM7AXBHsMAdGGnPVR5m+I3RGOlMbs6xQBDLPWqZRMQIxpRzx+9xMaT0reTYwwvIDRsSFrPQtdfPRFcAYmDoMdEHKWG5WirU1l9rG9eUcA2DNrbWuyP7PTx6zPfu6rKBUSoOQdGw+KH/CYyeOsdElm5bdl5OTZgV56VZWWmSV1UVinlJSxZUWElM2PZqw0vJcG55IsyeeU//mpVhpFaNZIhwxMaGQveXNV9piIs3+5+e7rURVqK2stbKSfDGdHmtrqrSFyUV77tluu+yqFl0b7Om9g/bde152ZZz2wMdhLhAp3kCEEoQJnkOQWbnZNjAwJKIRjQimN1x7rfps2R5/4nH3/uXnc7QNPFT0o7qr69R/YvaW6dO9FqYXpfDBIERXog3fOBHaUh7EB5YiKw/QGw4H8mCExWfDyDhev67NWPs/LaOS83Aryqvsc5/7iu+v8eEP/b2yWQ5HbwnnYTQsn4hCkzxhLsAeGqV9NJxv0IgLyUD6HpcAPUdFxpkbOCBEjTSu1B4PZJOq6QqaXju98z06AeAb5Eld+OWb8xGlh+ESKAvBCV4Rz5+T9eCXMp25UoBC/M578ufyOlHnJM/BCzydCGvISEt8mCxeWe5hojD7Rx5+xM6d6xI/yrGCnDxMD0sTQ0McuVHvYFPn6tkNV+pNn/Ha66N6J6W0GypirgtSlnMLcm1G/TYsBkws3yFW311p16+f7a/33i+qX6wjTiSMIertG7QoDhEZ1YTBU2bkz/RLhDNpMa6ypRCCZ6MjE+K54nUpyZH+kJPD2A1JZUqZOGrJM8KWEPuYaMpWIaT1/z1t6JvVaYB9NEh4v7pfeBf7gbyR0tTJ0xPf/5L5+buQp6f1v18NvE8mFSwkZ6Q8gfPAI0zlC6Ny4AFxaEOalHHS4RyCXwMHYEYcfpWr4gaaINAe4Bz7xeuie9oIzNCZmC5JHAy9cQlbNqmtqa6xfPFa+CobYDGawZIevifU9oy8fKuqqPGp/8zomJnmOKxsm52XQSgceeMb32jvfve73cnXI5nz0COPWtf5HpdL0CLlhbWt0BayVEqF2u4zOsSrqStwB744scJIZHTA0LZwMTOAZUN5MugkfFTPfGttaVSdJ+x737nTvvudb1vfwEAYYUEu5OUq/+BAi/2KQQSfy1TZODtwnCfYrEVFMPkJA4oZTChbQeESDFVXRv3B2/Pnu+hMx3fO2s9RfeY4wksEBt+kr7xflGZSCiQ0VsSOz6IFusz7QWUx2p4h2bY0z6kA0zbQP2CziUnFR2apjuCeYEB9C8tKrbyywuGE4gQvBD7wBgYfsvBOK4BT7L/iA3KuRYs21SbiAgOcbw0N9famt75ZvCTLpienAq4K31jKxD2cEQWVndKBGfn7cg7lgbEAPnEBF75HPINGVvM23tN/BN6Hel+Mw28M3BOfeoKr8Rv3XOA7jWKkEZyBTrjIn7p4X4kXpuIEF0+GP2FgKooCJzrk+d5HB/YfshtuuMHTeb+KB8ayVtNM/F19AfO4KbTH1x+TeJzOBWoU2Aib2PbVDgCPpnxiCO9CvgGeMlKW4G2hXSGPAGfqiL7IL0uykEHUI9YrxoGXOP9Nlkc88PFi3AB/f6/8kaGpUlwi3EmP8MAJTx2Cg0VtVD0iPRJCMwIueND7IL/FexSXeMDH4Qg8lID0tHF2Zk66bZ7PxqRujBziVKTsCPew5AE4BBwHV0mPAUfRtAHYBAMk8HBwxGcpKga4EaoV6rSwhNMqDBzEb+RHGvICPsSlXWEmRMAP4sQ28kxwvJOsYo8q+HbAh0gPoQzS+7R4Bf53voZTWzCiEO8DtZWLe3fueT6hHHDclRtd1IF4PhijP+JTJ3eS6A+6DglDf5Oe7/AXeC/V9rJwBiLzlQcv/Y9H/WKU8onlV7AOn92WLJ817+AEexelzS7ZgWdftEfvv0c657hl5cgmyVZ7lsNAE8a7usV5CMkJsU896CN143IYUZfVQfBRCzwN94wQd40M247rr7f3vO99sg/ERyZnxbeFHz7jSnmr7ugwGKmenYqij8Cn4BwJ5QFH5G6K2hhhCj6qNK9fhJvIyfHJcV95+XGJSfohHXYFvMwdo96vgZ64VyTnEejIEa+Qj+Tl78QL2PdodjqcDkM56PDAnGOUkS/ueFD+7gTXd2iZJR2eny4GvaBClzNqL/WAxqhTmMYvm1V6Ak7OyvIK31x2PsFykTDbFnj5kjyl8X7RBQ9Bv4h4uaBfTqABt+CtzI7DFqZ+0HKKzxQGzwM+kjezN3BIXHXVlbZ95047fuqkTQ6PWqlkZHlxqesUODRS1TdgI2mZ7Q4e0E/oB7SXMqEHnCycQjU6Omx7X9zjM8ijruQOgM996ctqd+hcAonpIDKMgQ6ICBg7mMBv/MbFMwIXgAZDWwaqAMn6VbIjLtOxsrI59z/Fnntmt53vPmXbd2zwjmQNYFlJmbGmKzMdD9GInTh5GErw6RwwAJgD6wQZLXNGrTyZHjg+JgY4kRDSZtmE7vOltBSVFIh4xYizArMCoWk4bQDR1Fd6nrUuKVuM5K1fv06ImGkdp8/4VNvZuUU7e4613uqnxQx12rxVVOVZXW29BHqBDGopG0IYGjw2Pqd0HLXE0YMoHXM+hZKGlxYX25yQalKKQrHyTZdgGJuYckMlwoyd8JlyiLqOQlZTIUVlRQrE0KjiTdv0vAz53BS7/PLLpOQM2QsvnrbsXBFhJsQu+AuXyMsZVrqUX72II7tsyiQK8GUMbLDhm54IfniUxofHbXEaDzdT/ETwsikwJmCes2IUKMu0z6fRwlBj/+sfDCtlmR1+l2xDW6WNDIx6v23bskZG+oLV1pRb28YWe+jpU/btHx22lJwVwU0tVN2A7/AYiDkhIsu0uroi23npRsuW8jF4vtvyMgQXEVRmBlN0l21oJNWefbnXBkfnrbpKRJ0iXJowe9tbLrO1jWV27z1PqOIookyzXrCqyiLbckmbzcyl2I9/cFDG2KxVNeTa2Z5pg9XnF2c7gXJmPQofyzkyxGBYlzQvdjY5OW8FIqa2tibrHBi2gd5hY6XCq159q3s/7733lw6HwqJsS8mUIBPBZYoxugGn39kZjkGcFnMFd4RveheApmslKdQdlkG5FIT9ne/uK5gzlQq8RXFtX7fODQwcTrX1tda4psk+9tF/d8fVP37gH3w904gYPAwLhiDydcWNoNI8wDRVnJcRhR907kxaZUS6djrWHzjgjEQ0pmROa3wjLkwVwYcyTgHi/0qPMAqlhdHmwNRIA92CT9y78pv0cCM4wCEfFaB8r3vwUMIgmY7niO24rUvl+kiR4kG7gfZ4j+AKAokyYbAwY28XU+7UDvoFfsQ9F2lefPEle0xGFiOOFSUyslTnZdFEBh2SzNdh5s2C9yV5IN94xa/iqCCfFr6IIqyvJRVl6oA06+js9NFTRgJoD4oEDBoPLf2BcUN9ccTQ5gXFw+hyB4XaABOHnqk3Biq79COw6Fv4nq8zpHjVJux2L7pXn7D3CM5W72M9M+2QPlVL9H/oZy5PTKCR/quv9KW3kNe0+eJ9TBffcwkiDmdX6ID3qm+ejv4mjmLSxiUpfbSFNtEWpq4xEuzOYXE/lB94sStTKssdFlSKvJL5ERzuKoMZaN40pauvrxMOpNtp8e+4Wzz1YDo89SNPpm97G1QfztpXaTYtRQJ5QFF8y5QxTV2oOQKdTZgQuBgV1MSdtWor0CyTctDY2uztWVG/YgxMTkz6EY3wIq45YKC+LiktE9/Nd7xl9tl0AoeFDNPiQtt8ySYZ/79nGzasdycgTuGX9u6z/fsPOk4wanyRXulX0I6jSMPGY/Q7MGFUB5zC848xwT2jkPAkYOCynTaKt1BnaJl3zD7D0bissr/9zW/Z9779XfGXCctgg6jSYsv2WW6MOMyozxYEnUCL9B3H7bHEjtFglCv4MKPw7F2CQ4o+UXR3JhQVFnk/cMwfs/wwHnDSFwgGzILAaGZKvfe9/liiNTYx7ktrOPIXvQL5Rh6UV1pcZqXSGWakY/R39/uO/CiJpJdKpapgBIj/CYdwpDCTEAOHAYCxMUavmS1QIoM/3xUw+htMA1aM5Oml6yYb1rdbUVmxjasu4MhNN95kV115hfh8wgcNeBdQUhShNDj+gS9HZjFbkI3mUFKd/QuFWbMeaYk6wBsJ3BMi7+SZeNyvfna+kUxHHvzyjovAMzwCHrI6ToiXXIbk70Ne6Gn0L+/g1RjApGUzU0aQuOcUCByR4PbGjRs9f3CMOHEJpY8Oqj/5BR9j/2IQQuOMBvb39Xr/1NXXu1MWHk+bcKZRvju5km2IMPLRZD1723RhWMHTvM3J98QD/u5EcjaBTAJefNN/yhW88Xq6jhOcAfAAHDPEc2TRd/hBgKdgpPxxqEUnALybtoAXwMXrl9S1PLl+kJt8Jw/a4C/16/VRKcgDaJc0bmDqHXToeXCveBfi65f3/MJ3GOVHl2RAAl4Q5SL7b2A8UN9gxCutvrthpbyDIUv7A37zG/pbcNAvkGBmC3l6HMrTH7pNcECCb6E9LkNFrwxSQJME2sVAisOUvNUU6gHMcETQMvYgoot4Rs7hACW/CEeMKmBPnXAgMjMIXOQbbUCe8R24gMNeT8Xl2ctUO+hP7w/+pBPF+sbv4AB1jXDlIfaJyyRV0OPR93pH3lzedv/zxP4M3GgX3+kzLx/5oHe0Gx0T3pclnsjSQjZSXJldtAPPvWSPPHCP2id7KJM6CChYyl7ngM/Ub3WgLl5fBcqLv3HmQgz0PDoLNaNNGMI9MgCvuv0W+70/+mPpuMuykRLiUThvhS/oqM73oIuAF1w4R3TjS+BcH9PlzhdoSG0BTsR3WCXr7HBQPxE/wsTTITsVDx2AdvlJM4of2gOeC656TxqP4+3Ss9oGvYEfyHryIJ3jgL7zjXt0fucDyg99k/fKwPmP10+X36s/oDvHGdLr+YLDC5xWee4o0DtkG+mQx8gqaBpZBo5S7yzJJOQ5e6CQJ4MuNIe6cCpUpvCXNOgcxAff4W1+JCrT7ynTaSo4bRkQ7jrf7c8cOVtVWWXnpENyrK8qaokp2RPYiIpLgCbV1FBXyRoctBnCM05tAF4FhYVqp9ogfj89m7BTp07akcOHfO8WTkbqOt9lKV/62tdVt0AYhIhYvIsICKGBzPEbv96JyYoQF0A6kxBhA3gIju8Y/KRnNBkE59z41JQF27dvj3V2nBJwxq2ltUHCoE5MbdxHTqYTExLIGbZxQ7MdPPiSsaMmZy4jUHEmsCGfr7lQuQjXhIQwnuv8PCkXS6l+RA8KSLUMUDYLxLCNAgjli2mEeE3YWI59AwYHp624pNBuu/1qAW/Mzpw6LyE1ZN29M5ZfmG6jQwL+eJrl5C9ZeXWatTQ3+CZ3s7OTaqOIRGDJzsm3g/s77VwXIyd4XEVYgpNIRXUIa4InxieFZJk+CgSDYkkCsMEBwDPQRsmnbls2rfeOPXHiBPRhGVJWUeqYvkyaM2d6fKolIy0gxYLiMnMgeO9ZoyPBL4SEYBEKeOAYpaE+PnIkzIGZLgqe82y8B/8RYTONByGAAeveI9ULrzyKd5oUL/JzT6x+8c4uLSYsLzvFXnPHbTYxNWTP737B5ibNaqvNfu93XmFbd7bYkVNn7Xs/etIy88vs7NlJO3VmxN7xu6+zwpIcu/veB2x4eFyKWbG1C67LqsvxA0esqizXqqQUFoloL9+xzq68ut0ee/mw/fPHn7CJRKrwQfUVI339K7fbNddcYg888KQNDI24BzMtK8fOnhux4dF5n8Y6MTUflj3QUeCwDNAwPUvwAVjCV5wARVICU8DjBbOC+VTLX06zsoYKOye47T/bZetb1tgf/uF7fJfur3z+y9bX3esbGC5nC+fVD/Rfdn6uC7hpGWE4ADJWpLQjtPC0CoaQGb/griegz1FpvBoShBJ4fGOECVYOzl937XWCT7UY+bR7AJuamu2T//Z5O378mH3qkx9zpoZSNTvPoV8wxGWl44ieIHwjHcMUIsOGDniGlmFMxOGKjB7GvTo977giD+B9DHjyfXYDeKLGo2xFAxTGjjEGI3IhrL9QHwkW4SRTXi4wNJiy7mkPdUSRASdRqKkX31FeEeAQXWTkMFUcAKTBwQd9INAQOswmYiQG5k/9qQOKbH5BoS/juOvn91qB8L1ahpxP/VddU5U/vMxhAUxc2YTP0TbKvhiiA4A9ACyTzSznLI/d0osK7eiJ4648CRze7qAch+loZAiuRr7rs09UZ+rnhohgQCQUUODDhcCA9gRA7xv222C6OcYG+Qg0igEczGdBAQvgz0yAIJ9DOwL8L/5eCKoo8airP9L+ZHvjb0zj3/QXBX2UCTFciCdY+nm14n+L84s2q2eRn/i7DAbh6vxsKM2nshoODgQ77U3mp7S0ezXcuQ/wUFDbmQpH2L79EqtvaJCQO2qnTp52OGCY+Ewo8TyUTuCGoFYn+6wucH9iYkqG2pjnkSdDt6S4QHyPHY+nBEMZo9Km4COZEvhc6Rm5ykeKlfCsprbedl6+ywV1f0+vO1bnZkWPA4Nu/Dm9iWSWpCSw+W06Soh4NbjA9P7Nm7bYLa+41XZdfpnV1dWKJlQ3tZmRdZaiwbdZ007rUSZoNEdrYYiBK8BmCpwXrw70E/b+WBF90laUF6bnh71OMPJQgGYl+zj9BgU65AtdVUsxaKyrs+5z5+yHd37ffvng/bawvGhFpUXi1cUOR9IxUo+8QIFCScLxiSMPfFsQvjLK6ktflHekRV/PL1qHn6Ec8XFact15kPoyX3wN2vCNK9Vx5Ek/T0xNufwvLmOJX5HoOFt9z+i2lNgJ9IRCqyqttCnpBH29g+58Aefh78xycJirLpx8wPpWjjuEV3V2nvORnOqaWh+dB8CuBIvWyRs4Z4t3zIuOxiZGfNPgkpIidxzQx6969atty5ZN7pih3cDaDSTxb9g5MgJlEcdsb2+f6y/wKXABBzK0Ck46DUG70LPgGfkr77joU6e15BXpim+R7nhPiGl/Pf7qNMlbD5gyKNokZ98lpsmjyCPzqQ9wYKYjTp/QPo6GHLfx0UmrrKoU3rBsg9Es+H5oB7w5TMknPTw41CkGHGLMNMFRhoKK8wVcJ15sL3BCZ2FkOtbfeaDiUF9F9j4F/z1/fUdWkN7X6+sP2AfY0WbaiJMy1Gu17HKYIKOcR6kPlB95Qv+UCXCIT9/Ce2knz9Hw4zuBuBfar/TAmXpHePJtddnEAfcdTnxLvodeuCiHbzEdz14X3QcdNknLukfWejwZu4EvBOce8g+ZQn5U1tuTDOA6MHKDLvnN18tDd/oO3NSKwFNUVx/gELwxfjw/BaZek97rpvYSn2VopCU+6bIkW2kb9aZezoeYAac01Jl+ZIAKWNFOr4cu8qV/mUHs/EzxqS9TscEhx2n9w+HAdG3istwJIxFHGzwyyPzgrLmAQ+StehGf8nEuuL5BG5IhxiMN9aD/ABI6DHgWndAEp1+lJb8IK+Qozh8CZYNbC2pzTob4kdowOThmzzz8hD30y7tlU1BW0JuiAyBc/3ugzgQvR8HrCF76Uwg4cvTBHQDAnatD+uHNr32N/dGf/qnTL7PPfImgqb8ly1QBpwP+gDX5cnHvhrVgzT3lUgdojKAoelZ6peV9hDOB55gX73imj8kDegJ2seLE819dytLpBjuFgSg+AXenZ/5UXjIZCb0SpElm4X3Bi6BDhXChLL0POhTfgVBIBI9A53N9TsHjqBy3EWgk76AVBfqbEr2r9exwUXqnY8Unre8toLzARb6BD+AR5Xn76TPFhw5pK/iaLX4H3bDMLMBd31RHNB0Gc3FM+Kg+/EFpoScCsIWX4Bg8sP+APf/8885ntm/fITtijfLgGMxpO3rsiB8DXF1TLduzT3Q0ZSmf//JXlNdFJsP96o7jHoInQzqAwrjnO/cwmsioeefeW+6Vjm+LS3hGphUnQwK3T8Zev5UW5dnBAy9J6LPr46yNjA75muei4iIJ8W6Vl7C+/i4rK833I/nYlZJOdaBIQUB/gykERFux/sEhNZIpyDliEAs27BsPLtu6dU0qI0/CRExGCgY7BQ8M9CvtvJS8UjFSpugNKs8MCaMcW7uu3r8PD06pMwotL7/IyqQUPfv0ITu0f9DWNGXZpVc0WXlJhY2qzrOzCaurbVT+Odawptn++3v3WXffeT+DX+qDG+iM0okfuGE3r05E+DODAAWHZQsciwFCOfMQ3Bj9AHGrq8OOwxxdSBsRbIrmsIZZsHaZaTIpeg/9sdbcGbqYPgQ5w3QV5YOC67ATPBDmEA/PICEbk7BDPXsmoNAxGk5lfXorBA4uqFBwwIWYEBGYU1eQGxph6s7cXMLWtTfaJdva7Pmn99j8ZMLa19ZYY02GtbY0uTH+yBOH7MZXb5XS22APPfqcNSv++g3t6pOEPfvCyz5bIkUGQsexDktVvduaqq2uJN86j5yyysJM+5P33W4Nmxvto5962L7xw6NWVZBmbWvS7IqdG6xtw2b7+U8ekQE8bpddfZlNzq3YfQ+9YH1DYu6CfUp62PRreVFsKy0Yo674CGnC0U3MBJmTYpdrtVJ0ixPLtqWgympy8m1CzPnA8JDtV7/+yZ+911538yts5HyPfetzn7MVCaOJ3BTrnh61hSwpmVKE5iBaCeZlGQHz+p4yt+hCkVErRCQsCZiCy/QnLAj4EqgTtEXAGMA1C+684vZXCJfXCl96pdTm2Mb1m+zfP/0FO3DwkH3xi5/xzeTYiNIVepWQnh6YNxf9TJ7gAs8E7z/dR2WDPuV7vIc7Injje5gcTikCz44PypPL+YBwDiOb9D4qr2K8PMUnD2+n8C4wTkKoV2h94DuO/3oX8yY9BbPbql56HaIDg3LCBoQXBRJr73mGL3hapYAWhLH+i/IXysE5l2tV1bU+uvq9O3/gsyxqpKCvKP9c0WemEBv4cGyX9EbvA2QzhixtWB1cYOhiZC9FxiFGRqp+wbszZzpc4WEtmJ9DLAUbZSUGnHoE6kubCbQFgQDdMkoYp7QRqAd4TJupH150hAAOJoBM1RhxxQCDzgcHh11ZYoMypiV6Os/p/yvoqwoBTgR+V98TIg7FQM/Ed7/+S0CpBkQzMhzLZcBdfdV2O3rkpJ043SMFJFMlqt2qsy81MvE+8Xc8625cCuf8bHXoNFkX8AgcAw6U44o4cQRneH1b21qrra21PS+8aOfPS9aUFipeUFLBHXe2Ki4CGXmOB78gr1Dfl9yRvCJDljWZGD+JKRk+ql5NVY0bJGc6ztii8skvKHPeOyNezVpGcH9iaNCy8gtdhk1PzgAEa2tfb1u3bbOy8lKrqKxwGUSdmY1SIqMTGbSmocmd1JOJSdHwpNezTHkU5udYbpaUwyQcCXAJMBtjFsWA/UScVgQfprljIPHszrak4oSCnSOcJB3YRi8mVG+UffABmkJWQ084PLL1Lk94+eKel+zjH/u4PfTwL5XCLE94W1BYZKmZMgaW5t0xh2KCLHEFBRwWsJi5gDN6TvJoWTjHHikIF+jcHTHKi9l7ZWWlkinzvnQJeezKO/2DSqo6IPtwDPhUbdFDoYxvTu9hjyFwHMWakQ4cB2vrmm1lYlZwl8xTARV1NZZXXGgT44yECB7Cp17JWtVIhmuVDFfx9AOHfFNOThBCsXM8dQUv4BiwYZNeDAQ2KGxqbhKfxSEwZ6Njoz6Kc+ttt6hvy5xmcbgGvBU7EA3RF7SBwPJG4OSGLTidxkgTGw9LlisBeHkRv5OyQHjCxTN14RswDvGIE74TiMM3nv+3PGLQJwXi0T74ouIj5/WePOkjsIy6wScJIb9QNxw0ZzvOWk93n23ZssWXczDrDOcOeEegbKGjl8s9tIqDhDWp6C4M3DDTkRE1duLnux+hqPzdGaS2giRRmeYiRPlAvvBUFHPueYeMAd5O3y5veB9my/iom+jTBzz0LepDpAtxwnIhZaZn8FN/+mUg5YIjWnUjrbdNF+VC/8CM59Avek/nC5ahzgHupCU+VwykIXhbVwXixPK4yCeWSflkidMFONF+9Gxohv5BXjOTiVk7yAzioE/EUWzyQj9Aj4vlAHviAQ+CzzBTfOiN+HEpZIR7cL4LH1UXjCWcBfDm4IAIho9PKxctO7xULjBmBhNGkD8jr1TnmB+8mQANMpMAGLqBp7j0J3nFGQDkSV3hbz54IIDAS+k3BrfIE74GjZGWy/tEAR5HeieBZF60kTbQadA/ZYTPSfpXPuCs647QnD6TH38xTmwn+EcAv6kfeIaegvOSXIvyCixb9ZkYk542MWOP3v2A/eJnP7bC0mzlGejOlXAFNcPzj/Uh0DauWC4XfcE7/R/alQyeTnmoRU5HGKNDqscr3/IGe+//+XPZHBM2OjwqPiX4pjETL7SNEJ0hwJR3Ud+J5cEjHVZUl7L1zstTfO4Jq+tKII0eFcBD6kx+wmd99xjJePwf08S2AV/KdlzRH/fEiOVeLCf0C99DelpPnFAf8NUNauRWsu9J521SGnAlBuIqq+AYUfC+pc56z5tYR+oE3yM/yoDWwuAqMAqzP+D54I8/6/I6K63DWH/QDHWhnxgkZ6YgdfJ3iu91U57on9AHtMTeNuSDXog9gCP85X0vW3dXtx06eNDT0h7212lraxcuZvpGvjjvqfNTT+22rq5Oe8Urb7eUT37ms74EIAIOpI3P/HpFdMUOiYHvVAJEh0hgFMShwc54dI9QTMg4GhntU8OWpJB12PmuM1aYl20Dgz2WK8Ocyo2Ojru3fsfOHarkpA0O9du8jMrhoT4xlDRXiCD0aCCx2RajGufPn3fgF0mRmpPh3z8ghXdKdRA/Y819+/pWAR8DmU17so2jIFh7iKHMhjCcI8yId3lpmU0n2DBhRm0MTGjrjh1WXFRugyNjdvLEKTvw8jkhwZLV1pdYW2urIDDrikBBbomUmDHBIs+OHu0Q0c351HypE+79QWGExwErkH9FGkqeyqTj8KazDMC9yzArCS4cAFAXI02MXkWGCONj80QUVxgu3h4IO1WG5YyMTHZOdk86xrsMgmkpr0z9wWPLM6MvGIYQAIwNhgQTYE0600cRYKqGkBNBJ8KEJyUFORdlcvoC8I4XKMOMDtaGYVhv37LeUAcHe85ZU325TQvenWcHbEHxEstSvMVwtu5cY3kFCzY2Ni04FKudhdbdN2SJ+WkbH03Y+OCUVRXl2dqmWqsuzbNlKV8jfYMivBW7dNdGKa+jQvZRO3540G65pdka22rsl/cftbMnxq20MsM27lxr53oGrKNz0NJyMmyWdfizMBCYAsaGCEnKDXgbNgPDiywFXkp7QgrkloYa25RfbpXqhhop9KMyCJ7r6bKxnHR7z3v/0Nqb19tM34B9/P/+g5VKQVyjNvcvT9uJoR6bkmLMFP4MlDvh0RLHHc3NqgyYneAohXhJcBOwHB8Q2oEhBrriHdOt9MIqZTBkStkmlEjxrqqucqGXL8Ng7dp2+8Vd99vxkyftfX/yHveCs9lmumgFJc03JlSDEXqrDUau0G+Bdle/w9Pq3kbqp0B/65N/h5mQD7wBugYXiQctEsQtFC8wPvKlHiiQ0XMPH+DUAALpGblASePUDGgTzyZKGvlGPkJeMEfW1CGUeI75A0+ELHyJZ9IsCmGpL2kJ1JuaTU1Oi6EH5Zv6EJe619SukSLbYx/5l49aZXmlveb22+zF55+3rjNnHd7wGoSaqunGvM8OUN5RIMbgCobKWtLvktIwW6BAxl3L2rU2ODBgu59+1gqK81xwTIi31dVWB6UY2pRBQf1Dm9S2ZN1jXwRjPChHfGdTQWBO/WmfuIlgFIRbcDLxHoESaHx6etZHH5cZzVL/oLDTV7FMQoBTDLr3MsO31fHiLyGm4Rf4rI7n71bFpeGM+DP1F573W6+7Qf2candJAcrOSbHrr71euJtqP7nrYUvLVHvUhvHpBd881ddhKzH9TLtZv4nizd4u1IApc66Q6WJKGwIfw5Jp9MeOnbQ+0SlTzl1RFX8jD/qVmMGIkmEp47tQSltdbZVVVpe6YDzbcVp0VmhVlTU+e6uhpsaycgvsgQces5OnOtVvJTIqxdvVXwkZzXMSrK3rNttvv/udtnZdmw309znv37J5s5VyJr/4BP0H/fDLtD+MZWazTc/MmRrmQp7lYTXCD7Emi+rIhHjSyVOn/VQc0g8NDcmgnPQZL8hAFB0BXS0KdMw9QM8S7JjSyK7tjHbjSKuurnbY4QBjl2UUGpYMQNs+xV6wKlS9K5jyn53vS4t+/OMf2le/+hU7eOCg8k2xoopSy8rPVv2ksCu9K9mSF+C06wpCiITKXFnCKSUescwsHaVMRw4GfkMd2XyQY/aQgRiCpPXlaw4fGQ0CQrpwmL6iz2YXBCfJsDCjhynl6b6R75x4yaXtW+ySmhZLFc8+ee6sDYnOSqorbXphxrp7u92xwmhHflmxrWvfIF1h3k6dPq1806yiUnwVJ4HwDgeF7zKuvoBf5Gbm+uADmyutaWzwo69wTOHYQ5H687/8C8mwXDdwA95Ds1LeMNLgn4JY7PdIM47HyFzJSXfC6IJeiBf5KnFpH8/cc3EPTROAlfe1Aum4CJHuIg+McSJ9Ou/FeSMeRRo3amBuqs2y5JzP0lC81elCCDwDHYzlNSxBZCki9aBZOAHQqWg/vBkeQ/6k8RF/Gf8YRtSfdypZvUqpoa7wJn5ju36dp/Ab4BbqR2oUZuf7eoeizCyxEF/flQFH5PKdeiDLfPNIPQejE9kTHIhcjL6hJ9HvroupDhwXyDv0BPgHijl9wEXfoK+t7i/VyBvkhrHwmEYEfnXRMRLbQ4j3tDmG+M7zo53JNLE/vK2K7zN2VGKG6kafBN1Rz+L9xIUWg1OAvAVvtYt6RFyJcKSezAbi3ssUDEPaoJOgi7jM13vazIagfOciH/oNmEa5St3oC9L7LBzJIXDd7/XeDUGlIx5yNMxeCCP8wWgOGxeTnj6jr7KymeUU+slxStjjDgG1jLj0Df1EcJ3F+4llCMF5wd4l8ThKjvpzHNQfeVInDCt4IHoT6YAf5YCbBOqCTGIZi+OMvnHaE0ah83PVi72g4MMv7X3JbYzmllbx63A0Os5OaHxK7zOEEwV6LpYef3LfUXvo/rstr1CyIZ1+Fi1SGeq2Cv9j38SLEPuRuhFCL18MpCFA2sAafjwyO21/+Fd/bq/6jdc6XjJTanFW/bCoflfEtBR4zWp+EsriXbgL+dJu7+dkGdgmzGQMxnXAGy7i8EtepFtaDrIv1k0c7sI9vzEtv/QLgT7iH33CO74hI3hHGq5fgYPKJC7vySuko17UJejAwDnkSz1D/xLCt5AOHgYe64XjF9HBJXCLEGGN7kr5nlb5cOoS8AAWXrZ+CeAecWgD9wTX+/XnvE/lUHc4Gzw51oPgM/uUF8vsXJdXHZhZiO2LQY+d8NBDD9mLe1+022+73Zobm32fOr7394elZ8ycA79ZInn2bId94hMfV71XbNdluyzlW9/+jsq7iGhUksp7o/QuBu6pZECOADCC2uuNWVgUU9CrzCyOg0jzZ46MGxjothMnDqrjIPoZNULxF2b92Lye3vM2OT7mhifCZ7MUJqbKvfzSywKUSQErF+GMS3iIMSyxaQv1FGBVFxwGw8NjdurEgDOJhsYiV6AG+xM2MNgrI6nBN3GDMbNpDxvVwAimpxhtyLSSkmJfQ4gazf3MrNIJYLJFBIMFpW9TvDzr7umVob1oRaxZHx6xI4dkIJTmKO98MTgJrQWm+6zYuc5RmxhXp8rIzs6REMjUPcgj4xqYoaiDSTANLpgNIwDOmC8gp5i2mBjrqlCQmHKFB5SQKSMGxo+XFydATV21KynHjp9SuTJylB+GF95VFLupiYRP48cBAgOm73CCEKgPx8kxnYoRDScI9aNQT+wVJVL9L2N1cS6wFpieT5VSZ9PtUVBC+CgTMC486YV5mZavfhkZHBYsp9V/xXbNZe02Ojlsp3v6radHip6Ipqom3TezK6mokJI+ZJOJWRsem7DhkSUf9cpXXnkoW2JMTc1F1tJUZY89fMxOdSbsVddW2Rt/42r76Q8ftsa19bZh2xb7wpd+YZMSJvmlWTY+OSclWfiRb5ZbhDMkR21McXg4oYlQcbSihDsspPDl5eWoXks2PDBjTVKCd4lQlsEZweHcZMJGpTTdeMer7Prrr7PGNfUSBpn22U/+uz1838PWtqbBUvKybe+pEypQSkOuBI7yqpQBkbUiYxwhKJwYkBKpHvLztSXtfNmFb/gHBjpcAz0xUowyWo6irf5l3SsePgQwa3xwVmAYvfzSIevrHxTRX0MP+REm4BEbbGZlMyUoCEBRjCv3+nFcw6hmUzQfYRUdgBcE8qcOQakJdYEX8C4yZ/AKoYYAYUQUxgSvYCogjI96UmcMD/D2Al/RH+WBd3pUXghY0iKsUQfFP4T35EUZxFUkxQnGr++imqQRV0hUVjB2FYe4Cp5EeB4FiNMeL1Wet02wR3EhvT5YY0O9zc4v2wc/9K/W2rjGPvQPf28H9u23b339m376BAI/5Cu61C+CA+HH/SL3fFNjELKpau9y2rJNqQ1nugasuCjP/uA9v2NFBaX2qX//nE3Py/iVoB8anbGW1hoJlzkffVRHeF2dsePUQPBIaLCJX2IiTCUuEk5jmGL4zCh/zpV1vhya7e1BWKHYYHRC/wT6kenSzGxJjHPMalj7Dm92PqoMQhb0/0XhF4OXwb+V8M2ffz0ouhvUyW+eh6fRf3zDEOAvNYzYJWaWrEg86orthdbWku473uYVVNvBI4P2s7v32s4drXbtjZeLp5+TodFlfRJ0o6NTMl6Z5r9s+YXZVlyea9fdcL3lZOTYj3/0UzeQM7Kgc4FLZQDLNerP0bEhH8GHXrKF/xmCD2u1GY1F10LhzBSvQbY4a15ZsBL1G1PZcSatb18vGiw3jOeywhKrqKq2+x94XPJg1BJSnDAQZpKbrd54+y32W7/129a+vt1ndaEE1tXWSmYU29joqPqa9YM4bsNyr3BMXaaPgsKD82SAsH/A8UNHLVfv17a0CHgyqpUmgcI9P+tKJ8sQgKokqeMJo23QCo7geT2j7LD7NLSZLZ5WWFAomTVse/bs8eN4W1qarbW11ekBvr8goxqZggMOOUhePlKr9BVSHDZt3ORHvTFt8D+/9U37+re+4ZtbFpSXyBiWgSyYZqVnqn+CkezKOfJZv9u37rKq8hp7Yc9z1tPXqXqpvjlShIQb4CuoBp4w6gieIV9QJqBhnABMh2S5BPwJnhOOWqWjUqVEF0i3yLdptaEgV/fChbzUTGsurbHeoQE7cOqYzeEQTOec7xk/HYB17BLTvrsyywKQoTji6ROcA/AU38mf+qhy0E+hvrPBIaMn6CVVlRwrlW4PP/SwDODL7QMfeL8vUWDvojC7QQUoH+exQkimOuPgQJ/A6UIMDCLaRHngAh5O3vl7elf0RgA2XOz7Ao+IPNiNS+XjCmmynvDNqLNRLv0b9Its5REMMO5DvlJOnUUEJ4PrJkqLkgz+OA9w+g38mnLjBW0dPXpUKdNcVwvHlarWwlXSOd0rRHlGemCwJBiTPsoajCMcAjjHIq+nPXFUF9lBWkLMl7RBfqAmqxzdAylvA3moTIcZddUX33xNv153pUXug0cs2fANe/XPB2QEH+pL1TFIkZu0CWMy6k28C7NDAnzdQJAs5RkdDAcCGXo/qD7IQHdoez8Eh0GGnsNMhODggl/TNi76Ks6kuABH4YGPDqreDhc9M/LqM8lUHxrPDAB0WnCCOoO/YbQVyJB3qCcwoG6erdob+0lA83dEp15JDPZ2kwdGHjoD7zEgHLZ6585pxQSuyH3wk/gY0uSNQY9uQ/3pS7cP9Oxt05/ru9CyCiN/2gM90g7yIj1tpm70pjdWAZ7HzBvHabXHZd986C9g43SlbwGXGFhYsCnRLk6oIA/DIIbTivKbFixXpMu4s04v6BPqSsHgJ4Fz2/lI3bmcrsQ/gAmzq2hLrmiLDRhf3POi6z4tTU322EOP2PqNG+y6m28UHqTak48+btUVlXbFrsus4/hJe/7p52xseMBnCwtMqnfgiVwchU2I/US5qwOzhnjj+O6/+i8Zh7gsOYjPwIRBqaGZKbvy5pvF84pcf2trWydjsUVtp/3QMDYKuB3wgE0LHVeFu7Ec5zX0qd654wnnjNKxbxbO4Gy9Y5aJL3sUXkTHqM9SFN8EtpFP8T3UD74W6k3/0Hfgq9dD73gmDjjJe0+rpJxM4o4vnvVH/0eeSFrqDP7zrNzVPD0rHnmEaf0hfz477wdmnm+oV5gJASchDjZe0E/Rdxz/k3WOeXgZygd4AyO+wzf4JZ3nmWwX+eIwhaZDsaFM7ojDI/TBe56R88wq3v3Ekz69v+vcOR9cWlFZxeKhzDLBCfWXf/UXdpPw7eTJU3aQowQlIznyGn3WaUq09txTT9n3/vu70iUybdPmTZby4//5+UokGEIE8mqGS4iNJTgQEUqKMzvH1HYBR+1BscnOyvWpiUvLTNNMs5GRASl0hwWHGSHBslXKKAQ+bGA2MjxkHWdOqTPwBs6rwgV28y03+VTMxx5+xA1gIMTuieUVBQJaivKb0K+QVZ+YwjI6Mi2ArsggLrSa6iopInPW1cXMABj2su8tMK869vb1eH6LUiZh9Kz5Ly0rccM/O5OjB9mxcdzGlD9OAphRfmG+lK95GTiFElqzuuZ8b4DpaUZimUoGsS3Ypk1sNsfGRhN2vmdEglHGaL6E34I6HMYjxkJtgjAJjI38MchhKE6kKgck5xvCmunoceoJXqAZKbMolmxOl5UlBWvnJWq32UsvHlDOKZZbICGkuPQR+UyOTzvhZMsYJM9gtIVRwohvMFL4KxuT+DQgpeVcajbd45dNQnyNn/IBxvS+4wN4AD7QD+oToanDO8P3BJi3hVmYeKqYTaa957dfK4W8zn501z125sxZIbbgrzhNzfXW0FRvBw4dtvGxKVtcTrVJjgUQbqUh73QtzqdYSWmKNawptpGBOSnLy9a8JttuvGqz9Z4ftp5+KeOKc+78oC1nLFthWb5gXaR2Z0hxnlQ7ZtTXCE6mILOREYqXFBEYnpoBeBFQ4Cl7AEDXibFZq6Vv9W1awmVsIqzd/fM//1O74tLLbEP7WqttbbDnXthjr7/jzSKubLvyqsvtZbXj8LEOGRoSCDIGmxltqqm3tMU0S6g/Dpw7LcGhPhWhqBjVMUznw4BgDTP1ginBNGG6lVXlXq8CETFnhjJ1tZjlCYWlVl9XZT/84U/defJ77/lNdUWqj0TCiFkzDC2CV+TnzEX9Qre5wFTBPjU+ScuUB4Pi4h6aR2CBIqt5Au+pF3mgrBLABeLwHubNPfEQ/iAL313R0R+KPgzbGbnavozlLEiEvUFC3SgUJoVwQLGiXOrkjjA1CgFEvQO/Cg4phD9toy+dLygeTJr9MjCMmJ0U6i0cFqyJTxnF4jV5guX/3HWfZYsm3vX2t/sGZPfdc68rKyj/hAinUIjqrt/gKIP/6F7vcOrMLc3bucFhGxftN9ZW2WtffZs1Na61T3/2czYwOmK19WU2MDhql1yyTvxh2o4cPee7yWcKX0pKVRZCX0UlpubU3lx73evu8Bk6DzzwgBXJME1LY5Q23Q0h6DEopMEzHXhHGOkABsAdocuGqByVyuygyfFJwSwoSfNzKE2Bnh3oq0Jsr9M5/1bgSeBPuC7AIwa13+MmA82Iz/Q7yvnS0hwvRU/LlpO6bO/6zS12y9U1lqW0x0722N0PHrXekRXLySu26romGd/s1L5ov3z4Jes4O6Y8M2ze5mznpW22cUuN4Ddpc4kUe/G5Q5IjUtTVVhRdFPuS4nS78oqtfrrLiWPnlJb15TKGi0okV2Z9A7M58QJhi/i6WXEpRy8y8hwUr/mFWWtqa7Urr7zScZVZIiX5pS5kDx89ZRUVa+zoiU576aWDaluG3XTbq+11b3y9wxvc6unpEX6FTYCgqarKSuXDtyBXmWbPjt3FRcVWqoulNYUyaJeEqz/+zn/b3qeetcLsXHcc+LpbKd5s7lVVV20tMt6ZCcRxssw4kYDwNeUosq4QS+FISGFFAWRqPbRfpDLgIS6jFR+5gwKXJQG6KOOypKjIyiQHs5Se5WkEFG0UBnqaddptbW3C9xX7xn98037ws59YBnJLCgRqtCgSG9bxck40Pi0evSK827x5q5UWl9vevS/a6Hi/ZCkGKU7sWV8OAm/i6KlcGefQN9jMNF530AhXULLhF9HoAW+hO1ciBU/4W31jo21at9EdAvMzklPs16A04gxOl+TLrBPnhaIPHECDI8PusGxtb5N8El1JHiFvcQ7iJMYRwT1GA3V5cc8L1t/fJ2Vpo23a0O5GzuAQjtfb/Sg89vEJyrugrT52oawA7sCX6Uf4Igoz9ARVUBf4Ir/QDw53VE3IBuOa4O113hZ4LfjDRYxgnIbRV/gg+QfDNcaBz0XDDLoN6VyB1fPiMmtIAz1Tj+hEAD/5hZfHZ5yvtAUYchrEkcNHdJ/lmwCS3tupZsQySEPdwR3qQhz2VWH6K3UGr06ePOnTU2tqwl5I7DNBuqAbwbuC85hAGq6YF8FHH1exIUwWdxCrLsQhltiW50ng198n03sdVSee4E9Btwkjh/BVcBPY0Q4uyvJpz/oeYRxgf3EzRe75jTKWMla/p2hkE7Al8C7KTa+n+sVPzhDfYCSc5V/c0w/obDk5ee78xUFHZkA7OvkC7wk8n18C/UqZlA88CdFBSnn0A30WYfPr7aRc+IAH5RNGJoPDhRA3bCRe7B9CbL8ydloKPCcYf8SBN4F79BW0Rx181gjxHZcpE7wKspxltOSHHsDAHc4T2oSMp++gOeoQRqaDk0mvva6uIyg33jncksHrp+D9kkwTHSvUeUo8mraDVzPSf2Mfhv0IJDtUfwbigAlpGE2nfJYj1dXX2uz0rP30+z+0S6+4zK645irnbbsff8Jn8L5afGNG+u43v/FN8ZdRq6utUF0xNoMDQJm7LPr14DiS/PUl1vrz+quhyS6/EIfv9CXB6y36mlyYs8b1G/zo68HBIdHvJrt052W+Lw/rHJekI4SZPIKl8J/lwNCF06LywA4CJvBGdDHgNJeS1AvVQnQn35RY/Yq+XFFW7nw1wE38SjhMXj5oJHzgdBwCtMZ75BN5gbfgC7hKPOLTPPAIfkp+bpwDJ+F7bDNp/Rd8I40Soe/hQIs4ki59mvLIA/gAOzInrV/kpWfa6d8UyesOj4vlABt9cweW3vHe66SLGK6bOR+K+jP5UJb+g90L1718fw+GhXy9XxWJb142z/ypc9nnCbrc89zzvmSdJY7Ubd++l31jv7y8fNdza+tq1f4UO3jggN1400123XXX2fGTJ6xXOsnY2Ljsp2k7ceSIHT5y2DJzMmzjpg2W8h/fuXMlMrF4xYpE4g7ACJUk8AwiABwMOoh2eoaN+kp99/IZ1hvMTIqopmWYSJHRfX//OTvbedQqygutsbHePWtsEHjq5HHdz7jjIFdMLkfCvLC4zHrO9wrRONtw1I8727CxRfmXqSwQQMrGQsKZeGFBiXvrEgkZ6FOM2iI4g4HN0QfZOXhaASCK8pL1947rOwQHMwzHIU2Mz0kZyBLxVqhNS8aOwCDfCy+ctONHpwWoWhlbfdbduaT45qPL3n3q6MKiVGtZW2cFUjCLikqtt3/EThw/40jMOcVMUZTI946O3mXqRlqQnY4D/oxCAGY8rUVSukAUvJ0wJrzo81JuwBUU8qLCAqtvqJEw7pBiP2cFxTJis0UsSSWUfOalkNFd3me6EAwwOoQJihHvnWQUd0H1pN0QGYY/eyPAnJlqCRI7UyWuwgVHAPe6oR260zOIr2fVj9kO2TLg2FiopqrMrr76KjtxqsMOHjok3GBDiiXbsWuDrWmssRNSBiakmEESU2ovSxdsMUVMhdFR+pHTD6QoCk75edmq55Rl0865FBsYGLfEnJSYHNU1VwxGxlSOiCFfOMG6axw/fT1sxjXhAhUcA4iszWckgLYhSJg54VOBC4ukBE7ZzMSov1uQdj04NGXrWprsXe/4Ld/Ub1Z13XLlVtu8Y5v95lvfbq985SvtA+//v3ZahPhPH/5Xu/vuR6xY9bmyvcXWF1fY0sS8nRkasJPjQ5ZfW+mzV0LAO4+BOxc80UJa96aKpqC78ooytR0ckcAWcFgewxpiprG1rW2yz3z2iyLsAfubv/0TxyuWhCAJMLSdCaMA6Jk/dEpolou8YTzgHM+RgfEbvoEuIS40HvmBM2/htNO8FNYQLyh7jh+6d5wSPN1zql/ienrqoV/yAMcWFxDwMG9qB8+BZoMwoV6B6QbFwctQm6KgjvXhl2fuCexgTVyCxwNL9Rx5Gzvkq1oKgQ4YvSwQn7n73gctU3C/gyUAL+yxoYFBN5gQcoSYJ4HaOt5Ta+UxJx4mVJUxlGWzqmOHaP8tb3q9/c7b3mJPP/aYGHK9Pfn0U/Y/9zxoNdUl1txUJaOlwfa8eED8osrGJqdlqMlgVN2z81SejOOJcWYftdpHP/bP1tLUYB/+0Efs7p8/ILzOtlwZUSh5sZ8ib0aZC3gTBBkGAtUGB2gLm4MuyOhHeDHzACOUmQCueHlOF9sJrAgOV/6JnrmP12p4EPQ5/BJfAU7n94qHCGOmDXyGmT+LywtWnLts73nH5famV27WfabNLGTYA7sP24NPHLbjp0dEb/P2qldttK1bNtp/3blb7/q9jqhsOy6rsgLx68GeUSlZKzbUJ34h/pqTJ/oX7c9ImZFNZ1s2rXVn4Z7nTstoSbfG5hL9lsgQnfITZIYGwr4qLWurrX19o5SPORsdHrZF8Uz2VknJlnFZWyc4cVTOrLW3NbqcwDnc1LDOegcm7eWDh+3Vd7zBrrzmehscHvGp+YwEYghDs/B14MDIca4EBjiHggFNjU2MibdmWW1VteVJyWfNfKb6dKirx/bv2WsD+h2WoMfxx+Y/jFiwtpf+w3DKEY/G+TQtmE7MzVjT+ja7+Y5XqqwKm5Ac6ezstEcee9TOd4XlbtARsoH8MMR2XbrLNqxbLxyXTJKy2t/dbTPj44G/SMBRd5wqkzKA2YQW5bu1uVF9sGIvHthn01L0svNzhCuie9El+9ng9J9VXScSjLSn2qWXXu4Oib1790pxXxFvzRLNzEmmsTmq8E88iunzjGyQnr0xEnwTbwa/fcQ6yQNQsqelK1B3IZYrdijihUWFduUVV1m5lE1GsXAAAXM3cpTWp1cKn8kP3uMyWLBkRAzZBS4z64YZEzgK/BxrpWXJEoMZLJ+4//77XU+54ebrfW8QeCwOkfb2dk/Pbs6M3PqJOCqbMqkzZeJIZJNi7oFr4F/oHWyEiCxjoESYrXyZtg6tQZfgJu0IdQ98iPsLNCbY8Z5n6kCeKIjQHGl5xxWMLuR3mPLN5Q5WMULqw+wEnBwE6hb5NVeoq5R39euiYA1OM6LEjMi0DDZTrHT+gpGlJjvOcKFbMGLlir7qSBwfyFCIug74CV1webnJ+iGPgRU8LJZPOwh85x3PLL3xNiXfA3P4DrAkDXCAL/l9MsR8wm+ARXwG7mgcvEpG8xDTxEDdeEc9Yoj5xLKoO3FWw5J2wZNZshPje98rHy6+M0OFwRbgQ0BmslcFeYG7rr+pj6FF9r7AyY7cYVkXfQOcqTywBv8cLoI/ugB8Pkd6JTKN+oHf6IHcEzfKdp4JrhOprSwp5RsBGRPxGt2Y8uLsVH+ni7bGPCif+LQvyKaQjnpjpFFP4EH9HJ6Kj5OJ4AaYwy7g64Wg7nCporjAjPIcnp42bJ4LvhIoA+eVetrjUAfSAE/qAh+O984vlCbm532nX6Z/kx6e5eUofpwxSxw2x8QpA59ghg88o7ikxOXdJz/6cVu/caO99k1vcD7w+COPIATt9ptvsbmJhP3Xf33bjh7eL3upkpJVdxxk1FwwVJkE6hdDvOcX3kV9In4JTADG60Udw+XRPYBXE/OzdsXNN1uRdJ6znefsssuvsNrqOhvoHxR9ByeA6zSKqypYlvoefovu5TM/BS+fMa28+3v7bM8LL9gll+10Z2qW8IsZZsi+ujUNbs/B09e6w7raeczkdEK2Bc4claU8cBrDK7inLVyUFXbiDzhBn8Invc/1t9r4xhkUzsGX7aY6sPcO6byf9A/cgc/Rj0G3Vl8L/8D72M/kCw6jdxOHOuF4BrfjnlekB28CD6W6yB/xIXUWzuYw0CLaEb65Y0vfuSIf8DyUN/iiBnjc+N7zIg333vnolaFPecl37DDi5IhmM1UG+j98FFqhP9gXjCMK777nHnvyySesV7JcQtWuvO4G1zcOHzvqMxEb1zSK34+57cT+YgcOvGydHWct5ctf/4bPAKBisVKhYqEiNCQSOIHGCw4XOqiwqNjX2PX2dStOiq1tY9095+wPCGmmbLC317IzhTT9nfbint02PT1mWy/ZJIWMaQkS+BKu3T19Nj4mQ1sEs3//WTt5YkzElC4jN18Kj5BBig7ljY/Nq7MLpdTK0MtFgcgR0piNDE9LqZuUwrEkwyndyioK/BzF6upK2/3Uk1KEeqyhvkGEaHb4UCdgFmKlqd4JCUJ2TWZ0PM0qZHShOOIcqF1TrjZN2OEDIwL4osfv6VqxLVurbdMla6T8p9nDD+wVkUxbdW2xlP1qCZ1lGxlNuNKIQc1mTXNSXhAwGKAgHTAFvvQ3I3YwZzyLIDLwZJMHGM8C68fFOByBhcgz89OOCDB7HCG5UlJPnew2RslZbpAlZRpPEHByhF2UsNE9TLFECMBIDsrIxMS0kJsRbxGf8nbXhDqUdOAdmyxhlOJoCWtXLwo86n3hV+/9GD3BEsMDK9UJwRjNATeW1K5lKW6LVliQFzyG07oYkVeaW1+1y8/NPnb8uCsAKLgTE3M+SqOKS4mQka/cEe5s1JWZLuNF/TUpBX5F71IkDAvypAirLXoUcQeDBiE5KaaclY1DKUcKf8ISU0yjRDiLYNUmdk33qahqMAyP9oFLrNdidIFNKyXqxOyXbXhk0m695hrbvH6DnThz2g7s2yeFu9H+8m/+wrrOnrdDB4/Y777rd+2yy3bY7t1P2G+87ndtamzS7ti11TbmlFnm6LT1JybswGivzRRm2xKOmrTQ74ykIKTpe5gfwm5G7UOIFZcWC57AHtzLtkt37XKmhMBvaqqxL3/5mzIWZ+yv/voPbEKMYGJsXDUWXNSXLmBFr95v6iphtOOeMz31neOjmLEzHDodHFA8BKH3oe5huNF4DmnhBxcdCG48Kh75hTyD4OQXPGZ9a0xL38PYQlxKgwmSnlJ4DyqGulFnLu7Jh+Dp1a8X63LxIhAfL3rkYeB/qhgkdUVx4Xt6WoB1/F4mmsjJL7aPfOxTtqamxv7qfe+1r375q3b+3DnfE8S9wQrUgxDLArYLUlBQnitEhxz5d+zUCRuRMT8mI+Qdv/kGe/WtN9kLu5/xKa5qjf3Xd3/ohuXV12wzqYKWlpVrn/jUZxy3f/KTn9mnP/kF4ZwUOvG0pQUJNtHfZVdvtZtuuNGeePQZe+65PZaZLajJyAUXIk+mv4CJO2OliOPgoF8jbGgujrh8PJZLKC2LPsoKvtGXOFDVI0GYqZ2/3lZ1juKF24AnF+ERAzRKiGloU7wnqtBA7zJsRry+pDTLLr+01qqL5+3yS1p8k7XljGwZspl24Gin6hWU4rycTBsbnrOf/vyA3XjDFtu2baMMyUM2MdtvJXmp9qrbr7V165rFm0/Y97+/2w4fH5UhLmWjocz6+nr9yEym6O/be1r8Z9JYRpGZUeC8mdlZnI7S0tpktfVFqj2byUrxFDwwdFjGMiqewVniI8OTkleSBVXFVlUlw1uGGxuJdnYNWKGMzt95zx/ampZ1Un5GXJFiszjS52YXWp3kDX3lOKu8gRtwduiJwFhvzwwAMSE/K5jvzBaAfnFCDfb3W193j58swCjNdALFU32q/2cnEzY+MmKdPd1WWF5qd7zhdbZ5x3bBXXJAPG9oZNheeumlQAfCEzYFG1e9UGShaTa+27ztEsuXUcCGrU8++og9ef9DNjoyKliI38rQy5e8YNYDzmfyaWyoszTJq+7Bfl8GsJQOL5CSLV6WgzIivBpVXnMLK1IAF6xCvH1ZuDA2Nio4pIh/C9eWOIlmSny/2nZdutM2bdnsMOcEhccff9zOdfW6Ix4FByWMjQ0dbrrgLYwwOQ2Lf4HLRUX5dsONN/vMqvGJKefdi3MySMUrcBjifAdrMTZcIRNsmY2H6Tgrvs+yC2bXkT9txAGNjMAZAH2x1CtFfCVbspU4oLqPEAqenMbT2tIKM/OZdRyryGasOBSgSxRj4M16zVJ2utc78KGwsMDpA6XTFWDpTEIP8X4piaJHr7ACccAdyI77SFMxQuSRXPFbjMe7aIghG6k47YnvSIshSX0IwJbvpONb5LME+C57GvCeUdTevj7LzMnz3ft94zmcoFLEwStgiCLNtGrSY0SivxBinciHuOAYAzdufAmPeE994OHUhf7nIg1ygHvaoRYLD3HwXORD9KuXm2w7PCnoTeFa3aZwjz7DMzqB4CeLamXlomIe01F2TMP9avhxT56koX7c8566rw4xnzB6SVoMPZ5Dv8XvGIBhlF1yFAeVcEGo9/8w9h7gel3lne97jk7vvar3YqvZsmy5go1pBkPoCRBIQiZlElImmQykzmRuMimkEMolhQyEGjoBDO69ymqW1cvRkXR67/3+f//1bVnwzH3uXUdb3/ftvfYqb3/f1XyPssERszjBG98phyMugQvwpP/YDwQawAPBH9epTweZlKB17B3ayMXSFWYDASv0pPW27tMG6kRaARHaykX/HIRzm9VP0S73ycu7BJX4zgUuaRvfoQCWFWXT6jOYcWU6jHqBA5/QgJ1vKhd+sFWNX/0x1Zn3aAvtUOPdX2yjK7MUVAZ9oh6W62Xl8qmb9mGAFbYi07ZJPDPsBXQcRcpHXrNrP0FYEs8Z7OQC5swwZOQbOGF/0o6Gxkbp27L4uff9bLzlp34q3vrOt0sOjMczTz7p5VLX7dwZp186Ht/7jx/Eyy8dkLxLg3bMQEaeqnmWObY/dNGurG3ZlTywV+hU/5yXRJ+vngHAuwQq+sdH403vfFeUlFfF5e6euOdNbxLs8nx8+oL8nwLZ/cAV2kpBv/nouNARHec75E81OEjKrI+b5Fc9/PDD8eD998fP//IvR530T39Xt+ziw9IZlXH9DXskxzule180DTAgzLFzDHIxyk+Cqtw8NZz66ANyGbw46SG4gS6gBZ7zHXpyz/Xbp5+Jh9ED6AtOx0ImeLBJz6F9lt3Qf2S27kreXuV8Iz9UmN9RftMCv/Wci7rAP/xhfqItoiE9vNLORJGJ3ggkwI8EJqBVywjoELrVRTvgQ2bAQNuJ9ulz1l7xl/JlMwi8jABy1Z9eCZb2MmjFpu20mfax3xF7K/zgBz+IL3/5y8GpNvhPBDFo44R0/mte+9p40733esDzmWeekc7d6iUrn/n0J+PMydOR99nPf1F9yDE0HXJj3L/U+FzjYCA+6TSJ74wYcJ4xm1+wnrKuvjpWr1opJ3rSm/2xu+XY6LCQUyonb1xGUkf0dl+WoTEgoM7Kua+NzVs3ibhK4/77HvdvNtB4+smDMj5Gg93b85fNiaHSOqeBARGrAFSu3xWVEjACysTEbJw7PS6AqFECWFMT0aCSWLW6PVatWh19fcMi2Bdj/YZVMsrq4sLFczE+xjTbcrWxO0rLC6KhVoaYHFiIibWyExNT0dxa75kAEzK8CECsXrNKAjk/mmQIMiW3troufvD9B2W89MsAHBPQ5dQJRv2DjK5JiQm5IHzWAl8CjU02ckRnoU5z+Z1LECxTv4A5BMeoB99JCG3eJcKI4vRI0zTn6Q5JcDMFe0l9rjI+IDxGR8Aho8IwGOs42Tyu+3Kv+twvIg0JayJficAwkPQ/stQwcN2SvlnELTkKaq8EfopIqV16GUqABfIKJVz1jNF/CJpucb49EWy9rjIRaNIXcmjnZjnvdzH23LTBa2xPnz4jIZjO0sRJGve63TwbSpmQ9l4JUopTduRRaDgW+cojhSKcswM4n0Ss1TgbcotqHzMR2MkTfp2bVUv1iaGVmCw5S+izhYVZwa5MTpZ+C9f0qbigJMZHJ2NsaDbufvUtsW7Virh48XJMyJH50H/6BQn/Sc/U6NS9l4+9HG/9qXvj4MGD8X/9Xx/zcpHrlrfGTQ0ro2U8LY15tvd8PDfRFUviBRwf1uEzlbVGjijRPEa+oL3xnJGOQGM0ir5BJzt37vC620LBEKH6iU/+i6C/GL/6qx/0yBn7XGQjLWDTikMKBYOA6WU45B450QVOeA5PQy/ACcHFAxQZkXNgnwWg2LWasqFLCMECnLr0DJpPNCHhBmIgFJWfCVbqQShzH6UGzUBXafkDgaKClIdG8Wru0+3XlckgPnmfd7jgF9rDM+iYSj3zgB8qQiaF8cwjRj6uVgwkgmiFxRXx3//0z2Pz+nXxKz//c/Gxv/6YZEx/1NfVSBkknnBxlEfZtCmn6NkP5Oc/9MEoEz7/9d++HMfOX/SGcRAZLsbdt73aU7U4bmVwbDx++JDkW0NpbN61Ld7zvvfG9bv3yIlojiceejQ+/Ou/E129w5Gf4h1qL1PixMeTaXStsIjp2WoLvo/aYgWhPqEEoCHLGeEKmAI9lAuwWlxKxiAzXwgcQddWRpJFOOXwOTgjT4KllC4V8G8p4S9dtMr/+ffVSdnSp/74Kgg5DwEG35WCKi0pk8xmqrHg8uqNcmo7Y1AOblVlUUxML0V9S1NU1FZ56VdR4VKsXN4mx3Ehvv3NA3HD9atkSN0dLx8/FU88/XzUVhXFO99+q/ixKla3Ncfxl3vjq996Ns52XI76tgbpGfZJYXf3TZJ7a+PgoZfj7LlO9UuObVV9bgZAT2zdtln1l0R3V5dhUVNbLVk/HSMjEzE+Ne5RjFnJL2YSIWswMlqbmj3aXFlZFyPSCz39w3Htjt16t94nLuSxc7i6XV1eLXkrR0/swOg+PMfmrOCV0fziYjbyXOdoPqNHbLaHkQYPEjTimDlGxD1qDI5EC9OSi4zgY8SzWS0zwzDGmcaOM8Zml4ySo0sH5XSzVhD419bV2YgiwMi0dnQDtL9+43rR+FLUSMexG/9LLxyIw4cOxZwMhZamFgfDWUbAFHf20lmzepWcv67496/9uymhoEpt0/tlois2xxtT2YPDatOSnOHKKhu9cyPDnnlQ1d4Y9Q1Vsag8a9aujq0bN7oejPYtm4UH9fWhhx6Kf/znf7WOqJUuKyuvQFCY15E9BImR6yTLBdHtmjXrhMdtpk/yUV5lRZXX/Bv2gjt0beMKuaHvdp50H36enkqjmuRJciU5LzbU9J2libbDVB95aAfyuLunKzYx6+JVdxmXM8KF9wOhzBnpKBu6BD7no6+rx3oZRwcdx3JGyisuLfEUb+Qke3VwgX+uNEOQ0VlsilQ/iba679CTPuFlgvB2IASDbOPXJOd0S/c4uUSN1pc805sERxw6fCS+//3vxZ133ullDDiVV+w7vU9eeJnvvq/v1IeMYQPEOtEPs014Tn0FOVlPYJEgFEvR+O4punoXwz/JhLSkiynWyCiM5qwvOKBcwDm1X23QZfxTir5Ttp1B5QduOBhc3vxYeYADutQnsaDHgKfyw4vSiMaPCgGUV8rnoj6OCaQdWf20i4v6szZyZfdIWT5glOXhkzJJP14+oE8OCHmMMF3cp1/cN6xVRnqmMpZSOZTLN2QqtiCBIuxwBoPoP+W7TeoDKWsT91J5KXDlMvWegyO5dvIuiU+WLlEX7fHsP9ttCQfAjhFcHAvkDvkdjNA7tIv3qMN7PggPlv/KQ1vsKEMDuRbMEEBUebYHJB89GKWUTdPP4Avu2KCaUVv6Q53MbPWZ55KR5knJ1CyIQN+woXmPRP4MB9TBgBD2CvUSoKNN4AQ+owzb43iBaqWyCL5pnyOCidAydgsbuxkf+o6eIRjALC5eoA31dfXel+AXPvjB+OAvfsjLwxbV5icff9L1b1i/Pp578ul44Ps/iM6Os6JVNqwcNz1jh2FHC4OJFtQl2spAiVMOngv50E2y42gntHsFuErYvnoxwVd/0/JnRuSTvf6db49S8cK5jgvx9ne+MxrrmtJ78mu8gR3w0nsOWOs+0833v/BCbNq4ybPcOi9fire//W3x9x/72zhx4kR87FOf8H4HHSdOxY/uvz/Wb9kc1+/dEyOy47/73e96dhQ4uu6662LLtq2WHywlwLaEtqDBbACOdrAXDUsraDMwZ4Qbe51OsnQM+U0SRFwGZUNrV/CsZ8gavpsm9C6fzKqGtqgfGYpdbVtOwhWcJ/5LJaNfaQ/wT3hOwSqCVwSGoAFoCZzgk4AD8up/1T1DIbIV0iCN+Y8/fScjLEGCNzwDRzSFzMpm1KDnmWFCfwgSsKG07W9LN9VAH3XhK+BTAIMnHn88nnjsYVFMvtf0DwwOxpYtW7zXD89XLF/uGUPMYMeGqampiKefflrvPWY7P++LX/265GnqaGocAH1F8NGYDMDkoyX0AyZkc4Fnn3k+Pv+5z0Vbe3Ps3r1dCmWn1/V3XjgjYM1HT2+3GjKjRq2N5sbq6JLxx7oFIhVDQ2MyCNrjdW+4K7799Sdj//6XY+PG5piQg76UL0e/Cid6LupkWBPtYKdajt5bysOI4VilCjvAZ05dlvHNTu5DcnqZrlYSq9cul4PcIwNvNE6emBARyNmqLRXjF8Zr37BXRFAW3//eIzLkh2L92mYRChsEyrCSccXa9TWrV3hTQR8LODSq8qsT0oSYyfGRaG1pEExERHnMQigUHJ6Lnr5hCUdGUiWEZPSi8Nm9mHeIsBmL/k8QFCyT0EqK/YrAFpz5jnDFsaNOshP55MghCJqTA1gHOzjACM1iVFUXRHNLoxBaovqTY8U1Nj7usr3WTsw1Mz3nDQPpc4kEDxuwoUAcqRKzlJel0QkIJiUU4oIEZWKytNERTU8RepxFH8lDP/RAKPMncLECEC0RqcaJh6mZ3ZimHhfaIER5MEpCf2EydqQFZjjWMBz9ZOoRz+gP0daFOTGrmJZ+cfGMDUGQWOzub4NZ7IAhxb4SImXVyft5MviYXp4i7QkFKG4U3pxoo1LlITDpq3AoWA70j8Tk6Hz819/79bh57w0S4k9Fr4Tblq2b48DBF+P48RPxwV94f5w5cybuu+8BOeFy4iScPU1HsN5QWBVt88VRI2O2XzT74tjlGCsEQDB0gm3aGCht2reobki1ui8VKoMNqIjcMYPinnveGPP6fvLUy1FTXRuPPPychOd43HHHXsGqQvBsMD2ZR8GV6Aj4JGUtftY99l7ASGS6bhJwEloqUx8WOBjHvI9SBN7gPMtH2QhcIVdwTrCHVrM6r5YRKXiQnE/ez/KZoihf5UEXKBrwx7Os/GyqIeVx8T0p51SH27gM4zc9T/WK1OS8YnBn9/SmakN4ip8E7yvBEX3SnlWrVqkvRfF7H/njuOuOW+Lt9741/vZv/8ZrvllnzbR5FeMy/AHh6z/Kxgjql6C96ZYbo66xLn7wo4e9K/xH/vCjhvsLTz4VjK1dv2NHHD16IAZEx/c98FgUlxfGrXfdFjfcdFM88sDjcfddr47Os6fiU5/+dEwvcIwkDAK/SDFOJXiVlBZYoaBw2KiS+kn0gRkkGLx8Rxllsx0SzIERCjKtASXQAvcSMCgvLbeCZzZMwvWi6QAHfEqKlhGxFJmGlJKhQTIkct+z5IDBVYn+p2zJWGFq66oVTXH77TeofYMxOXbBkem1q1aqXwvx2FPHokpKadX6VXG5tyum5MjuuHaTr67OXm+q13lxLJ574WKUlEfsu3FrvP0tr4rui0ccaNm8aVvMLBTHN7/zaFzq6/UMoT7x7Y5dG2KdnOyz5y/G4BB7jIjGxdMsgeBMfqa0Y7xMyThidla39NT+Fw/G6Pg0vbCByqaKlTXVhn+9nHw2OuoSfSAb4InL3b3R3NQerSvWREvb8qioSvsMiDtsLBP4ZKYLBgOO+bL85JCUl1V4PT8zmxhlZ534hOQ5eMDpx1DE6SY4iKHKCQ8gAXgy+syIPvQAH+HUM+uAKfAE+VgzOyHD9JFHH43Ozs4rvATdsyEg6Lpu9+7YtXO7dR5LNBrq6uykEmBgL5FZyVxoh31H6Aez0tD1J0+eiN//6O97jWEV+lh/nOFdofYODo1Ez5BgW14Tu26/PZqkH4888URcOnrUx/K95/3vivpKOaDi+2n1+cSx4/HigQM26rZv327d9vgTT8YlwZeTCjyaKBqC30nIMRz6LHGfpRXQOv3DUIf2oO+y0grpxGp9ptM3CJhX6zf9YIkbOhU8MMMAJxynnUCMgOqy4AUcWFG3+ceGpnCDdoBxhocHY9++vaLpO4STiCnZMpziAM2AFww++I91rlOCJ0YjmySekp5AX26WgUa7MF5JBMpx6ugLPQTP4IuEbLaOls5Dp9JudG/a70NOrr7bMVEbcVLoK+97/wOMVmrSb+gAnTou3H7mM/8oufRy/MZvfDjWrFljO8H6VWWQcIyQKfSD+9YlKg+n8Py5c9Ese4KBCOQw+paTHp2Afw4f4IfvWT8Mbz3HQOf0BoxR+oUuztpPu3mH7xneCdbMYxTzqXKZBYJNgJ1AHvIi25FtBNHQAZ5RgNwSvCifDc1KZI9RH4m2oHeZ6UFgNBngyWinjcCK7xnf8Jv7tI9P40nfuag/6yO/gVfWj+x7SqlsLhJy1VJSdaTEZ3pGFgKwvJrL7v6TmEI/NYMOBPcpUOQy9TrLcYEDddqZVbKzn6vDzqw+KSurlUQZ4JhjaskDPPSSeZNSUh+SQ8ll+uaJ/mX101eXC8xzbaXe1DbwkIIU4BPcsNEq9LwghwubBBjTCfiM9xIdwRsMYCS4prJSQCFL5AcHJNtQ6gOJMoAxdi11ox95bidS5TDazgas2OYpb7I1GLykPdgc5OGPhmBXw2vQLXo2wZgyplwH8hMZ0yKZOS5/4VOf+GTc89a3xC233xozku0PPfhwtIlvNm/aFEN9A/HoD38Y58+elENeJp0zYl7CHvdAWg4fAlT6xL5VsnOutmDfJhs2YXGJjWCuSj4WV7DkXXJMMDtKMu81b71XdsZ8DA2Pxlve+la1Z3mUiS/mZwRD6Q/qRbaAR+Q6G82xdGHjxk0e6Lrc1xM/9dafir/5i7+Mhx99OD7/jX+PazZticunz8XTzz8b1910Y7Soj0O9ffHYo4/FjbJz2D/l1MlTdk6v2X6t+pqC69i2GR/hmJPAb8JlnpcgECBkptYMtiJ+jXlNAtF0kmbDoP9w2j0zJZeS/5qCWCT0KfAiH3UBw2TTQjNTxqcNIvEcMhmaIx/woB7kDLDHZk90ktm00Bs8QJvIm3wvnhmHuhKPyAZQX5Gh2Fv0kTLxf8A7+YFFoewQZJn5SM0hQICPlWYsiw/lL2TBaYJ/nMjy5S99Uf0riXvf+rbYuGmjgxDQIRf9wtdmhl19fYMHVYeH++Ps2TNx7lyHf+d99RvfvhIAoHOqxkihI9knKQENAlVn1SkIhXeOS5GfPnnSDl1pWXHU1VbLceqJvj7Wtk7Fg/c/LqUxGI0NxVFbQ9RuVobGhBkPYT0vIbBGDnjn+QkbavV1y+SAL4sxOfLLipiOWBS37NseHOl3VgxTV18jhpuP8x3nPRoDcImI7L5uZ5w+dTZefPGl6Olll1mm4E2LmSWMC8piaGBSxMKodMR73rcv9t28J14+eiru/9GjVtRzMyh+EYSQw3rS9euXx2tfe1ccP/lyPPXk8xYIad3QMo+mg6ja2jojFef85MmzMuaIzgJDIVGIoyzWJRKNNmL1xMiGYOBrwZTfKCS+A2uEEHDH+eWYKHZ8xxgijxWmymMtB1MpJ8YlHIUeljzU1HC+eBL+EC/MwSejQyjrLOrOaPvpU+c9ElZaku8gCgSNk+9jqMTAOLTpeMLkmCJr0saOKMBwecAXQeSIL8xHf9QCCJy+ejRC9yF2yuFFhBI72XMCAPV3XrwAZelKASW9prx5cnjVF+XHMJ4SDDgqEsHLVFhoB+LHCYWJ0mgoJy8U670KBwkGhocMVxLGFaM0BB2mhB/WpeLc+Bx59QvBwPreyiqmr8no0Gs4YDhWfb3DUV5cHX/5V38a11+3y1N92cPg4x//+7j/gUcEt4ht166Xo7E2HnzgUb2/EI3NtVGudhTNLkaF6KlkesFTZBfF6APih2E5LUyhzSKukiwGgZcFyOlkyhpGpNdRik4mJ8Ziw4a18bPvf7/gGnGps0NGHptpLcblyxcdPQaHnFNNZBP4I6wyWgLn8BoBgLTZUnLwgd0r9JYEEjRumIkWoFEwcwW3eh9cZsKa99x+JT6RDdyjHGiQvJQPHrLnfOc5ib6R7wqedJ8ryw+vcUE74N6yR5eFdS6RN5NRjF6TeJdy6C99zTOeVY+ayvvAg/wVEprj03Pxl//w2XjdrTfEq269Jf76Yx+PId1rEn0zAwPniB66hbQT2pA8oQ7VGlW1VTGOwyk6/a3f+a248+67xPl53uTnB1//Zmxbv1qCuCzue/j+OHL8lJwzORuLGBiLnp6+vKE2qssLY2h02PWOR1G86tW3SsbVxROPPiXBfVEwzYsKOU5slihyNQ8mBQFMc4aqflup6MKYBmZc7IeyLJ98GXzl1IrPmAKG40sAAb5QYS6Pvjp4I/wjZ3RLn6/ANUFChV2VgP+PpRw+SalMjNJFyYvCaG1hwz05GjJgb7j+migvXYwHHt8vHl+M5SuavYFdf/d4tDTVxo17NkRTQ0G0rWiLp5+5EN/97vOxrIRAXXFs27Q25qYlG8aHo0KGu8AZK1avjWt2XBNPPXMgnnnukAyRKjmBlXHhUnfkC+44hE0trTbU+vt6o06OfYvkEMqR40e7OGpUsOM0ldFxZn3JwJNcZOojAUlokJHNrouXHBhsa2uUXroZdRmz0gn1DS3eY+C0jKHauibrpgI5mzgWOB/AGoeUoMvzL7wY7W3L45ZbbhGNT8XoyKjlpQGuhKnBukbqRM9SBmAH95btcjiRc+CY54xgeSYNclY0i6OHXOM5xilGErjAiGWEBZnJqCn0zQ7+mImFZXKExJPsLQANs18DI/PAizpqZCxMSuf82Z//r/jsZ/9F5Yf3l2B6O+90dfXH4Ph0FG/eGmt374y6hpqoL5XePXMuXnzkUemhyti1a1sszU7HzNhIrF69Klrb273HwOjoSOy76ebo7u6JL3zhC24z6/sJRmGkm89VR57kC21JMg35xHIDdgVfsp7LF68DSwLd6Ku5KWSF+oNM1B/BAfQMZbBhF+tGmUEBDwFDBwkkFxzAVx1p1C8F9MmD7TIk3csgxL59N8a2bdsM2znpQBxuy1PzXTK82bwJ4uwVvTFidky20jXbt8ett90mR5a2YSiiv1KwCN0E/1BOMl6lp3IODXxmuWZZl5Zngd/kcCU5a15UxQQoycdnWh9O2xY9FRe99m//9gXhtSo+8IEPeCYCRjaJgEGBygH/5nU+VBeJ97plzJ87dy7Wb9xo5xlacntybQJGtMMySb+vvtANJOQ3tgU2BPqGNnORh0Q+yiDRPxKjgXSM/xf1iJzIPBJ5aQPyj3Ku/gRGwIYjANH1lpE5GGbvcKWqk96hTsNV32kf7eE3thef/OaChvid8WjWd57xnTbwSaKuTG5m/fRsK+XJLu5z8Z1y0u8EB9tdtgvY3HZG+FKbXVeS9U4qFmfCwDH89IV/uXL5y+Cafep2+k8/s3tZ4nfWDqdcOZnj74QQuCpx2zIkh/+sL1nZWT+RUVy2U8SnDITAa/BQamuqH9xk9ODv6ivBCeAJbcOzWXCAlGyWV9pIWdgvlM99yjJNKD9wS7Bn5kOOLpSP9/j0rFuVSV+YNcXoNMkDD3ofXcv7ONk4jOSDDspKSmNGfPF3f/M3ce/bfip27N4VAz298cxTT0e9ZBRB3Q3SVY/88Idx4tgRDyAMj4+qXwzGyf6yIypeUrn0x5Cz3Sa+Ev7pBwMBCZYJ5nz+WKIP8Iw+scU5Zr1Qsu3en3l3XOztVhX5kl+32paGrzkOsJAgmWSB69E71RWV3m2eYO+G9eJ3/Z6Ynowt+v6ZT3wyTl04G5/47D9HjeTowMXuOHDoQFy/7yYvgejqvBiHDh70/ljNzc3xox/9KO77/g/iNa+9O+6489VeNkQgHjxBs6YXwZW6k4Mr3IpfCHIy20e91S/yqUPqrHWBugnu7JiDA+MvBeNSOYumF+DEd8OTGvUcWgI4DgjJCQe3SBf0g+kvd0ErlIUuSLPnCBgl2QAN0XYGGaEPO/myF6iPID19IC/7zeAjIfdov141zZKQa7SFd/ik79A0vEDbqI++0m5ksuUgHVeCfhlEZ9NhYMyAAcfSj8sfoD7aSJmcssdLyLI0QyEFTliaBr3mff3b/yFZkhidhuB8ZN+5SPzmUjY4wkAhEc3lmL5FKUaiV0yLnpxkmv6MlPpA1Mvhf+rp5+KpJ16IpsYaIYid3OfltMzZ4aqqLpLztDzOnGUNSbf3ClizvjK2XbM6Dh8+ExcuyHBRE1a213jqPVPv9uzdFjffuiOeePwJGToVytMdXZeH4sYbt9uYwjg7p3sDgzJG1GmMYPYbGBlmo7V8GQjzMq6KY+WqZim/Qr3LGsvZGB9Vu8YlJGQPw3izMwuxel2rCIfI2LyDG2yexZIHdhRXVUIWU/mYdsR0LBm3ZZUibI4ak9ARQZkvBS9kv6PkghtCCOQxDQqYZkoEIoOIUfysrfPov54x/R3kZU4QhEW+cQmNyQmOECuWIVNm4mO6NwnCRclSF2tNhUkJWjZMlONeURLnzlwU83NKQ54UeTJ4SOCb5Q/Uw47NHJ3ButxiHBcR8IQMKiJSGKc+1iNPRKu+wqyMvjMdEdowA4pYZyVIIUKcDqa8AxGOSGSEZ3hIQsCOehKy9JOTIyBK+koZMAD7S9APjE1G8Zh6DSOx6Yqnx0Ob+mOaNGt8EGQLomHgxEgYQkFQF+6lRHJO/7wcoZkZlAPwj6ioYkRFylTOFs4xkUCCBjj889PL4v0feJeMpfcJHgVxSgbrpz75Ce9dUC8jl9F+jE/WumLAFpRKcJXKwCyuiDw5Nvmqn2OtrCjUTowRAl+M+CD06AejbIg0AgA0iGUIhRL2LKmYmhrz7JW7Xv1qOVBN5rcCeFR/rOcG1wgv04oEOAoSgzczDBB4TC9FGAEX3XAfCaCQyIdzCXl6PaBoYGnxlZEb4Dgzmww96DArlxkWjjBbLiR5AG0wkwCcI2Qow0JGz8EhwTIEJ3UwKs8n5fIs0YwUESNbFqapfdA6dM2MAZehi3wQTqofukVp8FztllBGIduBU/3sZsvaNeiA96gTYdxx5nTMqpj+wdForquVsR6Oii7M58exl0+KjyejXMoNmkII009gyPtcefmLMSJhe3lwMq7ZvDE++Zm/j8MvHYgH7n84Xnf73fHNL341pqUIfvWXPxAvHD0Q9z3wcJQyq2V6RHw7FbUlNVEg/mC/lFkp5DOXemPD9bviz//Xn8SKFe1x+tS5+L8/+dn45je+JbiyzpiIeFpTzgXCaBefKeKdjHAUSHIqhGOhio3XOL8ZxVEiOiJaPMZU7enEswWFGBqiNYwy4WRW8CLw6KCJ4QtlUA0VobLVGN0H4zxxG/wtpaQxUuL9RcGJDQhpX7FeLa8s9PrC2prCaG4qtrNNfSIT1SU6nBe81QZGbLZsq499t+yJnr7ReFZO/Yyc0sm5JSm6uWioLY7K8uJYlDGxoPKKJFd2X79DZTbL2Toew1J8o6NTMSE5ng8NCiYoVhw/RrO9fEyO6JgcxqmJuejpmYyd122Lehlkh18+4al0jDjjEKJnGB3nLH3oGYOxpaU1Nq5bZ/nD/iplZVVx9NipGBwejc2brpFCbhR9ItvF39INGAgEAEZHx+Njf/W30dK6PD7ykY8Ir+x3MGwDBxhjfGIgwEMZX/FuSWGJ2w/uwTdHe4IF8GZswE9qC/DHWcGRs6Ms3MKz3s1deaEP5OrEBMsJxBfiL2GZCKQQgJ4QHyE/kIXoN09NL4y2pibn/ad//uf41je/GaOSrRgdrHclIHGpeyAWahqj7Ya9Ma+2zckWWLdyRaxtbYvJ/r549rHHJe+Ho0LllhcsRWtzY2zffo03KGJ6InKB2TcPPvigYFkuPVVm+cZSB/phw199o//AgwA0fUsjQDMOmjU3NomWZrzfAUYu8pMduT1t2oa/ZLDgC01zTPHVdJslAvwEfaAP9hZA5gE7AiE1ddKlglFdQ2388q/8p1i5YoXfITCkhllvA0Nwhx7nc2x4xMZWV1d3XO7qkr2zKVatXmVjj2AETbB8kX5iUymcPNAJv3jQIA98p5F/Pmkx95Hr9Ml7bigvRi4vejBDeELH+GSG2WRPZAYoupwAODQMzCcEX06V4B3yMJ25TPYAbYOOcMqQ9Tjs7CFEAOCGG/d6E0BwQT9wTIAT3y0v+Oe2pqCAB3oEC/rAVFxmrBDgyUb+Lc+Vru4fyfJb9xLOgQWBqZQ3k/12CvQd+c67Gc+gD3mX5+h5oUU4T/YR+bIAAvUbXtLH1EMbSbSJ+1nb+ETXAiPypXdemeHGZTqF1wQL9BRtRl7wnSCeZbLyJD2a2kl+rtRW0awuy03ZBsan6nA99EM2FWe6e68I50tOLfmBBX2knPR+6p9hykMl7l+d6FOWz89Ea3zylVeQLDgdyE6XQ5v1MCvT7ikOcVY+7/C+2pYlarRcoh7yqSxqnFdmNl1jDb7ll7CS2pDqt3OnL7zGJzAiD3o+wYj2016+J7s44cJF6Hqlna/ANNERn/xO31/Jm+CRc7ZpJzhQn2kv9ILTz5IFNrhzMFZ8Bf+xtAvZDK4J/A73D8Uv/eIvxq//1m/Gzbff4k2GH33k0ZgcGxUfVcaq9uXxmb//+7hw/kzUN9XH4LhsOslffAwcUs82KJDNr/IY9QVutIlEO2mjAxGm5JQyHLyS6Dd0tWgbp0hy9o3veltc6LosW7o69t5wY3Scu2BbhA5SD/SNTwdO4cFpyVZ4tKK8MsqqKi0Xy9WuT3/8E9G+YW2864Pvi8He/hjrHYgz587Eui2b5VetikudnXHqxMm4+eabvWEqGwZ+5Ytf8rO7Xnt3rFi18gpdg3vsRhJ2MLoG/qANDmLDj/CI6MUBVSUgkQWCSBm/wVtXyhW8+A2Os3ykjF8IuFM3PEQedB38A21kPAl+ATHvwO8+SlCVE1ASWAQb4Vz6ETr0TGnVywwOAtjUmdEeCbqlGdzP6A3/BRkM5oC394xDl5DAp9qAvIPm4K1sZlaigaQXaBtlsgSYJYAMCDJrklncyERwCF7RkyzJGJtkE3womuIFi2985z9UTo5B1RSY6UoF5NJ3ftNJpsQohxvLTr4omLkZpsBwzq0MmRGcoM6oqiqVQz0kJ69fDczzOsupqQlPB6FQjKo9e3YL2YuxcdNavcNxV4/Fxi3rBYSRaG9uiZOnL8WlSwNy2Gej4/yAkYONWllZFM0tNXIuJ+PVd16nOvvjsYeP0lJv1DS/xLT7OSmZJSnfNI2jprIgBvrTdHB1Re+6GU6Uxxp67uTnFQtI7FZJJEiOggxRUltLtQy+KhmFfTYo0CP42sVlGNBMWVuQo53WLKIgBCpRaXKqfGan4ZaIEKWKI+ERdSEOOGNgcMQOTtOYnAbdtPC1sSkkooRr5aRAhAhYDDkMVI46YxppKU68mCdbkwRRjYsYENyMBhHhojx2gmSq6NGXT4ugZFQswwEWg1eW2+jDOU0BiAW9R1CiwNPtMGLpjDerglnUfpgTOPF+iZkgbahEgkgR+iwNwBkDRjj4TE9NU5zyRJCiGzEYzAIMaCcwx7BjxgN1cAQWgYx0vryEo54PirBxCHHMSmSoEIFkNMynKIhBWf+HEIH5zcAwpkDPaMX0JIIzE6RiJAkZNn9khARY0V84m7PDEeqjI2Mx2DdmRn/t6+6KzVs3xv0P3B+HDh6NhqYqCZ5lwgtTTdlfocuR1qISGdkSSEyzdjBBxhabQ5UDQ+AmZ4e1XQRUBmT421hXfowyRoCYwulRG9EE9AETz8qYLpaH2tbKJmHQBu1fMD2kqadwJU5imuJIvQgG6NF4EABQKvC2p/e5jzlnXi9yZnISVIn/+UM4knDawRdChIRzTkLoJodCNKB7tCXRRAr0AHvKclQf4oHehBfXqZ8INN4F5yiqeWbOcI/6VHW+jy5MAo4oNcYuhqxnw1C33qFdyqJ6rjJm+KGCoCsiyNRvQ1Pt86wU5QEGeRKsGPVsYsp6ZJbIcGRavvD+1FPPxpe+9O8qXwJessq7i9N3tR0jgAgvQQVGlUeFT+j7N//Lh+Oaa6+Jz3/u83HL7r3x9GNPxue/94N4z2tuj127ro1P/PO/hNytaGisjlmCI6JJloZUlVaKbgvjxPnO2HvHrfGme94Q6zdtiGu374iLF3vife99b+zffzjKRKesR0cOJ1ltkKpd4CzhSs30d3gS2AMDZEJ5RV6sWdsQjXVVcvwjjh7uVBtwZtFikkyzUnjqQ5pCyTpTGcUqDzpQqaYEaMrKVPhKhhe0gC6Q0SU46Zfgq/ty+MXhaouMVsnVxbykaDmCR03yfi4VpQWxce1yOZQT8fKJ897w8+47b4wV7Y3C2VKc7+iL737vqVi+pibWb1wTl9i7RM5hoeTBjPh3cGRC5ZTI2W+IUuGkYIkAx1LUVNXEypXLveyM41iPHOlVncuiqk40p3bNLhBoKIxmGWkcMwnNsjlVU0NTPPvs4RgdlzxlbXtecqKYZQMxQgPQDbIX+ECfprLcPWQbZ8qjvKHNDes3R3v7Ct0vF/8CKxmIMpwqyquio6MzvvBvX5W+qI2P/v5Ho7a2JkZGGDEQrARbGxEqHRlOLRiWhdIlRYKxRy+Ux/iXHIU3+G7HRvIMpMAzECs4AE/wCHzAEhkC5Dy2nKN0vQL/2RnSdwKVvG8nRTREW9Bn1FNTIT2i9//xn/4pHn38SemMimhpazH8xkZGoqOrP1bvviE23nRLjM9J7whm7NPDOvpl4rWBS93Rcfp0tNSWx77rdsTC1Fh0dpwzHDn7flZ2xJEjB+P0GWb21dj5npyULhevIBOQV4juaTm0OK/5sivQP9A57aTPzGBj9hjHbKpbxhNyIxlnyE3ps0lGQRL/4LBaX5IZsOkTeJEoM+Eg5b06FYsP3/GOt0VbW7vqYLpsedSp7qamRuE47cmALGZtvMhPRvaE91IgOFFRWR3VtXUGvo1tJWZBMmigJhifmaxNMisZs8gePj1rQ23ORr54iTYnh5GU5CY4d8BSdEWPkj6c80VZDjroYs0pcEB+ovvZFwFjEbiTd2YqBUqYHcEyhtOnz3r5Cjv48z7tBQ8EDLALKRt57fPxdQ/9RoAZHiGwzx4ryBmCJ+gPggNMa4cGHUBQP+gJ3+kfF/okcyL1oc8U8DXt6ne6B58lOJEMm1xycIRCnRGbJ9kvlEnQxcEEZYGW0ua08FEqjz5mZfFpuaCLBJ6gE+tpXfzmGflSWzOnMjkI2XcuZDTt4CI/PIZO5TtyFnwRNMBWBp60ETh5NoO6AbyZvWL7Qe8S2FML3R6nXLspC9qgv4CA+oD/1XSOnKC/5OEucsbt933eSn33TBPTWnJwkh2S6uEedVKXMajv2FgZrAlspvaAD+UzX6m2HJrcPtFqsjxUnn6jW8ARKauHz8xW4VF2L8FU+fWpW7k2kZfn6f3UZ96jXykPWo70Srl8B0fKp/56UEvlkhLeaYfe5X1d4IVgEzCjvJXLV8SlCxfjj//gj+I//edfiR27d8YyweHhhx+KBeGuqbExGmvr49N/97cxPjYcpZKRw+PDbjtBfmwceJLBS2Se26Vys9F/frO/FrLJOKIjV7WdHiUsZjBYjH45h2XSlXe96Z64cPlStLa0x6033yaZK5sNH4d/wjVBd/ptuSO64MLG9gwq0Su+xqLk55/8/u/Hza9/Tbz2rW+Owe7+6Dx+OroHe+O6vTd4ZidHzRHs3Ltvn/pRGPuffd7y5Jod2+PFgwdjeGAw1m9Y7+UCBPVYBgfvIEegZdoNTOFxz4zTbxiUXqm3fp71Fz4BBnxm/eWZ8+iCTygTWmIgEvrlOb+xtfFHrOOkE7NlQH5ffwQmyEfF/CYvZfkGifuqg/ptHwlHSecmuxhbKaNf2ue9qKCZXBuQ49AanaIuy2tlgM+hf2xc07Ay0CL6BjyQs5nMoV7gRH3gK6NR/CSWV/fLFiLAjvN/6NDB6Ovvdb6CYslp5M3XvvXtJTv2qogCcVyzBABtNKtRZvgcYDjrfUYInZ9j04Zx7/iPkGfkv7+/x9F/ju87d/aUnJYWO3CdnZdicmrCG/Sw3qSsrDLq6kujqblWzV2MdRtXxO4918WBA/vV6P4Ym2CqmEzmxWVSOhetiNgEbWZqNkaGURoR99y7O25/1dY4eex8PPjQi3GhQ06vkLLv1o1x0003xg/vezB6evpjz/VbBbTi6LxAIELtliG+fOWK4PgETgdobK6LRx99ImqrG6PjPBsfjYtYEuJZi8uxZeXlOIrClBAMUcwKXrzHWYo//OGTImBGixhRT6Oni0sY1cnQWhJ82UgQIkBgo5Cm1IFstAeniXdQvOm33lP5IBqCYPSbad7slM+US5wQNvIoLi6wsQERwKg4ywgGiJKNrHiXKfcYHmxU1NrSprJL4+zZDjvNbG6FgVpeWeSZAjj+ODfg20yjcqemJt0enPEU4XeXTGjZKAF5ITaUOfB3/6EnnFQCAHqOg080zwpIggaGX4LBETZqMyPpMAEwShvjyWBRPvrkkQkJH5xepg9hyBIEYE1uY329FdWUjL5p0V++HA1ggZMnsJteGQGHzxhpHOwfNiw5TouRMEZIcPxIzC7g1AZ2tkYwUi8brIyNKN/UXFTWFMW0BDRtq6pOAQtmNBAAGPfUUzZrTEIKAcbmI6XFZdHe1BJLgvPo9GRUlZVHS2OTAyBsHOaRIsF1dho4pVE9j+rAFaKTNBqXL0O7MDasWy2elOGhds2oLI62xGifnmbEiaNo0rpKRh6n1DeMGwyxLOlVwV44wQBA2Kh8FE62kQ+60Ovl83KCWPkxPohOYxz5nm6afsVHXNAa9IsMAe/Qjje+VLsJ0jhSzhQrjDZ9t7DWs2S8J+FLHfAPghHFlwQ/xs60eY0+0RZoByMJ+icwxftJ4Oc5ss5vgA+dAiPaSzAFWpB4Vl52shb/C27IK+iHxHNwyghtpQzdkbHxOHLoqOqf1/cx94WLflAfa6lXrlgVb3nLvXH2/LnYf+SQ5cmv//qHLai/+E+fjYd/9ECMCsd1VeWxe++OOHHhXFzq7ZNjxGYvBMWSAivPl2EsnmQKekVZlRzjdbF1947Yc/stUSze/eu//li88MIL5gn6zwgacHe/RRemcPUbuCZlk4wufuP8QKfX71nnJVgL8yNRmF8YvV2jhg8niBw72hsT4zIaVYZ81GhbIQelEpkRMTI6ZrlF0HB4aMaBU9RDqfqAnKIfeGVMlZ9WHmjIwQdBm0CA0GpHDsW5THwJfRUsU7umJ2Lj+tWxanlrnDp9LC7K4b/x+m2S0xujubk+Tpw6H1/68oOx7/YdsXbDijhx8mx09/TJIVmIKdEuszNwtuvq5XRJ/pUWLkm21cZ1u3fJuBiNy5e75aRsiYcfORgPP/Zc1NQXRGm5dMfCtJ2y8pIy0YVkl4xrdnPfIGOko+NSfO/7T3k6dFOrZJEc7sX5FMTkSjwgehNcpcZNSxj11okCime3KB+bUG3Zck2sW7Pe8hF6Ky9lfxEM9up4/rkX4vlnD4v+i+O1r0tnyaNfCAiTwJmQJx7AMCBoJkcK/hLwkI8Yo7QH+NMerqSbEw0kvpVjhe/Kb3hQz1nelPEn9KHXfD9RDJd4kwZQp/qS7/7llvwoc6Vwzj4F3/nud2TEHRZ8xKvqK31Gv7Mp4ta9N8c1N90SKzZcgxKI3qFe6fEx5ozEkPDXcfpU1FUWx7YNa6KmRDwlOwIjt62l1eV99atfiqeffsb6DmOM0zYYoQK+CHC1yLw6LVhhkBIoQF7QRuhhAt4WHfIuMgX6RE8hw5H/VeXVkv1VV2QX/AxeaQN9RBYCH+Q6MjIzzrhnHgPvDqSIOZCXSsxkZDkJx0hiUDJSjszhE93LOkvaQjvZp4Wroak52tpXOKjPDBDPNEDGIetEM8DfexIo2SC0vGd/D/Eigy7uU3IGwCH9QD5zH5mJzE/ODjYc9sgrI8ymH5WDXPXIm+6LGpyH58CBRLkE9JhdAD1BV5flPLB3wObNWxzo8HR0wYL2ed8EXZ5xRzlKWTv5CS0BQ+wB6md5CfqKICx5wAH8CF/CS+zybeNbidMnsB9IyBiObwYW0B4XuMr4JeNR07Y+syv9Vh69j44lr2eJQevAAp27BC8BAvgq6V/eg18Mm1xKzxOcskRe6iEv30l8J9F3Lp5nbeY38MmCBvymLujS8NR98gN3UuLdiJ7u3uhmY0lmHUlO0w5wAV8wkxO4ZsECHBLeR2dCu+h8ysHOIEAEnnhGO8nnQCCSALjomTepVFm01wELlUcbycs7LE/hHWSMYUgefRI4AjzwreEumPNHOdznXd6jNqQO/YfRaG+e9EkWkAJPtIUyeZ98xh2FCBg4c1nZ5LeTrPv8GUf6w+YwLwh2DqblnlGu9ZXKxv40PnO8TmAq5cdmQZDm9KvKYpCJhwziMHsBWLuu3MXxsT3SP3/yh38cH/qVX4rrbrg+psYm4qknnrQMaKyrjwr5QH/3l3+hupeitKo0BkYG9K7omplT8qnwcWxXizYpE4nu9lEzRCBJ6C7pO3SDI5lmPyZ+xlV2NvKrzV2STTXtbfGmd74tjsg5X79uU+y7aZ9kieiSGXLOm/QI9WT0SUJGlKi9yCSCfgOXeuIPP/KRuPf974473/CGmBgaixeffC6GJobirtfdbZj4KNv+vnjdm+6JSfkTB599XjZCYbz+zffYnv/S5/4tOLlq3y03R9vydsty/Afqz3wiZlfTB/wZBpP47iChftvO0UWzobms3fgfDhzqj/bbWYbWlNdyiV6KRvCreDdbygFd0Wdo3ryi/Lxv/s3Vk9GZ8WH6F1ZUN3B3Pj3Dbs5sAuRYvmxMfqNX4A/8BPJBd9AY/IR9TxmJxhh0lm0q3izQ+8g41v+nAblEq/ALwRoSJJHJB96HzoEFwVbk8uBAv/TnqJcKXGA5x5HDti+wG5ls7GUu3/r2t7wEwASmi4hxgi+dTR0HcghYgA0QpuXIM31hWkg7d/5MHHv5qJQZ0yCLJaAu26mbmxNCRcxMazlx4mQMDXKGZH6sW7dSRDAa584OxO7rVkdDY20cO3ZaznRNbN95rQRbRfR1d8X5zotx8mRHFEqZL0gocCyKd0F0/fMxMbpk43DP3pWxa8euuNQ1GJ/4h69FX/9kbNpQH697/S0xPjkQx4+diLVr18aaNSujp7c3EYsQBBAGB4Y81XD3zpvja/9+n4z+U1LaZd7MjX5ipLNsYGIMpcbO+UK+vqxZvdKb7r2w/3Ds3nOtkF0ZTz152GdBM9rGyJdQ7NFokAK6cKAxCBMBFdqIhbAhFi4EPnCDiR2MYeMPhIIUI6OeEBKJnfOHh4ajt69fzn/aeIT3QRrKwyPlIubhoTRVHkMEYsBBZgSK6ZVMQx0YGLGTmgTKYtTUVtlgwcHgokwIG2UEkTGigUOvjvm+R2H0ySZVtD0b/adOP1d76R+MVSMHmxMeuAfRUWZKjCzPuN3ApECOAn1ulIOMIdRxoTNGx6aC3boJdIhjLQTcH13UVSOF5+iyYJan98dFm7xrBxcGMoMwlbU06mrrLPT6JJzYSZ++c44rQo4pM0PC+yLDTIzGE6CB5mmXHDQL/yUpIBWHQ5MUZwrseLdcAAOrqP3AXKV4UK6msiYaqmpTgEQZWpubHaAYHmbnbzkxahNtPPbycY9GM4VscGAwLvt8+HTECc7qcjlLe3bvVP+TwCIYsiDYQSuMVKf2SXAh9FCYqhthwT2PIEAjSjYmZYQhhDJhxiPaawPBPJYEH8KRxLuuU3XYuFMf9bbf5aLMTICS4DFgkSlSjOY0YyEZgYk+UtnkZZMmDEPqA66UyQgywp/nKuJK4l3aAs1lATLqptUYIhbu3NN73IcG4Sum00Gz7IXhMiVsaYPzXmm7eFX8PTQyJqO+zrjHmWTtMfXyHoqZ3f3vuP12w2L/wQNxqacrjh0/E6+5686oKCqJ7/37N6JMdLRavDpfpPLyZmJMtEOwjU3xUKbLV7Z7t/aZ0ekoWZQRKpmWLzmDKhjPF6yqymNBeO+XjML/qamtceCENkP/8CgGbAZPPp2E+GyUBqN84+Z2tXW76u0X/qaioqzUU7Z7u/ukGKZibARFVyTHuzHqG1VHMYGyCU8TzM9n3dhcjIxMxUDfWAwOjhsW69etF78MxwvPvxR9A1BZ6L0CyaJy07VIVMa8HBn13fJM7cRwYuMnU46aWl6GUySYigfGRhjpXYjGhjI5z20xtzARZ84MSCeoDeK3krKSaF/ZFl3dAz7uDYWKjMPhIjBWVJAn/hqLtWuWR01FVbx04FhUVDGbI+L0uQsxJUd+3frVlvl9fb3mbyt+XQ31tbFp04ZobGqV0TLkHdIdrC1gSjOGg5Sy+Az6gFYy2eVAmWABPbC+P1PKODRsuEMnkW0o8SrJgCq1h6D38WOnVCZBgwLxfn3cfffrfOIIcgj6cvkwr4CKkYGTXSACsIMCT6sNOHHeEDLHw5kBw3frG9qd8YXuwU9MDec7+gEaIoDBfe5RLyP12UiW31O76W/GHwSb2Xumt6fnCo8yo481/N4vo7gslpVURE1rexTXNMS0eGlc+r9cdNxUXxeXOjrjhWeejdqK0ljV3hSCWEwO9nuZVpkM37NnzsbRI8eEkxnrokq9Nz0rXTSBDpGcxSEPyV+1jzXQHDm1clWr8WLeV3t6u3uiq0v41W9oY2GOtiMLMJQKY2X7ynQkleq8fLkrJsZHfSICMwcICsJT5hvJIpZ8QB/IMGQijjR0wU7pDowrL3z32rvv9FKQbsnrUcEHRx18EJBlNH1yMqerhLspPRPA1YdlMa3+sB9PY1Odg9vMAmOjYU/Bl0PX2NAYy6WjaJ9nKknP4bT5WE+cYZVDgv7AEQED8Mp35BxtAK9cE+L3DJc46ZnzA5HZFgKG7qPaJjrjNxewQAeK1NTGsrh48WKcOnUydu/ebXi6HD13XmQRkKcsvukfehm4As+MjhhgIGDE76yN3KcM7vEbw5rEffoELQNA9Doj4sAfm4hAD8EW9mBCh4MPLugzM+S5zAM4+vrEWUIfuG3qmOkdUIh9qYZ9UhJoU1uuTpRFoq3ZJ2XTThLfubJ6r5bL2bMsZXmyxPfseVYv95AHhgF4lIxgCeoEy1B1r0A8SftxbsATAyvko16C8vwGxvxGXxIky2AEvdB+gkXsoYWcgpZwHnASkPvAwAEZ8RaJz6zd2X3giMyxvSU40Ad4z7aRfqPr2FAOmiQvAVJox+vNKVRlgU/bCumnZR7lUB62jPWZ+kd9tBd40C/y0IerHX/eIR/PuOhrKjjBE3qkDleuT8qmPego23wSFplcpU3AFdjQdspe0nvAGOeRJUb4JBkWeb6ifbmPb/2Dj340fvN3/kts37UzhvsH4lnJPvbe4fn06GT82Z/8sfSE+B2dOT6sehkgxLZJeMLuo2+03xylekj0QRJbn8nGwqdgACwLGAJveFhNcZ+w2S7K71mxZXO85k1viMMOAGyMW2++VbJ1OjhuPJ+gS47m6EP2PYNvBkPWml88fS7+9q8/Fj/9Kx+S73VTLEoWP3L/g5EvXb/35n2e7fDUo486kP7aN75eMnEkXj5wOOolz3bv3WP5892vf1PPp6NaNk1jc1Ns3rrV+IC+6VSmS6mb+/TZONaf8WBZk8M9glXtpN1AKNn94CrRQxagoQzyUCD9QQZ4Tb3yYDOj++AZbCv6T9l8crlslcF3aI+ysDP134+VzR5lV+iLtlKuB4HdCfMDdYEX9Ljr171EP2qX+oLOIcAPXWLf8ZDlfPx50Mz9S+0GzyR4G7maAgnAccL9IPkYdP3mOfnQHywx5iShvoG+yLvvvu8vmbFySp1RFhpLowA6zAizWeEJQKzx5xg/lCdnFXde6JBR1RMcAVhTI+dSxjMKZ2x0UH7CXJSUF/t8wsEB3uOYonwZPqX+zvrT9uUtFmovH+sO+XqxdnVjtLVUqHEYvvnR3TMkhSFHWHAUfxgQIJ1jB0dGEHjsDL0pbr3j+vjCF78T5zvG3PHKyvzYed36uHyxN0YGOLe3IcoqCq1YYZqzZy9ANwbE3hv2xoXzg3H/Q8+q9Ahm86urTnlLBTE6MR9NTVUSWkK24LN+7VoLicMvnYgyOaevuvPWOHf6cjz+2EHBcEkGKyOtelftZSPDAglEQVPIx5BKmw0RlYGYQLQVoQibRADGilXuIgIBYwAiZjM88IOQBqELgi0jCFZ0EJHKhhiZ3jkywv4AbPq3zMaD8SdDit2rwSyOMWdiL8zl20hHwDEVvqGxzv0aYxaAyoQJIBrK9QZBMkAYnYHgmVLCJ+3xzAPlL5RQp40oYxiM3Xtx+jG6WDM4Mj7mIAkJRV4kxwNCHR4esYLAeYYJGJ2H2C+JvqZnCCCk6YOsASoUTdA+ygePGCY+23x8Ug6MHG3hE7jSDuiYTVmgmvKyitiyeWusWb0mHn/8cTMEsGF2BGsbWadJ5I3RIjZElGhxn6xoZaADg9k58YDysNwFZpOolPPKSNN8jAyPq53l0d7G2sgFlTfkKP261WtjuHfAiqLeu8vnO8AEPTDts1ZOPzsRnzp1RnXkR62MUQwd6iYoMTI2qnqnY+OGdXH7LTc5eIYxz7Ib1oKxVoxNpMhPstCUEGb2BKKFCyUGXYMvFHvaYZiAHrNa2MBIxj9BA+XBYQYvOOVZkAeBahrVJ/TANGQCPyhuO2MWamm0AgVEH7P2sLkh068ZmYLWMQ5sjKmd0Dl0j/BFmSLUVIzxB01SHrB0FN/fVaayYRSgFJneT0Ko8g40Sx7a4oJyZdEPZCP3MZZw3OhXwqngpPcR1PBpd29/PPvcC1EqnHCEGsdhzgp+aSdZgmyTHjGurqyS0388zl/sjAn1bWx8OmbH56NUZNdcUhltEgJNcoJnC/Oja2YseufkEOShAOaiWnzb1tYSQwODor3BKF5cFqXzBVG5INlQVBozKuPYcE8MTTFlXTKguhJhHMWCJXwBvD2KqXrpH7AEl8hG+sxv+go8iornYtfuFdHaXiYYAwdkqYwklVUlZ7moOM8bybCpV2lpjfA0F109HXJkptXGVYInxx1N6/e8+jjmEbO62kbhQE7buctysEdUX0GsXbdG/FQTzz9/SP2aEC9h6GEcMeNHjg+6XFeJjFb2DyEo5BEkwVa2gvAgWTw1FxKPsXZDZVSW1Xpjua7Lk1FZWxhbtq8Qn7MPyZTaXGgnCDpiF99x6RxOe6G27desskGD/mtokBOp5719A94hV758dMlJxDGH36cEX9q4du0KyY5G4WYpLly8FKNDIx794vjCIn2yts7GrJQCsz8mBA9gzPR3yyrJgCkpWmRZMggIokxJXxBYqdfVKmOvSfjIj57uftESp5zUeBnA5s3XCC/50plpPw8M0GLJ6ZrqOhlN9YJ1rfoqB1G8xqiol/vk+Ja6MkUPvuFRLjsNonlo3XyrtqeAZuJj6oFQbAgpjwN4lidZIEz6S+1PPIjjBPLm5QB2xqFDh6y7VixvdVCNTfGQqaWl5ZLtQ95zYV68k19SEUXloq+qEsvs86fPxOnjJ2N5a3OsWrE88hZmYla2xMw0GxpOCc+X49yZjhifGJH+lGNSUuh2jgyLr1DpgmmW8qVfq+tKo56ArvpD4LpFsrWrq8dHtaZNkDDOmTotZ0c0XVJUFiuXL5eNUu0+c9rA6NBA1NZWR1VlteUAhncGPz7RlcA4g0nafEt6Wvd4zrKMt//UvbFq5QrZPUMxIxsJ3EMnvIcDhmwl8EmdvMPyRGYqsNxrTDgfEyzRMThe2AfTnqHEzIu0HA9HCj0C7hhBrCgvdRCfU5GwI5gGzgw29mNoaW7RdzZurPAznGSCBiwvhD7oFw4j/SI4aF2gfnlGHn1WvdictBe57nYIdpIuLuvYsWPR0dERN0sPoY95DmwSzSd6Qv6ToCWeE/xgJg2yHJpF/wNn7AGQmoIDSWZje2R/aamRZIT0A0eHIeuSHpKDhNMi2PMeMFX1li28h26gHbSLtlgf6TcXTme1eAn4ActlMobJR6APPZpmSpAXmyjxQ8ZXmY7jyu5nV9ZfEvWQsvtZAkZcWUqPE31libbYltP3rJws8dv7BwmmeWojtjG2eQa75PTh4KI7ky2ZpawOWpg958pwR/8ymsee5D7fyUu9fBoG1J0rI9WpHuAw6x7l2ebTs0y30keCC5lcQZ5gu19dru1W3fOf2yPLS88on+fYQpTvcnmu7w7aqEzqyOiN/JRpGPJdn/AAeZP+Tz6OsqgvCQa0haVZzJzgWSZTsUtcqcpB3hbqPnoXecRSOfqNDeYAgMqnzszuXd62PI4eOhJ//j//LP7r73/Es5pnJqbiO9/+dtTX1MWGdevjpYMH4+/+4i+sG0orSyUzWafNNHRmXEN3BPZY7rfg9jgwS6W5frKvGW3ju2fSqP3YisgL2oLMA9nJvpKs6+uNnbfsi+033BAvHT8Wu3ddH3v37JVsHVM/VIcUI7TDu+A5o+9X4Ak48mLNmtVx8Jnn4zOf+lT8xp98NNYsX63yl+KB+++X/1cT1+7aKdtxWfzg29+NGsmnm++4zbr0xJGXYtXq1dHZ0xX7978QE0Oj8cY3vUl9XYhjJ45Hu+Tndbt2mScZhKMNzACgVuqmHbQJeJCABRf3s3s85zeJttt2hDfULyBn7nSZKUFJ1muqA7sO+xx88i4XyfU4RyoTP8zfgQ8ZRD/cJx9w8uCL/qibDNA7RdFG2sYAJbqY39CzC1H73E7K128GeWZEA156kvOjUlv1rt7hffJSRgYTZEC2Hxj6ie/sg8OJFjNTaVNANVI+uexQlgTo4pQ9BmnyvvD5zzkAQOQiiwpPoYTUeAgKoUMv2IwHIk3r+mDIORM/EQVG69goTPLTEWwaypRzLqYvY6h5kxWPvLB+u1DP5uWEn5VzPygixkmVUzky6ZGlhcUZlVUopVbjaaisxYRpmXnANHUYorqm1BH1ifGFGJYxt2Z9k9eVnDzeGecv9EmpyoBtr9PzWRmA46DLiUACSJ0R/CEXetzSLMe2nGOQGOmRAd/SaAe3q2s4Wlvr3E/WeguVHqmplPHJiA7rNjFiJzFicOCXiOLjIC96IwYfOYVBJ2XZ3T+sd9lxXsWI8CbHRZJqCG0hycf0+lxTqtqwTL9L5JSzZn2KtesqvqQcIVUQnBVfXqE2C26iASvp8bEpbxaB8PRIqzrGJn/pqBi1XPCvlfHDMgLjeqEgpiYwEl19wl0l0XMRoAhpVvjAOCaIAJAKZZBh0LJmFaLjKEHeFV15FAeHvrC4VH1PRqMoTO1QOaIZYIfBPiRc9vcPyADm1IJaEfsy4X/EOE+MpDrFJGzUBY4ZeYP2vFZFbWSNFAqBgMPctJwjwZUj8oYlUAb7RqKltUZ5l0Vf36BxxvRnymI0D2O+WQYSx7ScO38+BvoH3U6MIJanwBwYNTAzTMdIfH1jvZyjHtOgWV6NgH6JYhcJDxgknnquR+fP9kRzU13ccMO1Kq/DG6Ewa2HH9l0SgsMxKMeBTeU4Tgx8+dx/8Rfrz9tb2zwToLurO0YkMFlP3NjY4JGSETk3jLysW78qbr9tn+DeZ1gYdiMjov0h4UXGcF29nVgiwShzn18uPoO+bRyIJpkihZCQqLFCg1aAL/Sa5fUUId7RH+94NoH+vC4pJ3yIUGJU8tuCTG8gAJPCWCbcoTSS8rKyFl3SJuoAxsa1KuFdBBpBGvZcQG6kZ9SNoUWLEHaJV3ifenhHL6v9yYCh4bQxCeH0nSipH9E//Xl2iT4zIxgj3VFi9RHjIE9yallhkfe5YMMujnMTezvwNSk5Q+CLI3OelgI8e/6S6JATNYpE5npPtEBfJscmonhe9Lsk3pSRVqU6llWWxVxxfnQO98ew5Br7ddSJrtg3AOOi61K3hJEcdTmHhXMyUtRoRgUGZ8ZjSHK4gCF51YHDgLwCBsmQWeYgD8FA6k7KCszlkogSZbywMB3LVxTHhk0NId9BSnZJl5xXye0yOWmMRDPtcGx8yLKE89eFYZeLk6+ijRfkGPTFjCwccYs79XNknGP04IdK71lw8cKYDAu1BzqQ/OETRABfT22T/IW/PJItPCM/4QcMEXCF492+vMGnFPT1DUkOL0RRaWHs3LNOOOEIoUkra2bZwL9sPAsvI/8EDjnVJXHjjTvjmq3X6PdsvPDci3HkyBnBoDWqa8tV34x3jsfIwClmHxuOsGWWEjMyhoZHHJAGmuxtgLOQlsHou2ied/p6+x2AAQ8EEdkzpL930EqXAC/BFOQPOMAIpe729jbBqSTOnbsgWTAiPqiIdWs2xvXX36h+58XQwLBlP0uh6usa5FSulvyoE66YCphGcTMDGd3MOnT6gDIGFsATJ46p0uYTwQhYwjfQBzLLOlT9hfeRY+AB3GA0zKtfdm6VyOflWTihMzirwGzCAQAcQGT49PRkcBQtcGCkukhG59jIeIzKOVuQjB6fUZun5KyxXFByjpk3UOfWzRtj5Yp29ZX6CZpMiLzZc6ZEPFauuqdkFL7k0XTgSDB2ZGTCZTA44TXj85Pqr5wY6Utmj5DYk4DRpalhYKIbgil9B2YE7UsFo5XLW6Ohrsnw6+w85yWAnLLDTLoaz2CULhkcjc6Ll1QfQQTpYRlhGNSWoSAImSJGYfYWSxLvfdPr1Z/l3hOJTRUtv0w7yBuzruWMwCy+gmdkSwFr/aA/Q6qPgA4zAOBh70Sdk6v0lVkJ0BmBfYJK7P1DGYzGoR96e/uujNiSl/00ymXL4Oyy4Sdyq9bBgnSiA9N4CSjgODTqOzqJwD73M9mcHKEwnxAIZ0NFaO2pp592cGHH7u2yZdLIkoPN6g9Xmi2R6BPdQEK/Z0ccQptMRUVOc9Rqlkci2PVmCb6G7mkEtM8SI+ic/JQPPNNMtyTvCIRTCDCgHdA2bQce6DvTDLQheUqZmR6BpxlEANbIOuDDrALrFGGLwQ0CH7TdAxDCA+8Zx86T2k15tJOLvJmedHtz+amD7+ThPgMIlMF37kGnEFfiQdGPnmWjl1y0lQEDcI7dyUh4VkbS77QlOUu64Tq5ge7E0SVPokm+k0V10QHu6DftwI7RU/7z7/SMd6BjtU/lgSXy4Nxg26W+pBly1EGboBWCSWRGlvAl9X3ewV+a5n4LT8vEW+hgEssTzRvU7bYnmJKfPoBfdJETfVQ+8gJbd8LlJucqC4y6zbroR2ojtxJu+PTyWNEG32njK30BF/QWG1/6WTqA+7NyzvADWCbKPk2Uj69Cv3l/9arVcfF8R3zqHz4ZP/2B98VOZssIXg8/9HA0i8e2btoSl85fiE9//O9kF9dEmXT9tHQ9Ay84vcB0WWE6yYWllPTFAyTSo5RPu5FEyHDag4xHNmC/0o/kMLpZaneyobr6++Kmu14VazZviUNHDscb3vCm2Lxpa0yMTnjTbGYqgTuO5qM+BwZVQAYHB9X0bEVre9z3je/E1//jW/Gnf/tXUVFW4dmEP/rhj6JdMn33rt3Bsqsv/tsXYvvOnXHdnutjQPLpheeeM+8cO3HCgb1Lsmevu/76uP6GPQ7E/+C++2LL5s1x9913u740oIj9CAITDeLIgwe+JwoE7on/M3wiDzIHGZsu2ZDQkv6JuAlVZTSAHCEfiXseBELW6SEwcD2ui/QK3XOf26YMvZ9+5/Kl4q7ATZVTsfIl+pYrp5+p7VTN3jduh/6gc276N6/qHewCtVRXomHonbUnwAIeo5285/brGb+Rd+hkNk9nFvis/HJVqPyz+j3k02gIAFRUlct/kpz/g//2X5cQjCNyJgQuFZ5G+WAEdqJnSifEhsODM7h27So5Ws0Weu6o2ofjRicFfzF0ir4hxAGCkYFAl8AyEGioGs0z6gDwebqHwiJaPTY+rnrlwOg3z1H8EA+bvDFqCyMAIaLoRDhQVsPD4ypzRs7XdfpcjNMnzjrSzPsI8HEZGf1ywAAWSosoe4WMOYQ9jMeGbQQhsnNVOUeY9eDHjx+XwV4aTXLGmnUheNnEBmZBAWOg4LwOCNAESFAYjHZDfH19/SJkTg0YFWPOxqSMKUZMYVYCF8PDjHxzpNC0jYz2lU1qjxSknAtgwPGHGG2MXhAsAfdMXYw8OZ0gT04FI1h2jqSgYUbwg8MIcfAuRMZus6w1mpmfibVrVtrx7Fcfaqpqo7a6TgZpp6dfQ2oEHGob6u1wn5eQgqBY7zs2NhmT4yoM/Ar8DgqQ1BZmfSxf3ua1K92XB+UcEjSSMZBXJCOVKWppeQFrYUdGmebKmanlVrZz0wt21jmqD+UkdAgPOCWJaZYVooxlUKgdJNqCUcPOluMicIQkx1OxMWN3V68c/jK1pd04ZOOL2dlpR8lra9I0S4wecETfEPyMnEOLzEC4fDltNFlWyno5jJAC4TgZizi/rNP39El9UianJ2AcV1VWybiqiXOnOzyKsGfPrjh+7OUY6OvV72Vx6y23xO7rrovDhw/HgQMvSsgWyyhjoyrO8pbvp3awczl7GfSozZc6L4s+ZmOFjEpoA2cBYbBu3arYtWu7GHtIOB6OKvUHYb//hQPm1927dzioMihaBHYYfES24T9PE0MZ6DvtJxiEmYpSBVZc9BcBg/CH2JLiTQLT05IEB/Di4yeFyz7REPDkPH0MZGjboo13pMCQCQ6KqY9s7sPGNl7OIr5jhAXjjGNmeM7mlIyGAg8LOiEAgY2s4LeFoxLtRO6QPAVPLziIoUQer2tEICHJBAPgYjkjniMvTgsKkXJoC/210Sz4FJakvQUmZcSjSOfkYNBH6IP1WChH1ifOy1E/39kl+uqJxuZ6T3VjExvkFeenz4+Kn0XXMs/sqBZVlsWiHOHxOTkH4iv6uCDnZ1ZGa0V9TUwOj8XC5JyneZcVyeFRmxhZBoe9klkwnU+wUNvmFvSy+kZAFdpHztiwlcAnP31Pxh4KBOMqz7NnWlo5RWQm1q9rEX0n51CCV3nmfRQa7/b39xpeLEMBPnZaVBdOdJqGyZGsOFmzckIk03DG5sERI515oskZOc9T0XOZzS2ZIVIgp0t1CScYdoxooHBw4DNFnnAt/MpIXITHRSe1DbWeocGmaQQqRTbRIgd9x66t0T/YLb7hzHvkW1ovjKwZk1GMbIQGCBC3tjbE8jbJJMHlUiez1EatVLdsbZEsKrNcho5Uu9uB84MThc6YlBwnMIPynZJhRFtLCksdbIXecdA5+oc64WHLX+HIOsj9TKON6A3gBl+VlCbdWSL5Dm8zVbC2tj7q5IyuXbMh6hukS4pLo6wEeVYbLZIHOBzMCnrh+RcdGCQAgFwncIVDxKgUgVc2mYUHcPSgCdoETOpqatx2ZAijxJx8gFwHbugGyzHpZJ+DrvfZRJaEvqTN7DtQqzJYwtfQWB9F4g+mf58/f976mH7b4BSOOjouxLGXXpLsGY4Z0eCSZNwE0yHFtpSFUUtAh7Oct23b5Cnzi4tMdWVa4qSwwPdJ0T12QmFc7ur054b1q5PDINMNeSKKtQyeHGcPDOFauJqdXYjRkQkZNzKA5wjesuneTExIZ7HxsAcdpnE2FqNBeqi9bZVgWxZd3Rc8G6O6pjJWrGyONWuXSydVqaxxzw489vIJwZIRSHAH3y5Tf6QnCW6qzIkJ9o4pj3e9417bBwxCLIhXMIigaRL0hdy1kNP3FBRiRhH9Yd+MuejvkV2i/EW2dyTLxE+wJ+9YZoue6xvrrBfBP4b4mjVrPWsN+0FAsf1AXy9c6IiRwWEHP6EDbDpsOC9VER/C1z7yTxUwC5ClYMWyfTjiC73KMj3POJFuJnBFgKC1rd0BA5zoS5cuxa233Sp4tZs+wS32Gc46cgedih4nL/Vja/E5qTwk8p86dUr2S5qhAJwwTJFvfEd+eXd82TPQpY13JUbC4F94FdklcaUfyVj3e4YtzyT/cAr0HdpHZmYOwILohP17uE8wExilGQUpGA/PJPmRRkCzi/KBG59cWUCAvvAdXuCiLdxDrnBl8HGb9T6X+6LfJJxhAhfWkUroZniKT1XEP9MLbUBfcgIMs0WQO5TlgbUrTg66UXyiog2D3Hvggj/rbv2RUnv4LhgJkOhJ7lnGu2roNUt8B/CYBMrHX6790DbwAtd8dxBd5dJnEstUqZfAKvqXWYHsNaSS1B+CAIKrynvFaVv0QAsDhZzoAQyR86k9qR2U76CI3sEpBl7oLPqLLiBv5vinMkUbvK+LEngXmiCZTnST3xnes+/GPXDRH/+4j53mZ/yJflSB3ycPPcH2gM+Qux1nzsY/feYf4z3ve6839J0cHY9DBw5KJo3FbbfcGsskPz72l38uvdwWJZWs10aPEMRATulTNjP6RsCJMdkWQByYAVsHGiQXoEFkOQk9QOALGHOKizCbaEDtUlXRL8dvy3U7Y82WTbYvX/eGe2yrDvT2R2lRme0ebDhTKPCCRlQ+uOZigKZYtL68qSW+9tl/i6dePhi/+0e/7xkN2OKc3HLt9u1x7TXXSv4Mxec/97nYJzlx3c6d1u3f/OY33Z5169aqPxPxze98W9/Xxb1vfYv1FseSAnOWam+7ZpsHwxiUyHgRuIPPZNslWiRBxqbHXDszuic/eMGGAY9Z/nnxW0anWTKNUIY+BXbDlXuUwR5ufM/e5xkp+81n9j51U65ltu7zO8mqJDfgOe+poj/Xp2T6EtPynIufPOFdEryAnoDeaQ/H0DISDBzIn2RXWspDSvc4AQ5bJJv9Ny89MRiXLl90wJpTXDo6L8jmqEXMRt7//fGPyQ5OHYGIaSi/M0AkocYIF5HVWSsOCB3hifBBKabzSJNggTkQrgaIOsr7WfmUicCDjUAEiksPPPWCfLwDwnxuvn7zDkzmqRFqfFYWmAcgjGbAi8XFZXJc0pR3IrkoRWAMAtwO2qWymC4OYJh2hNDmOwKEUTzUCGu7EWiMoiJgECY4rgRAEEiMYjOqj+FDuVmfCCJ4aqrKRBBRLlOLeCcRo4hH0tUI179iMRQuN0Yr0S6CBxUyPppk+A1JgRO9YWo+xoujvSrX9cqhzRQHBhtODMzL6HtTc2NCOHBRu5XF9XmETe8RiGCkGKOOCDn7NhARAsTscs+0uu6eHjPhOgmtrsvd0SsDqbe3x+ugF+R84HgQgabkpiYZzQu0ZzpaWpos8E+e6I91G1ti966d8aMfPRYjQ5MymAgYyOiZVkUkEZ10mWlqekL9yylAyiwozrOxA1Ej/Isr5QgJbhiQEH21DNkKwRc+ZPopAaAmGafsvMomTDaIlNauXSPhWGqjqLevxxFONgJkbS5TQNmtn1G8vn7WFI/KuKo2nIdHxvRsTEaSi7FALC1fJoMlbTAH/NvaW+wIQe+sJx4aGvfGL9DCoMpjJ/Lent7YvHGDjO7iqK+r8VEo4KRDxjNlEJnD6OA4KJzftatl6AqfFTYaklMDzpma/bnPfVGG14V43evujte85i7VsyA8sc+GnDe3I9EpiXegTdpCe6EHfqO0QHTiSQIqRNaTIgP/GBgE6eBf6AdniPdMuyoHwUWCfnjGtF92eYW+29vb/QxahVlRVGlknqhjEuDwElPmwHEKTCHwFuOMFCX0tHXrVju99In+oHwwHuAj3qHdKMZkJKVRARwajB09toxAsEIz1I3BTp+o33hTX+ABvmOYwfMYppRLoIgN9tpXLHfwYxQHSvS2mC85kZeDE2yruhgZ3rRps3fxPiyHh300hmVkM0W1SM77+OhkLM5IHgpcqFOv1aYMCTAb4TK2afLohGhMCo4zgOemJDvkwLA+sKGpVopc/ZxbiqH+UcFmSkrL3fuxBO2Bt6sNNv5n5oV3XZf8ZCYM31tbakS/wn3eRNx2227BkeVArK1mpshUNDbVqJ8cgUoQrU9yKO0sDT/jhNXUsKlZsQOb7Cx7+uQZy2JggGNQWs7+GEVx4sQF8RPLwuRI98mgnpXuKMqT4VBs+ch6P/ZEAcYEVcAngTVwgi5AAmPAlFdWyHGY9BpscAo9rVm/NtqWt8iYmYshKTOWo6ELoGPoEfkMD3gZj+SKl0aJNtkXhM9e8TpgWrduhdoUkgmDxjH0QUJ+Zgl6pX3ID6Yno0zRlDjXXNA8/ImOwxk1fQmHvb0c5cSaWvSmZIdoC7ghoytk5KGD0vtFDnYwKwmZ29a2Mm7ed6vkWAuULoOME12KvXfNl770lXjppaMOGMJf4AUexShgZgplFuoeRiG8wz0qR36inwluIROhfxx12kMZyAnOnKavyABmMaFP0L3koQyP2FO+dGpVdUXc/qrbY8eOHXYCgTW6VS+YJ0+fPh2HDh9y8Kqirj7G9fxiV6/0jIx54YKAKRthLQhX127bGls47UeyeWRkSPQwqXyixymMllm1ecyzUeC9ypoy62w2ymPmG8Fk2xiSgWxgCy+Dj4JlaXChuKTMMopNFcHhvAT5wpx0z5Rke/+Y9FlvjA5PynFjTXKamYATx6xGjlplJsm0cOLNYgdGxQOi4+mkn5An6q3e04/EcmpbcXzgZ98pmV+t/P3BBpOZrfNKQou8kvxEtIHDxswidCz3yqTb+CS4AE1xUQ6ys14wBA8Yd+xjxKg/U37pOzNnGLyorqmyri8WbYBDHIKz585a72/etNG6zzPERPeMjkMvyEoCUgQKxiT3eAeemplZsF0BnbI8AaEF3KF7ZqY1NzUGS8DATXNTk+nDGxzW13sJGzAl4I6TTxuZBQTtI887L3RGQ3ODDX/P2JB95b1B1HnwgWy3Yys48p1keaELeKAfEPoY90AzTdtPeoHEc2CXgpYJH8kOElwFd2APzWeOsuuzXZkcPRL3SZTFc+gdHsou8lEHie/Ze8gT8sJf7rfywG985zP7zgU92bHP5SNRL/eSo5P66GfqH8GacclsbCHeyciKPKhnjxyKPukr5QCd9CoOSdK3KUFbPEv0BWxNZ4IBrUCuIXczGKR89BNdyj3KcumWAchw5Az0kewi7PZFyZ0RwW7euhUdyjvmIX26/UoJlwRDEn4JagEjBkSwC8BXZrMDW9rIO+CWFlA+7aNd8Al2rY/T1HvGOx1Vok6PnpLUBcNCBfA4jbKmfCRgyPPUR/3O4QB7hDbQP4JNONrIWOw2CkKH0Dbafmj/i/F3H/tYfOSP/jDWblgfIwODcfjgIS+ZZpS848y5+OdPfzral8t2kp5miRyDOcgkwI5PxeAi0+jhEewVB6xEt9SBLIDH6SP06M141VwcvAUC87ItDCNd0E2v7NJt1+2MtZK90BCDUvgZ/T2SWbL9GSACBlkgHmcbuU6/XZ/grgKjuboufvD1b8ep7s74uf/8y9avs7Jjn3rqqVi3fkOskR1LwPLhhx/y6Qfr1qyRDzAcX/nyl+Oaa66Rc39NPPbEE3HhYqd0yXYHDaiDoCB7AXC0NvKD4wMJgABv8Ab9YkOktuQC9/rjEzxRBrQB3jNM8p2NmwEMz6GvjG95Rlm8CwydF/5R/8lHfz1SLzzzjERevvNJObxHnfzmuro8PknwR8Z73KK8LD+X7Vd9Umf2TpZoJzhQyS4HGjAMeHZVO6yLab9wzfLUwcEB2bZjpg/ad/ESe+mdkE015hnJFzs7Y3h0RPqGTWfVxy/88z+4btXhRESOarmZRUsgSEatyAMRYnQlZkgMDGNjPOip8vCduwA+CVm+Ux75QZyFscoCAGmtl57JiAHZNMPMqi+v5E/CHeMpEQTTqZQBIKmswgIcRaYOMf1FTrcMbgAAEGGQOSk01qQimAE2AMXYpA4QpkLdL5idOjlLEWMkWyumm6r9FcVBWykH4MOYvEN5KFjuYziCEOr3bAgEvpDBd0+JopN6BmyBMYhiKit9gfF5D+TilOEQkuYXmbqd4IiBV5SX1lYS1VqQ4DDk9J4NM/1jt2+MbNaPY5hiHA7k1t8x4kUAgDPt16/fGMvbVwrHi57+rAIcgKmSUcjaVIgKZ8lHuKl/rOXGSGD2BKMg586ekVHY6VHQacF5w6Y18cY3vDGeffZFGYVH5ViwrIOpoqyTZikGzEogYcztQ8ADMyKsjG4wwjIuY9GOnIRjWoLi1/xZWwt8ZPTIURG0PZX5jttv8yyOizIucMYQwtDdlIzKFO2HHtKaRY+eV7JfRZ3XjA7KQMbYr62pB8wxqv6eOd3hmRG0+Sp7z2nF6gbTC7NFOAGj66JgplRVWRQ37Nltw7lJ8L3rzldLoGJIDhqf4I4ppw0NNVFZSZ8XjYdVK1c6wnrq5KmYlNODEcUGhdAlIygndf+pp542Y99zz5t81FzfYF/MYWjIiYDuMrqAjlCK2UaLwJWUtyz1gDxcOfbSfz8u4GgnirRwWZp2DLz4NPjldDpop+eMWEEjyAEMCM/iUYHmJSXzrdqVLTEAXsqUFIsubrEfBfyEYEN+zGGYypCgDRZeojVkDOXTJhKCj7pshM2kER4StOJ+0RaVTWANRY4xQSLIBj+Tn/JJnCrCyBXnxXOvdXmbg2ynz53zJpGs911WxLTv8qiornTdKHmm0y6pCOpkI8+ensG4cKlLeJcwnmDzHtYdM/I6r24ztSyNkLBUigDjnPiVfUGKla+ursYbOrGEBaVDy8rlLBWjuESzc7P54qnZWL9ug9ean+/okEC/5H4AG0bJ2EUe+n1h/wsxOjLq/iMaWcqTt2xRjjcnfBAUa4zrr9+hvvXGUN9QjI0wpbs/6ptq49qdqz26ffpkh5eYwN/sI4Lzz4kAjBS3tS033F8+ckw8JsdJDgsb+xSpDTW1cvpkWHTJmZmeXtR7TYJDXRx56ZSckE5hYjGqapl9w7TeZXaqkSPgDBizt4wQbWeZvR6gA2QheCmSsdPQVB+NLY3CgXAp5YYxinxF/jLyyrnMBCOQKdSFHGGzVmRzqZxHymGJGZvUstnshJxPAj/woKfrF1BP0g+e1q76cS6TUpUBNsORiWkDMnhsanxa95l1kYKzTAHt7up3fYz2Y4TS/sxIs6PU0iTnqd6wZOYUG7Gy58GundfFHXfcZcPGUzLlzPb29MX3vntf7N9/wLhg1gFT4Un0hf0bcFI9mmv9TJAZKkvyHwObGTfwNrOAMsM7M2wZqS2T80q+TI97QyIl+uPlFYIpDieOOUGXxqaGePO9b/aMH5YuLckApi7aQx/Rb8ySWiDQrXJZGzo0OCIZe9mwZsYMMqytrSnWrl6hsjnlZ9TO/+zchLDGUjkcedkX83IKObJRv8EP+gt9T6A+P198v6h+64081vgjv1RnJqsIADEbBwcTsccIV2VFjWRsWXRf6o8jB4+L9pCVaakSfGz5wzIH4Z1p1pUVtcG+DYsL7E49Kz7pspPcLhkBnYFb9kFgoGD7ts2S2XWS9TNptFEJGKcER6cRURK/kB0YlxinON+XL/X4WaWY1HhUBmBKGcgz+JggN/fQ5expxOwYYE7gWl+kE2vkbLMcUM6oaAIzmCAd+gZ+X75iufUKthMt8+imysMegamwsUjAj/571oR4jIAqNDYs+elzpfUcmU8Q0csM9RqfIyy/EZ1SZrINCkVD5aY9aImlLBif4BB5usb7hVSaxxrUriqWV+oZy9h4r6QonWZDIhCRwQJnE3rlO7BywEK/1VzzMjRgOqAt+oM2kIUcs+iNteirZDCYwEESJgzHZKvheCc4kOAJnpEyHclz7nHRJuCRPcvuG0boLbUDGYF+Q05xj/fhPeRXmjKe2ujgMHJQv7GNUtCLAF+aWm6dq7KZDYr8QR8iC7FPcUjpK8uVyKOvSY6qXNrClbWVAT7wj51Lgl65j6MBLdBbvluPqizKoM2GP2UrZWXRP+7xHL7BVsHZB6d8x5mnregVaIk2wctT0+z9RR/SICJrnslHUOrypctRJ53Cb/ZaYfaAl10JhiTu0ybaQLq6TTxzX3JtyvptfyaXLyX0yis4I2/Wx+wzu4ClAZZL5Bd7Kp/yop9yf+gv8gO7NZKPL8nZ/+THPxEf+aPfj+b2tlgQzp9/9nkv91y3Zm089fgT8dUvfdGDdjIRPDMC6c2ReSpFdD1lB7hdtiHyyctaRD9DQ4OGNc8YMIEfXC+Oq/BRrnvpSFWOAEe2scR13gN7+151R7SuXSt7ZzRul70MDS3MSW7Lxqcn8DyzKs1P6if1AgDgTXB4meRJvezmf/ybf4i+mfH49d/7L55thP498OKLsWHjRg/EsST1oQcf9JF/LLedlJz8t89/3nYryxS6+3qF4/rYvGWLaQSaBMbbd+ywn3H6zBnPsm5oqPNmw8gN+u7BAkk2ZHVql1FyBedZ4jltFteaN0jgiA2AmcVGfvIgm8A3dEx+9G+RPpFfJA9Oix/9ru5ndHL1BV+SwEH2G/3Jd8upHA35mWQM+pL7JPunaiOBWPTyK76y5JXaBEwsq3QLn5M+ghtMacrzb2x90RaJNnjPMOkpaCSTPZ2d52NEDj/2FrN3wY8gZt9KzkPkffvLn13CsKPxFIyRSmGsZ0tGP41KTC8WMGGR14QnJiAarx+6j/BCiOSECvkpT41nXRuNhbAwgKgHyCDccfAEHgsF0MjmK6w/zIBLR71plMqDSRCIDhSoHTA9EWTa4Q7pOY6exK+jJYwkOcqh+5kQom7WNvIOyoZ6WH/M2n6Ah1DNNs2hX3wyqoBxh0NoI1BtJWqGA+PppGoHBJSICQemxIgmP++TXw1x/1GqtBsIAHeQDjEs49xz/UEkGSFYMKttSYDRZ72lZqHs0HoWoqIIRrmIZLI3gPvDb71jxpCwok04hsPDQ15PDi7Ay+rVq+X8L1dbIUKImhGBFFECRWwMRVvBGTMa5mTUIVApH6fKsxOk7B0dVd+BG8GItOSjFKibyCmf0VMEWTKO8zyldWZmQu1No8/Aax5jSeWD03E510X5xSZwBANtA944BHNMp15iA73yGJMDj5Kpqa521JkzoPkOzjA+MVhAZVlZik4zBQb8rF69xjhg9gXLNRixwPFehXHCTuJydLp7egXfsAE8MDSgz6EokPNG2YWiQ95lR2+EL1HZTRvXyUE66pGMW26+2UbMzKQcTdUH8168eEltLfNUKNZQ9qve9pYW44Hp/50dF2JARjJCEQZm9G7NGoylqjh/vkPtWxWbNm+SMIOvgCxIgvcwJqCjbNZJMoS4TFWiEfAI78A3CHzDRf23AwN1mcZSYvdsUqIDuEdkJzrKAmQQR+KrJCtwlslLGfAVtEO7uAfN4wQjR6ibPEzHdSRd96DlRAOMYqYZLORjjSN1uV2pOSorjdY4QisawtCjf7SR97jANf3nom2UwegTPGChrPL4JLCHsULh0+JTAml2KufT7IC+of44eORQvHjgkGRLfrBJHDNB2ASIESvaS2Bvxco10Skj/nvffSRmJ+XAV2OkLMnBlvyTrK+sLo3Va9qjR7Q0PCQHY1r1yLatqimW41xug5sjIRHs8NPKttZolDHf2tgQN+zdYx5nkzU27Ovtk0N1udunqpw7ey5a5JDUyoBeuXJVHDp0xEsqoAvWePX390Vba0Ns3LBSfRsVj47ZmRsdnpXxUCY+nhVN9akd1aKxZsEBmZDnNeoTcnqammoFn2I5TSjpgiivKIi6ugaPHCC32MsAMXT+Ahu5LUVDs4z2snwp/dZYu26z4FOufi3ES8dPeSmDaU74glc8qq5UXMTJIihh5ESaFQRuTLP8llwQdYkeItpkSNXX13oNNPuYeMRFdNDXIyenZzBWrGq1EzQquYQCZNNGDE54APl+/vwlOd0zsXFTm510ZjbBZ03NTaYRpuwzDRqntN8OFiNVyJ80Kpr2AkjTqJFjBPqQvbQRh5wNlRitYWQaYxyaImjKaCg0x+ktLCmyQa/+QLOM5K9YsVJO8QqRoei0uMLlHT3ycjz91LN2MpkpwAwteByaRScwSlwiHPKdJRW0H3lO2+AP2o6BR/+QmSQgig5Fb8HzGAM4JjwhYM2oEbwDvMwzOGIlzO5gI7d07OQtt9wsQ26bZNNkLCkf/ALNoH9KhEvgMSe+A5kOXkvf4gxcktzrEbx7+3sk90eFN+mq8TE/m5/nVBLhq1ztKqGfC8KFeFP0RcAZw42lKhAB/YMeWN6ylJf0G3KIPsLrOHr0UdmiQM4TgSE9FQwLokywHR+WMzvA+lJojZFp0Z50Ew0mWMm7GE21NZxxT5CfPRzqpI+YtTUaza3NHgGnb7wDDc4JFrzD6D9BFLUAcKck2vaVJcEKPQucUwBgRjqmT3y0pP7mdvYHv3pOf6CR4sJ8G8E8op9Tk+AJIx/5Lbk3O+09i5gRNzjQZ1wh69BRHqkU7Sb9nWYjgpvUlGRnpM+rnF39tiOp+rlHoHcxR/PsA8FSjkLRLfCDTqA3SVnTIXKTGZMM6nAf26Wrq0u471e7sCtEK6LJUulaaMgyW31nSSB0iU5ghl5ba7sD9OXiHQKfBM6Q1fX6bieznKBQWgaFboW20Rf0leA3Ngrt5Tu0jRPEMkP2TAEd3njQ/U14T8G1BBjTlGBgu42+6dN0Z5ykZ6QMP+kZ0irBNPvkHhflZc/BH33mHnIOHWW7R7xkfaX7fIcvGLnF5uE3xXIU2+DAcFy6fMn44VQmgivM7AA2yKhS2TjAmHfAT2bvQufIA4IgJPifq1BtJ1BEHxL+hR/Bkd8knBZ0LnjGlsn6x3Nonr7AA8gRlk8xK4RBDUDZ1yu6Fj8gQ+gb07qBX0fH+WiRzQN9EvSnz7SFTUA7L12KDZs3u2xkuPErPCNTkMX0AyeVegX5xLNqH21PuBKMldd0lYNzwnNKV+Mnu8iXpZRfciRXBv3MYOFE+azBhr5tfSU8I4d5l37gBB+TDfjpT386PvxbvylduI6CvQcAdNna0hrf/85344EHfxibN23xoNvlrhTULyuXbyGfi8EKnOSGpgb7YPgRaZn2sL8TPMOnQL/Bu7N6RufxLVgiwkg+dgMyE8qbkmy//e7XxKr162XDDsdtt98eleVVuAZ4Xtbn9IkETPh6NQ2gx+DPttr6+J0P/3a0blgbH/ilX/CeY93C28svHY0bbroxmhub4vTJU9JdT8XNd9wem1TfWf3+l8/8o/Bd5mON65vq5agOx9ve9rY4eepksEE8QdW7X/tatakinnjk0Xj4sUcdHGEJ0kbRA/qFfhP0y3iKK0u0/SfvJ7xge6Z7vEufuJcN4vIecCcv2ESuQbyZr6k39a6ApOfAER8S+GR2QJL3gpHoEOJQNtOoZ1SI1PCJyMdz3oMHvUxDcLMslG5PxSdZkspNZbld+qM87GPypaBNCr5lspf+ZbO5kHnoddb5s9cKz+samZFVEsePH7M/xJJO6Ns9Utl5//CXf7JEJVlilIbIPxF4GJcz/0EABgEExm6sGOg4rTQYh71/sN8drasjUs064jQFxUBSy02kAh4jBGx+BQIQ4OywzQ6xMDPn4LJeFIODi4iFhYAU44wcPgxacZLaUab300h0ivqmdRCUhwNB51hPlwklhAkb1zBNDkCrgUaCCUXfMwXJ6B914HAyna26irPhQSqjd3L2Qba+w+QQAsTByAz1gLxs4zr6zJRHb96EwFf55Od0BKaokhclBhL5zSdKT9RkuGbCOVMMCGQbs6oL45B2m2DFvYyuIxg53i85U0mYkadEzjjvJgOH6ZE42bPx2GOPWcFce+21MjzbjFeccSKAnGOJkEKwkpdp08AIHKBw2H0WmmAaL5FbaAUDgZGZNFVpxrgFH2xYVCOhD2xJlFtTUa12EmyZspNdUMQongwKKyoYBmcwRePBr2dV6Df1waxiH7eTafAEAGBRaAIcAy+SWq/vabMc8MfUf+gkTRNNTiA4MmPrXZwccA5MXbeMdwRrpgAqKmskvDhretrCgzW3GC1mRsEZh4Y+MkuG6PaMnCfqSUJBNRBlVT9oowWpLhiVXcNHh0d8xEd9rWhNeTwKLLmLoQU9w1/0GyVaXlbpzQovSVngtKAIieAzWuJ1QnoR2iIRnOD71fTAc/qD4NF/pkvK5h6KIJMBpi+BlXfNL0o+lonvKhMnjbL56ee65Itb2HEhKzBGuU8Z0DD5EEZcVyeec1Eexh9t4zttAE98AsdEE6l9WeIe5f7kRXKf9Pljv93mZMylshIfcRk+7p76V0JgQLxWLoNCjvwzzz0TD0p59xK5lvFvObjI2lkc0CJ9lsaInMFzZzvEa5wLXmEYdF3ui5HBibh+z8544z13J37vG42zcrAffvRxOTdS0nKsGWHGyYSmGBm85Ya90dbYGMNyQrdu2aJORJw8fjwa6xtjx86doqP5OCIDAz5buXq1R+oxbnFWWCfM0aXnz52NU6c50pQlGi0ywLt8XGv/4Fj0dTNCFHJyRGczaRpzEcpjbirWrWNZT6IZ9tKoEI8+cN/zlqmNzUUqv1rtZOr8vI1zAn75haVxqXPQ8Fm+ojrWr98kuBBYEc9Itp+9eDFGJV/gQ0YSoXlGL9gED2eBpQcYcdAVI4sElCkXueoAp3AAndbUVMmBbjRfY3AxzZ/jAS9f6o+TR89FWVVRrFrTZlmCA48uZx8MaJGAFk4oe5nU1FaLn4B7miXCaQwEBwlkVldXCE9zNl4JUqBn7ECIdwkQpjPkp/U7LR/AcIJHWbtPuxyoRJvllDEiBueGJV8EKQkYWV5IviPTE08wnVOyWjCbluy4cK4zOjsuu06WAiAQkoP2Co1j7MOjyB1kA6cEIF+V2W0jwU/WpfrzSLeeZzwG71AmNEk7cAIYAYctkDs2LAQdHAt4Az2M/Ni376bYsmWj+DyNvOIsIoMsi3Lyh8ttUT1wH04I5Xgav+id2XXsnYK8wQFmVsCA7AfWv0b+bPQP9MbwCPvsIGfnYmKaE28ki2UIY5jB2DLtTScEEvznvLqXr1YrjwOVag/TWxE5ODosBRgbSksXcGYwoNlbhz0jCCbSWJxY8MsmesvyWWKGbQGu06w+vpfJ+cQAZ7AAetm2eZM3jJ0TvvOEFFV7JQk0vl5JtFYN0j1oi7Xx7B+E+blMuE5ZkzyCJ8ARs/xYAkCwy3pM9hN7FLGEjV35OZu/Vryxbctm2SnMSpt0MBPaQLclCCUZyAX9kDL9RAJ+GW1dkav8qR10KE86m8Y50C+8YyiDC+wV8kMv0BU2Es5/ntqI/SdKkCF6MXr6+t0nZD06sFj2BKOBNAxcwUdc2Cos65wcHzO84S1oCf0MLDwdXGWwSS58DF1hO2F3ckwqe/Hwu0nyk6WOFeI5ZlYY36Jr0pT4iiCJuqwEDLBRE54ynUP/M91E4pP7JGAF3/DJRSI/XykjSxlMc790JT2X4YGUwYR89M+jrvqOvUOAnufA1/VLlk5KfvUNDdgGp2iCgFmQD/kPD2KjAEcHFFRHCgxSv2wflYNcSc3G6k56G1xm9VjuIJ8k38EJbaC9fCKreI/6eJ7yiyf0HX5ganGrbEoCnaS0hln1q0JONGE6OEHq7du3uz7TkvgQX+Lll4+aFzg2j4bjRDFrDvtIDopoEF6WPaR+0Z4i6R30EINBwBUZhv2E0KVcaJJygS2DgVkfkFsJHwn+wAsO8XddJONffQTPBqIS77ss+UW2kZfwHXC0mWbPxmsELCpi/dp18dyTz8Rn/ukf43d/7/di7Zo11mWsk8fuZ++wF55+1jNmX/Oau22HPfvssw6CElwkMP3S0cOxY9eOOHbyWHR3X1a55bFt2zbLHfYla23lVJn6YEPWzs5OB8mYCcgMQJb9FOQxM5QlTWkJ74Jk562vflWUSxep8XHj3ps8K4pZkHkLBOYJukPriT6JksG/9Nd0rFssZW0qrY4P/vyH4vbX3R1vvPceyVTpq/MX4vSpU3HDTXvFd81xcP/+OHXqdLz6da+JdStWx/HDR+Kv/ux/RY1k2Kvf+LqYFbyfeuLJ+MD732+Z/exzz8ZKwejW226DYGL/M8/FiGCzfOUKBxOqBbOtW7dEqWCAj5a1CdyAmkTKqd18B4emOZGq92yhT+ozPJEtD3Gf9Id+pDwuCssTj2Vl8omfkdEFeZBtyEDn4J2cTs5oi+/4uMCYoBXyk/rhE95Dh7NMA1WnH2pXkun0hSuTP1d4XuWhJ/mOT5VkKjNcJ50X2ckG2wxe47PRXmZPHD161HlaWmXbVJWLv+c9sxOZgM6Ef5mJZFjs2tK+5Kln7nQSZN5sTYoOQ5aNetjNnw3GUEIQLoiA8IniAVwInAYhCIjcs9Yzc0gxhBBmRPM5Qg0g0kGMGEb/idQDS3aiLZWAZzffRQcfUqdBFjtvsuM5Jw1gqBV6nTTRQ7BGRJcgRTpSDgOOdacYgtz3b5UN8RPAgOhQCAQFMNiYmoiiQeghKG3sSDQSzUSgkJfnnvqmNvHc0+HUjzTNLTm4ABOBQ0IwISxRUACdCDNT7GmznRz94VAz1ZQ2epRIfaavwIbLdQqmPEfg4PwDU+qhXJyyERnTGCec2Z12/RXO1AbW9luwq43An4AEa6YhiIudFz2yzPoj6qEsC3s5IYygo2SBKyP8KGMUCAY5QQA79EUyjARniAgYYdSycRrrg4k+0TcCDFyUi9CCqDHmG6SoGUmDQdmYD4HHSBBTgYBtvtoLXTGlkTOSoUmSYSE85i3ke0MulB6MgzBmNDwJKyKwJaYD+sVMB2C9fPly0WihjOu0lopn4NTMqjJRMMAdfCGMYQz6h9Al35zqIS8C3knCEGa18S6axmCEZ3ifkV/qYhQyGR0F3pzRARbBFFohaIKCZwoZEc8s6k/ABWMeXKGvMa6gFzaWAyZ1dZxfPSXn7yXTVJ340UfwyLnJXyLai0xCqPE7CT1+0zcSn1euHA0mIac8uc+rE7+zC0FEyt7/yaTqTDMoTZ5Dqyh9v6v+8Qndcv1kyvJcaVvuPegh+529y5U94zO7spT95h14hk/KJn/2POMv6AU4mu4oV3gGLvk4ouB8mfhbMqNeNNot+rzvh/fFc/uf86Z5ZRVlsWr9mhgSntkPQRWlWRm6MEJbW1rshELXOIcYLjhfLA1pE9+dkHN+WkpyoJ/RUNER9Cn+6+zsiiY5E0wr7u/psYJmI7u+nj7vP3LrzfuiSrzOjBXooaqy1s4/gcC0+V2T5NKcjQYMnd6BLsstTuyYnBBtSy4NDU9Hlfi5oa4ievsn0iwXwWbjmvrYfd2GqKxi74w0xX39unXxwAPP2xles65R7R328gjzn4y7pua6WLG6WYAtltI55vcK5cyyYVX+siI5e9MxLmdP4JT8k/EkOmfECEeafTnYsBSegxKZQQOuCKhAu8yQAQ84DOgj5A1nw8OzjA7U1NZGlZyAyxe7Y/9zR6RbQvJNjkB1rRw5dvlPMgqHgCU/HMt5oaPT8qpKsh/ZMDU9ITjiNLDxoXBXU2k+ZpNYlhOMs/mpvsO3dmKLSyWv0qkL0A8zEZA9TU0t5lFOfmGJFfKNPJlsQAZyWaaKn+vqay1fbKirjUT1GeSen12MqfEZ9X0uBUhFF+COgAlM6mVTolnPUtOFfKFMLtrBPYIL0DTtmJgiCCp7BD4wX8A/om3fTSMKLCMhOMGF/rJc04WMYuogOpL9H9jHZN++fbFyZbsDABi/SAJfKtvOX47PMr5NS+XgMYyddGIQR10BExvsXDjis+ht6caCJdF2Txw7fkT4YgNORp3l0Ao4aYYOjoD0q+yBmTk2vyRwjR7mRAjxbZ70rGCKYWZHH+dC+orNWBdFr5PjaXYbgXHogH1pJsZku4gG4R90Fm2tYslAGUfvsdmfeGuWAFValiQJY/mBLoG+VrS1Rmtzq6f3egkAkcRcQrKmNcZXpSXJHt3H4WNmATNaMAQ5QQdoUiZ8kMlEAgDso4AO5B50yJ48R2RYe8NfYCH9u3nD+ti0cYPspCF1n1MVGB0UrGmv+gwf0e4MN1ypPa7WstHyUe1ihh7tIPkUDyXkl0eiBB/aAX1n+Ab2xk2uXGCE3YBM6+7uFa4I0Kf88JLsbMsC7CvKApa8l2wejOEpL3tgDwFsoOkJdLLwLd6B7ggOYGvwCT17o2ThyCOxojfwwIAJ9iTHlsJr7EGyQk4Fs+04QUMV6l++ZAHT1tmzoFI4L3MfsR3pEzo8s2MTTlJQgO/AKoMDn+ATniNlsMy+Uw8BANIVGOWek7L83AeOWeJ30lV6LhkKuKFBz8oQ0jIbEZhgi+PIY1dTRqaLSeAMBySrk/ZC5yjuVLb6pk+/5zJSUEAFOG9WDpvoMriHzEAnnDlz2qO3wM3BWtXJLEnKBObYx4xaYw9Bt2lWwIL3aLKtrjaAJ73gPYWQD4yCw8MsFSEgzIysSulUEaL5JLlAwEhtpwuCK31BJyG/oC9BmMdJt4gHwKXtdHUfmCGXoM/sGfmAF88yHPCd/LSXfNiV3Ie2gQ1HgNInWoKuBbLQC7P17v/BD+MTn/5UfPwTH/fyl3nJhi988UuxatVKz/g6cvCQA1a3336763j52DHzAEdjnjlzJg4dejHulpP9g/u+H9/93nfiHe94e9x7772eTUPQ7/Wvf71h/K//+q8e7W1qaY7Xv+ENnkaPfmTJMyd3sAEoMwLwA8DB8wf2R5V03d69ex3c53jCJTGj+YYBtUQehjD/G9LqMxqDEwymB8fidz/y0XjH+98b+269MebEk6dOnIzLly55x38CoftfeCE6znfEq1/7mljZ2h4vHTgYf/z7fxi79+yJd7//ffHI44/Fw/c/EL/0K//JJ5B88UtfjLe98x3hEwEkK5589PFobGmKm27laPUz8eKzsrkk/67be4MHNdkbKKNJPrkSXcNXqb20HJxl9E5e8EjiOReJd0kZfefBEy4nd139jN+SBfZD/ESoU/6sjkwOYLyzaSn+YbasjoQ9D459Uptega/Rv7zNe0meJpnCRR3gzYGEXB3YZCzt4zcXM417e7odfIM+oWFmqGB/M9P5fMd59xvfghPdoE9mylOX26Iy8jatrlxCuEPwMCUjnUyHZOd2HLGC/EUxIY7mvJkIRx3jAMVOAUQhiT5ghNBopovCxHQQhztfhh3yj7PDbZgJKM1yRNmsj2mxMC/gxMknQmlFJSVaV19vJd4rgzNfZRLRRuET1cmXGKB8EIlgo/0YPlmEiNFu2pI6nk4gwJmifoQUGzURkQTQbHbFOzAzwjUJwIQAwA7iGVXAsaIODBmIIEWR6W+aDsJFO1gXyMZg9Al4GUYqGwVjAlHC6UVZ8Jz3cZ5mp8YtjCycVBb100dH/oWwbGSDYA2Ks7yq0qPuY6Pjypei27QdPFI2RgAOenKOc84ZfdJ3LurKosUED8oliDH2mGoEDpJQRHmkqDCKBoMCIUukEwZjVgdHlRABpcM8w+AC1hBZBh+CESgZGAK8s84VpcioEBIQ49x4EfzJD1w85VZtZP0RxhpGDkKX5SSMnvC5gNUsBeC9IcCWDBfsL+CA4YhRu3rVquiXEd3fN2CDAkeDT57R5inRO2sqYS4MbWZ78D6wR7FhpHZ39SgPU/NlBBaxjm9KsEjPgRm0g/OARgL/3TLQKJvpcLQV3sDoZKSusanZ+CSgVaE+VlZUekQDZkYplVaUygFgem7aYGxsZNS4Z5SSs8FxCoj4scs50eQ8gWBuXLwjXCRHXQrMaklwEEwBi4WXroxOoSP9VE7/52e8C13wHcPAn0o2elxuynd14rffFV6hDRJ4103B7/9FyP4fyrhSrxL5s9/mg6vey55dnbLySXzPfiNcry6TlJXLJ4YjfeMTXNpuV/ZFfTEs9F3fTHtlchjZqOfBhx6IFw8fsGPUtnp55LG+XN1kTT+G0dwiQcnw6DhlIb/S+e4ssUrTpMsqivUgGdmMdCFXfWyXHOf+vmEH79rbmi27JuTwFYAzcKirVE5JdVWd+iBnqqRUDg6Buxk5EcPG2e4dO30eOiMDzFqZE21D/wQt2XxrudrMzualxYXRJhk8PDwZLx5kd+LJ2LhupXAnBSOHncQUsupaNvdqFh23SB6XxaMPPxkHD74U1157jdvN6O3gcJ/ov8Q8VaZ+9InXDhw+LhgiDwBOsWCHYmJasoxCKXECG0PDo+6HZZpoF74vkdxmZgB6iOAjfauVs0wghjWhAAHZtnxFkwOdGzdv8u/DcoYIatZU48imjcdwHoE7RmRjc2PU1TbE0aMvR2/vgHmfoAJOBMfPbZTzJDAn3UKT5WViSA8OjnqkEkMWJ4E+4yii+yAt+BrYNtY1ihdbPOMM2sAYtsKXHMSpFPIdnIU30EGcXELQAZ6Hz3GCS0vKxbUFsW7V+ti6ZZtlDXIFbsZprKqqtQykn42NTdHevtwOUTra52R85UtfiQsXOyRT2OBuwfTDiP3dr7lTcGckLCxnu7vTCRasJ2VJEm32dGP9QbfIcPglTbsttHHBTDGmbN50040iXUaM5KwLAAQx7TyI//lElydeg5m4l4wuB+NE88hVgqTmQ/mV6DZ0UHp31sGruYUZH9F36SLLWdiEVXpZ9AruMW6gC2T2nPJPCbYpqJ6WPuRLr6M56Sz8gnHL3gycElNVJX5R32gZ9WMTWDazcSeGl+7hUPqIWsnZQvEWNOAAhuyBfOktdD/tvVq/NdTUeR07ypL+Ig9eScia3FclfycAIBChv6ZUzohkALKB2USWs7poH7BMDvyidESFjTcSdYK/I4ePOg+bQDILk01E28XTC3OMFOWJb2qSbSRAsDQTOwg4pYBjcuqpx/gSyKgJokZ3CE2m7yxRp0eSeY+2qZ+ehUJHeFPPKUsPr+THCB0YGHYADf2MvYQdgW5nSQEGMmVCE561olfBIXYGcCSYge6F5pXZ7eRCHrOhbOa04nxl8hqccLG2mQEN9lvBVh1XG4bFxy1trXHjjXtjzbr1MSHemZQcIi/LBukHPIcsov3wQbIBOCayWrZKGlEGDzi38AbfuUdivwhgQP2ZvUQ5tJkykXMQJTgDbhnMuAC1f+sz8UjCF0DJ7C70BYEOZfS+KWAKe0gluAzaKsXid7lHSnXyL5XNu9RjW1Cf7JPifHqfxD3kVholT79JlEk/KBdHg4Q8ZlQRnJGwYxbzFmSv9xr3aTlAfYyODrtPTPtnhBp7hqAsQUUCRNjMJ06esByq93rvNJgIDAmg9w32Rlv7iqipq1c7w/slsTxEzfEyKzZSRb7QzzRgkqaz0yf4mbrpL+2nXaYP/TaMVTcwRv/zScCW9yxLxOumeeVjBgEyDrsYGDJbiuPzkOmcDoR+5j5B3pVy8B975PH40YP3x3/7yEe8bAXcfO5zn/MoPfRy330/cDD3zjvv0mtLcejgAdFwnveDeXH/gbjcdSE++HMfiIcfeySeefaZeOtPvVltWubgAPruve99r+HF7voMdBF8vOdNb4o3vOEN7h+wycsTDkoYyGVz0aV4+umn49BLL8XKNatir5xplt8hs+RhgD7xT+Ix4AWcsKWx700BerZaOuD4oZfjD/7H/4jf/sOPxhbpXgIbL0unDkmvbN+5XbZJVTz95NP2b/besi/amlrikR8+EJ/7l8/Gq177mrjp9lviG9/4ZkyNjMX1asPY5ET88P4fxm//zu/Glm1bo+9yV/zgu9+LDZs2xg233Rw1JRXxzS9+Ob7w1S/Hu372fXHLbbe6feCdT9pr/SGcQePgyg1W/9Uby2LzAv/QVeThJjxh2k7vZomgid/XLT48owueyF1wAJ9X+EEX+cAv/iF2PRJRLfOxx+Y/ytI71OM/wRy9yQw1aiHL1SnrF/k9q01tAKfUyb2JsbR0DxplpnLHuTNx6vRp+xbsDUHwBLvkoOw6lhgneTSj/CnYleyidFFX3s+8/Y4lMvESypWp3apaRJAXVdWVYgQUEcYR03vTMUJZVJQGobgwRkfHR0WUHFuFci0QsxQnhaF3C/RbkPcadYRxQ1OTz91nEzbvuC8DiOgKZTLdj838aCzl2tHMGVz+LqLDoKQNGGQYImy8hWIAcJ46RRlqG86tnVYxAsghQEAd8HvakEplKD+Fg0Q/M3ITVqygJCx4F8xSjqdbCrkgIRFXEtIoKwIn1ImRZ6NG7xrJKtebTKmNlIyg4h36SFAB2LKTJ0rFa1NUf9q8Lykd6oApIYYU1WRUvsLthRnYKIx1obwP/B0Z1zdmGSDICBQAZxxxlD/lAh/6R920j3ogVI9OmzCT84iAJtFfcEC5bgfEr7K5ibGJYUFfgR91kvEKU+q7hbDq0WuCeZrugsOdEXb2uSQmZDdjYIAqgzbBM3VXV1W4LKY9g6PSYglgOw6lxh/GOPSBYQ2MmOWBAmfDLfAC/piCSiEEMYA1dMm7BACYUcEaLP7oH4Y/m751d/epzkmPHHpXdOHsQudFGzOMLgEbUnkZRloySugLbVeX3beKijK3Kc18EbzUoQIpEQFT7WfkgRGENEME+JEPegHW4B9c8ZX120zxqpay2bh+oxy3jdFU1SjFJ7qHNjACwJnegVagUfBK+VwWRiBBie9pdCIJmwwP7FCNYEvtT/RmPJJTecjP//BewrI/zH/UyzN+uy795vPqlP3+yWdZ/qsT97L7tCETjlnie3aRnN/frkrUkcvDc/dV9HilHN7hK/lyL9tIgI6VgFaV8M55/wcO7PcutyckeAvkzHNEXUmVnAXJLEZGvXGLLo+6qTCCVAhdjMv8Jfhb8kJKAOejQN9xAB2k1HM2ToMOmW0CXqAtRltEEnZEJ6fZEBHjqtzypKq0RvQ+583WmE69fvXa2H7tdsnyUfMkxlAlgTQZjAcOvhgbpVhXrl4vWTEvWmeZSYF4YzBGhyZ8ljk7+jJKXiXawrEcHh1S/nV2Pi9cOCv6KfSJH23trVY+zIQi2s8Gpq2tzdE/MBjPPLc/zl+4aJgxi0wmu2DJBnwV1gnQPgYDs6K8dEUsmJcnZ1NtpHyMMYxyjEOOdt28bYue58Xp06d8j6M+29qbZBgOxMpVq8Q7RYYNUyFnZuZlRDZEfVODZADT4vIcTKPsluY2B+susFHolOAiWYISZBrgWhlF9Iup6axLhdGA/8R4mgkA3yWDnAQ9ppEkeBRDmKM9CQBAm/QNgxEHE5xTB446PEQ/rBuEf9bukocRMuAIzOtk2OYt5uuz2uu+cV4JClVU1ERzU5v6KvkimgVvVdXpSEKmSKKXH3rwkdi//0W1YcHOFoGf3/yt34gbZWg5oCuck+yAqZ2JzqbU/n4HEL759W/FCwcORJnoDRkjznd+AgCMVP38z/+8p5pOT3EcIfIu0biBY37KnH/d0oVZyZREEy9MZf5LvGudi9xF/mIsybFnJBudQyBtfEK2xECvcJgC/hiiTH1HVE2J1qRFPBCBHkfepz08VJfwjYzAsUE2jY2Mx9lTHZ5p01Bf5mmztIVZHMjGNKLMhrLVKp+ZE4xIIuPrpG9ZRsj+MxOmBWZksI4V5MNfPl5PpTWpTGa0IMdxvA2TXLJ8WaL/DkuQRbCBfpBj6NSZGGXWnH4vEw15aZlwC30lOSfYqAxkAEE2aJB7HLd48vgp4W9aMFhmOcWSQHhSpC4YsFmu6EJl6bHeQ/6nUXp0ALqEOsBTaqO75We0BTnk53pmecoPpYyGmdWAXsjaiPDMpG7Knwxi9iuBB4rQu+I9nHJsEgHJZdMe2zo4yPpNwIuAGRBcuWKFaZaqKdmBGNWJYc+RZQRQHJzGoAbuuTL1n39jY/AydELrxienHTTces21sWPXbv9GFuVJDqMz0bOZXcZnNgsq9VN0OU9wN9E3ehFYEVDC7nMggM0mRQfMoEQ2wGfgkk9gzwkWdhhysEQH0XbqSryZ9DJlk4fy6Th2C/mQi1OS9SrFAQBwWKR7dJmMroO/rHxsAcEhwyEpwx99BPbc5befKx9FgVPaTb99CT+5168EjrAlkXH0G/uRpbOUwZJO9m4isMr59KtWrYjz0pMsdWUWC7bNy3JCWbLx7nf/dFRX14oHpuPBhx6y79Da3CRaTnSAP/LC/uejq/tybNi8NTZu3OxADQGAHdt3Ca7MQpg0DkkEbeEFcJVmj8mmVfsYACMBG9oKfNH9wJ/vDmTm4MI74IPvwIfnwIPu84y2WsfrNzLMy370h56F7wlUo8cffvgRj9S/92ff78AHMz2///3vW6YTTGVZzLNy7HlGPUeOHLYs2LXr+jhx6qR1F3utsOEt6+SbWhrtXLO5MfKIU5NoC8smwAO+mxkLAgAA//RJREFUA8sFGRBiEz3kt2e1lEGTFTGjfrD2nw129+27WTywzXpomsCXHH0C0MgQ/BzsIPgEuEGDWYBr9fLlceDp5+Kv/uHj8bt//AexeePGGJO9fEiOJrC59dbbLKe+9x//4Vkh19+4N5pq6+KbX/n3ePCBB+NGOf/rN2+M73z7O9HS0OS9hwjknjh1Kn7twx92ny53XIj7vvf92LF7V1xz/e6olyz+1F/9bXz2C5+Pm+68Pbbv3BmvuuMO44U64RfoH3wRZANXtDnJJR4kGxzCNm2IjxI/ICuQGzk+Ad/YesqXyRPThX6Tj/JI/A+eKYOyElsgb5BY8JrK10tUDTd5Zr3KIWV0hLxDP3Eb0Ungx2XoBnncL8rnod4gUAq/mUZV7oCceuxDZD32DBu5w38s2dy8ZXMMSzfBT/Aas/ZpGfqKWfzqiegmLc9GBnDlffJv/9sSSj7tirzgUUmMufPnT0X/YK+ZBiNrpZiZRtMYAIWjCLAhlKrqau8M3SGnyNFcOq9OeMqc3sEoZhr5Mhk8jEKwlg7nJhu1xJGEkQACSGHX8gzoNggRwGI4BBNQRAgmgKZ3SkuTw5KATeSKCAdlM+IsQZkTwjALjAuSATKXBaHqx2lKz1IQIEOIkaP/cerob1YWYw0g3IIEAa5246TzLgnjMCvLikN1oRgok3ohTJrLPfqIwnT/dQEX1rhbqamsBGcM6cwpR+Gn6UrUgdAD0EQJs7JdJe2QUcUIveGl/C5PbcraacddNykb4ce7/GbUKO2cLkcUJapyaSPlSIQaDxn+qdejY2q361BemIwNrPRTv7nAxTLDCsJzuYIXG2HALPSDPlAH5Rmuoim3W221QlV9YD+bgcK6/uLCEsOXPMkIUDm5BA2AGBQV7YCxfZ4/hh/1qV7pZUejEc6XLl/2VCn6ZaWslxh9Yqomu9YT4cWZAEbMGgDfZaJpAg4k+k6Z0CnwhWa5x3cEKe3nHFRghRCgXV7bN0HkOQkvNpmDX9i4zLhUe5mhwWY4Hu1Q/uL8Eh/ltjC7GO2t7XHnrXdGmxyE2VHxnvojHyKNGtMaYJ9rE+Un3PAktTfDV3aRMLC4Tz+5R/tNx7nnNnJz75LgM67s+U+mLN//KWXv/J/yZPf4JB+fV+j4J+riPunqcsiTvZe1n4u8r7xPfuUR7ZHPeYUb4I5Dwnvcw+koFC1w+sT4xFg89dwz8dgzT8TYjAz4ksKobWCvCDmJhXkxLcdVpBYFeh+TFXlmI58IM7UBL7UBpURz00gES4eQWSgltRM+EB0Q2IS+4WFGZTFsCdAwS2lpHimkS7+RDxgfbIBJezFgS+RUsEMwR5Qit1PQk4Cl2qX3qytrY35GfK9nrFVskmLu6enzxj6M1FTJoCWijCHMaDyzsjj+j1EL1pIhH/r7elU/I9RVcflyVxyVY0K/2IBrQoomJKfUexsl+hIjzCYjQCn48x5rn5kp4NH3PDZ6kkMgR57114VFS14LyQwHjoxENrS2N0RTc4NHmkory9SdxaitrrFhdP7cBRkWtdHc2iqeHVd1grP4HEeIUTt4gLX68C7fwQnGKo7b1q0bPWLF7zFG8fUcHLEsam4KpyNHB6ILZBH8DD/hvIM3zvUnEMlmgCOjQ6l8levAjvqKvCE/PEUgg1FR9jVAUbNBHsEXZMys+o1crBbsa6obZPTNxenTZwWPZOj+ZIJ6KZepzMxIos046itXLo/rr79eRmar2oaDS740bRWdg6ykjUyfJ339q9+Iv//4P9goYRbBzGKafo+s/Jmf+Zl417vepbJFN8IrM5KgxXRmOwJHuswtIeV4SPykf9bVSNo8eIlPwdFJ7wGfUvEMmzIS9J1T2718sDDfjv7kBDMP5+QEXAo2D8NRJGDD3g9lwj0OB/1lNMyn0Og5y63mZF+AU2CN4QMtE3CqF46gQ876Z1Na6Jr2QhtsspbahkGc9jeaZSqtZCEzLioJEgiIbFrFLApsiBoZ182iGewf41fvF4qmM1BYxgAEypWhDW9zNCg6d2xC7ZKBT6CN+0VqF3wCH5PdG/gtzkUp/CEawkD1jBA95FjLS5fY4Dat9UeeEGQENrzLcr86tYlPgivgif6A78ywhUezNnKBM64sZTLSTqRu8x50Bjwse3gOh+kzVEfGH6R8lmiKxoEzvMISD4LzvFdeVuF84JX2UAcn9+CoM+MPuDJLr662RrJLckIwAKBuB/xsWqPt6DJkPm1Pui3rA4YuDgE4gb/Y14eBJ6Y9b9q6LTZs2qxy8z3zhWm3lvF6P+k5yoAOkgNIGbSVQC5Gf2aDcdEnjtdiKSvylvz0CdlAWcCGT2DPJpfIX5wteJ/lRGxgCHwS2Jg18UqQhoAXfeVIS9rINau2sBQG3QTsS0WnvEdbaRbWomlOKfskUSbJ+NSnbR99uSqLUyajjFMlbKqs/15S6v6hR5mJwZ4MlQ6EsYcHs1Cw2yzPxB8jY8OigUn5EXJIZb8wW0zWqGUKx45uWL9JOqNGzciPc+c6YseOnT5H/uixo5bB0O0jjzwcDY318fo3vjmaW9rj5MnTMSFnpqW53XvsFEpeekNBAhE+5aVczm5uirT6YJvLS4wTnUIb8ALfr/RR93hOv/mkr4kOcvjTc/BCgjbBCToFiGLPAUNmtNF3AgAs1fu+nNivf/3r8Uu/+iu2K3HaXnhhv/F/ww17rasOHDgQr3vd66wzfvSjH0X/QH+86s4748LFC3H6xAkfucpx0o8++qj8pkKfIpPpzVWrVqvvy+JRwYcNqssqSmPnzl1q0ZKX4rLvDTRHQu9z3KiDlGr1vptujrblKz1gy2gyS0yxNdg4kEACfIxTjAwm6AAvoMuXt62IF59+Nr553/fivR/6YKxbtSYG1S8CHdiDO3fsNi2z2WG19M0127dHg2Tmd77xrdh/8MXYsXdP3HTTTfGd73zHy8kIShOA7ejsjA/+/M/Jjm2Lge7eeEz93XztttgoZ7alui4+9qd/FgeOHokF0d0dd90Z73jHO6zDwQk4Bk8OwKnPlvfyYcBl1n+Sca/PNEiZcA5e9cU2OmXAl7lbyp/JxEQTsInlCvd0EZRjFN90xFPRvCr1wIqKSrCkbTk/JqO3QuWhHcCU39hgwN5l5/KQ4Dlf+o2/BL3RBo6e7Lp4WbyXbxv0gQceUPvnvTkyG6Vin70kfDArhH1QmJWZ9jua9KwxZlMhQ4GRZZrKzfvaF/9qCSBgyJiRJDg513V4ZDA4QuDM2dM2LDZsWKcX5j0th5dJIJzNGdghfkxMOyhjCfGLMTeFoaCOIUvtoAkYRXIqGakCgCAJA5AOomDovBEjYFqH6nvKI0dKbcqcKS4jRRChvXwhws09kgWYupkB8er7JDrPvQzYvq86ICCeOQKtNngkPveuMidk6TfCT60wgaGUKIcysrbRXj65n9XPb75zj98mXhXLfWBoYzF7R8wHw2FspStNV2R0LAsqKOuVOiEg2goT2gGGMFGMAiqOMqP/2ZmW/tO7fo/66Rs3lGAIYExElXo9OgNeXF/qV3K89RvjUUqMV4EDeAB2WX/TRRtR8JSu/5SXOvhtg8UKZUECWnAmh+4xzS0x5CvT8XgxW3rhwIfaQfkoYpw2Ir/Gpcp2JFPP3Ub92WlCqKkO6i4W/SF4qMN0onw4NlbQonH6MKU6UyBFfVebPK0Th9jTg2QULCUYoBCJrtbJ+eju6srVL6Gj9xGiROhgYEfv9Ix2+ZIRSXR2nGUigEXtYPdq8I6ooY+O9ukdRnGpC+efy/1H9SyoHVIGk+MyYPXu9i074i1veEssTS+pXIxalUvZCfhO1H01nQJD0tW/ufieEp8pD/czuJP4/ko+NQf4K11d5v9XurpOyiNd/T7fs3Ky3yTgkdWfvX91yt4hZc+ze1fnN80oXanj6u/6RNhfnezEyYnhFAqWe+CEHD9zIh554rF4/sUXoqq2IsprSrwunZME2LiUYI6XFOhPJB3FosNXAlVqS+T4SfWlqqFfaE/1y9hQD3UvtYP7GKzwM4EvZCj1qHcqWwawZEjxMhxi6Ce95mg2X1UXzxdFm4xaIEegaRwiHE0Cn5yZ3tjQKNlfFxfOd8S4DC2UiPlIdbqNasPI6KTPgodfWMuZnTPfoLzI+TEpJuihVwYN+cYmpAzn074yjCZNjKcRlIzHMCgZOSAoxuyfyE9BO6Z2NjbVeNYCJ2B0dl42jErLir2fC85Rkb5zdCZrJxnxxCnybvlylDgCFBnT2tJsnsngTMoCgETCCe6xMy5712zYsFZGaWWwbhI94FkUUrB5xotKEWBZ94+uwMkmEZSjv8CzrLRcTutUXLp8UfcIUGLI49ikpWDIepKDpXqP3XkbmxrlABd5U7fzZy/HcDdTnpVJTS2WY8zMIWT68OC4dcH/W6JnOBboFhxagrHUwcg1y0Iam+pkRLZ4F2raTlCAEXEu8r/4/IvxV3/114LzJRmxlTErOccIA0sVPvShD8Utt9wiWDDFdkoyW/rMepB69SkZCQxoHjA2rGgqPCNCNKeJD+ABWB06YRYdeWdmJ4xLlh4il5HRlTVVMqaZ/QcNC46FyFZmyi3IcB2Jrp4uX+y/Ae0R0GFgYXpOOkjX7BSzOFLQk4GGYr3LcZs4atAt/EIQhnYaF8IxuGOQgndmZyXflZc1ykyVbV++wvUP9A96xoflldpeVy3YCn/AD3lCIM+sp7pNawBIcIDOfWqJypMCsO4cFWxHRjlykj0y1FY5c9AutOpACzMfJEOqy1n6VQ0AXSbtZSSUQBM0muQY/E3AmXXV4mPwWlcTJeijXACAfqGfPPVUDSIAkMlC+mN5lPtNyniF8iWO/Nt41ZUcIWg+k8HpO8/Q+YviYwJn8IR5RjIBZ1nZROtlLhe80R7bHaJTeAO+ggYYcKqR86FWqb+zCYDUZcbAhqKERD/6p+d8pt8ZbrAPaCO/+RyfECxrqmPn7uuipW256gRuelltdXmAJd1xAlV8d6BEGRJ9vwIj2g5M+Y0sSXjIBn6QZYl26Seju8Eaa+Whf8glyvfMILUVmqQ8LmCQYMFMr1LxL0Y8MEMnhZy5KW+YjTPJDErbJsap6sYJJ5ishmf4Af7YMZl9gSzhOW1wHvcyl/Q1y0e74WHazIxL8GfdIzqjMoLawrb7UyN9yAatDCTCH5w2c+LE8Th95rj0YNo7iaUAIn2hCl1IGapObWezTWZPvec9P626F+O73/5WHH35qNo254DsHa96Vey67oYoFxyg/eeefs57YExO4A/I6S6vik2bNjsYQaCMpcToFpLpUTxFueleCjyp+Qk2es5nhj9wmX2SeIbNZJpSsv0EEeuCj7CpHfAD9oIn+5gga194fn989l//Je5585sljwvjomQqtLJ69SqPxN/3gx+qz03xG7/xm3LSquKRRx6xzb9xS5rtdubUaa/TZ+PAkydPRnlVhU+ROXvmrH9v336NaKQwDh48ILyMx3V7dnt/C2bjMTOM5RjYzDiABDlZ7tLY2Kxm5ntmRmVVjY/NxiHFWQWHfCJ70FnITAIMwCENehVbhn7pf38+fvD4Q/GbH/1vsbZthWnie9/9brQKf9dce60dzccff9z7d22SA1+wsBTf/OrX4mLX5bju5n2xfv0GBzs2btwYPZLfw+jZqYl410+/R3gq8BKAF55/Pm6/69UOqjZX1MS/fOrT8fxLL8TaTdscUIEucWZpo3EnPgcv2SAKtMt340121tX3TQ/gUO9lfhN9hEbAZcZ70Ij5gn/Ky6XXE89bRosW9Amt2PbVjTzhl0zQARxFPZSF/IC+THe5+1wkgghSpBStspAZ0NsrvqBnnNAW/eYTXcEpLNDZ6TOnbHvBS8jfEfnrlwTn0bFxyzmCYfaf8hc8+woezuR0xvtuw9/8xa8tQZwW0ABDQKmtrVLjl3kq3pmzZ+XYD8XqVSvMRFTCywCTgjhzGU3NyCaCHMGF0iHay9R9RtFwTtkIRlwjYmK6fhptp+OUAYAyplML7WACTAsKgKHv1Ol6ec5TlKaB7h/+yJDl6YEwrcqkTVmHeUZd3Kc23uc+G9KQrkaUlyXwJ8Kg/SyNIK8jy6rbEWOVlwgo5eE7daglNFtlqV6VaSWiPNSatYPEO54locbgzPol2gxDirApjzYlomF9XJrC5D4KF2lEXK+pnCJP80vKjvoRUBx/w6wHVeR3uCjLsFZVHpHPwR/i5zm/qT/lxUBKhiSJ97wphZ5ZeLrfiaH4bawpD5ejZUh8p/SbeoAZif4tqB6ekWAulDFKkfqTIwxj0nf6BQMnoQ5juT/UpfvUh/PP9Gg9uEIbGCooX8800XccMh8rJRihLIwLvUsTgBOwAVe0lXZ6zZfqRjjNy2CgXdmoMHAiD5tSkhJtyFilXeoi/cFpA3aUjSACZ3JDHDBhGvC8nDHKwjmj/bzP9GRowRSqf6x7ZcCDI63UUd2gz1Qovphfiml2AF3Ij/e/6wOxbeP2GOwZseK2Ihe8yQ/EMxwBF77TXuBmOGa/9ZeUc/rNfdpAAbSf/KT0Lhe/9B/5+Cd68B+//YS603fST/4mmV70R728TwJXpKycrI1cWZtJtCMFu17JS/FZHaYNHuo3RrVv5/Je3ReS68+9R2IqFz+5l+qGn3J0iTMjfiuRA8psjQOHDvg6cvKocLUUtVLWTC1ZWsapJwSNOB9eBltFsR136DfhOwU2aQsyRFxCxfqkvTQiyU7wZjipHdwXJv3JrCtHq3UJ3aZ3+kPwjPIZ6afdlhVyQosl05kynZ31Dc9XyCAnSMVMAUb3GxtbfbYvOwgDkWLojqaofuiZc8HHRyfkcHH8ZnU0sp+LeCYLAjLCQ+ANY5HdqgE7M75QZtNy6sdGqBtjlT7nR211YYyO4LQJZGIl2UuiXV2ymRtaZfg0NcSYFdiQdAbGqXAhHJSUSbmKn1kPzC7prCsdHuZUFfVZbWapD7OoNss4ZM8R6oe/uOg3RjdTU9m4b17wIMja0Kj+szeM+GY0twEe/CLouY84oCNSuvA2BhllQDHIWeikqLhUynbSQXP4nmACo3zkR96Bx4Sj5DBjxGE4t7a3qBQ5SsMT8hPYrX5C+jitmSYvG5jO6MLgJc1MSQepH5SZ+pUMXJbG/f9J6A1GDJgiiIO/bdtW9TEvvvHNb0WfYHJ1YmrnL/7ih2Rgc2qDdPz0JGpcvJroCpaVxLRst17UO/AxtANdQsYJa0s+bQK+GJ8Y8bTEixc7fTrFuJx6aJkliKztdxBAsPOmwYviOb3GtOHm1nY5b83KOxWnBOMTLx/3VGECE5OCSZ5op7a6wutzvW+P+WpZmqYvoxjjCAdlnMCpWuhAmmAHXbNEBb7G4YFvkMPIFmR/VXWNN/MEJwR8wDszBjltpa4GW4mZNSzPKvHMLstOYAC/igaBEOIGccxoNRvFMiLNBoPMTCCYzHGY6Etv4Ap8dbEEpkR1VIvPsMsw5sfHEr7Z06arq9t1FUrGcMZ1OoJSsKqtiebGRgcAJBn0btLTtiP0aQkv/JGSbEtXNsINLm3sqo+MOCdJKYjpHfJleaAjysl0sPWL3mMpzujYhE+ogd/gRfoKzIEV+aBt3uc99kJgeR6ziLBDaVq9ZBH7FwBvkinJMlmfwAoAKWVt1zf/dmMBgu5RdkocyzoWTa2tcc+b7o2aujrZtCwDSToMuSWuNCyhGcrwzACVYdlLESoTnkWvQhfYCdhkhoNwQ5W8SFuoF7nrwSy9zz2pBZefDHbZUSrHxxNKpyAvvW+HYAVc2ByaE4XQD9gdBKLYKJSZH8hUZu3UNnAkYi2Vquc4dqJJ1Xe1fMP55Dd4z/Q+cpr9iLypHYyVSzzDJsrykYcBGjZERZZTJns2sRH3sGQxm3SCd2ZAsNfMuvVr9TnnfUhYBnHpUmda2z/Y5/zQdOTBANheqkOiDLixc/zq1WvF3w3x4AMP5YLLpYLRgkc2a+savUHm+g2bY/OWbfH0Y0/HgQOHY/fuG8QP0z4C9q7X3B1r16yTLJQ9KfhaVqvfXPAGSAaH9Gt+NskqvnNlibzcJ3E/4VB2Nvyixht3wjdLbdRx0wj0y2j7JPppbEhyhf1iKuPksePx2BOPx2/89m9Fe1tbnDpxOtjcnOXDx/TsicefdCD5Z3/2Zz1Li1FxloStWLMyurq747mnn/UMADb9o13X7LjWm1c+/vgT8aUvfyk2blgbp06diN6+nti7d0/suUGwEL309vbFNddco/7nx9GXX3ZgtKmpWVejZ96wlM+0wrJA0QYb0jHqr655xilLFQb6JR9HRuTUN8dLR1+K42ovRxKyTOrokSNxuudSfIAN/CQ7CSB8/3vfizWrVsd1111vmL344os+unrLtduiVLLuc//yv+O0ZPX2G2+ILZs3e+bDpk2bPHOAE62qa2vjHe96l/2gy52dPiHgrte9NkpFi41l1fH7H/lIHDrxUvyvv/kb6alrHFgCJsKe9TQ4wxYVsoyjtGQGOuNfwiM8yG9sH9tDqgs+y4Jd/EszflPwwDalXkA+QAPIXttpuosf6Jle+uRd+BbZgW2G/MVJh3eAr+7K50h+pIOC4uPk00L72BUEEaAzZEMKHmT0Z3pTu7HlqTvZTwyyoj9Hpcd6PSMsySf2K2Ip3wnbSuwZQwCA9k1Op+ArZaTBpUTr1OHrDz/y04KRxKs6YmdPAp8dZDmLl6k44zLoOAO9tro6qqXsJtRBFAANZK0hSn9snOl0kx55waihQwhHT9kTIzPSwXRsziFlagkWBOcogyiY1cpSHUnIlJoQAScjCZCn5BEsvU87VbwbT/J7QqQBQT9yxIAi520AzX0jUPdQWAh2njFaQjkIXoQwZfCbemhXljyKkDmduYvAQiIUEY++Z4SW2pHqpT9GKghWjShV8ln5kknlkCf1CcJQ3bqPUqANjl6pjjTyk/oHtVI/ZdrpFaHZ8RKcfda6ntEfOoggsNLSBfIxuMlLnRAiBky2UQrOLu3COaFumApi82yIHCzcHxEyU9Coh3JTmxIBs2EZKbunlpp51LrUBt9TXpVLOXbg1W46Q7Sb0Rb3X7hAuEsHO1EvtMk79Ju1d/QHMDjpHStk9zFTyuA9wY7+ZMzFiCztswDUZ5qBwI6abBjGaBOGD2Wr1eo7S1mgPVBNuUSAaR+w4oQFpvlg6Jt37NwJZ6BH8EVpglsMN+OI+lUe7xJRRcHSBvrCGmAYGgFmxSuGh3ElI2JBStNT1NVOt02QpK+0lynDE0OT0VLbFu+4991RX1nvgAA0PiNeXUKIqT7qAY/JgQVfSbhBr157re8ZPbMEgL7yjHT1d97hXRL3/Z3+un8JIeTJPqn3Sh7uC6fUk+UhYUikdiTFneW3sFQiL8+5b5wJHySXTVn643t2z2Xr1axuv09ZOXrK6gbvPHd9PMs9J/EuQQDqtdHGX67d1JmMuyVH3JmB1DPQF/sPHYonn3kyuvu6Y1mxnNTygqiXU8laeHFN5JeydlCOinBAmfAEiTooH+MCnqPz0A+zT9LzXP8MD9WvPH4umrBDaT5NCsn0pTbyHQWW+AGBj5MggxD+1X2qdgBSZcNrPg6ugMBEsZ1qT49WuTg04AXQADZkGNMWBwdxkCfkpKVjS7lILF8gUEJ+1mAWFSdlyzGozC4SySjlx/jopJ26xrrquHChOwb7x8Uv7NjNkp68aJbhQvDk6PHj0iPiXznpWbs5LpRpj4XFUqByGFn7yLs+21+OBAYzo/uMfDKLoaaac9TTCS/AEbnKqC3TUtkID2MY541ZCiy3QZHjmA0NjVjuc7wayYb5lPos4weeaW1tcb8ZkfBu/aVlPgGCKc9E5zHgCQCUlVepPbNqt2SE9eC0ZEq+gxboRniH31s2b4k9198QrU1tgjsBRJb9LJqPjVHhG9nO5nYzclBZx4nMyeAKP/rs8xk5TUuCsYwBRomR8azbJzjCPidsUotziYxhyjz4YSYVwYDqypoYGR2NGcEVGtq1a3fccvMtej9NG6QdZcAI3SP64ZO9KpzUviwhp0TQJhqh0w5QiWQjG/ROz0zIcR/x2cSnTsmgW5AMm5QjwbI38RIj+cK0l695M0gCSZIRedZ1TJdn2Uix+QM+Mlx18S77IqDns3172LeFWS5snNp5sV/wEF3Dx2obm3IS2CCQBYx6ZTDbAYVX9Az6QX8xyghs9JphIEQICpJFqp/ReaY4m95pn/oLThKdLbONgS2Ulu0gL5mJxgaDBJSZZcF6amwJ9Kx0kmiX8s3zqgP+xMnAWQJXgwOjgh17WVyKwdEJ4UOwFkyKxQssT6qoLPMReM1NDdbvyBSma6Mv0AN2aNRG2slFYq8M87jqRQ9CF/AHfUc2WnY6IVsyRzg5luQhcc9l6o/19QmGpcH+DNiJzLRJU9/ZiFEyIhf8Rt5zihCDNvAadbMbvDdWFP6ZnUPgy7JX9dBkRpFpCyl1IWufUsrAF8DoTxCHc1bf2BRveOM9UVVTJ9lcIfxgqCfZle22TXsIVjC1neCDHXN0u3gOOZrpE+iHok2XbgSVpU/6leQ4sjvZhElrg9OUwIUHhmgk/1Se7QuVRR2ePSBehubY44njUzslqzjGkLI5Qpb9P6gfuqIGgkemT8pXU+iLnXyVj9x32/VnO0qJ/nJRJzY0covm8Bt4F0n+2B7Ud3iw2Htt0W72VpmQfOwTXeV5DXJ3T5dpgrX+a9aujksXO2OMoI+e4xtgd4j01G/6qPYsMhNsyZvRrpbD2NFxIV46ckIOtHiyglnFzKIsc96yCvZEaRS/zMfJE6finnvujRtvuEXO5JFY3r46NkluLi2k2aMEYYEjMHH/1NekP+FXbCDJctFm1ndgki7giDOMLkUfCz76rkx8c17giT3HU5xJeBseZ0NnZnER9GA/mtOnTkZH54X473/6P7wzPnthMPDJEX7YnVu3bY1HH3nUAbw3vOGNcVmO8Irlq2Ll6pXxve9936Pkr72b5QEl8Y1vfMNLyhhR37ljpzfz23fzTXH58sX42tf/Xe2YFj1XRbnk3Go54itXrlA5q6Krpye+9rWvid+K4s1vfFNct/s6dQNaoD+iAtEKdLQkPQe/1KmdB/cfjC99+d+iXDC8Rs76C/v3x4nOM8odsa59vfEyW7Qsfuq9ctj9nnSi5CkwYHYVe8kw/fyXfvmXY+36tTE1PBZf/NznYYLYeO1WzyZgNh8nkLHJMPtrwV833Hij7ajDsp8OHzwU73jPu6JcNkb++Ez86i/9SqzfeU387h98xAEN5HgmV+1HCCc0MNEsfVPKPq+6B15tZ9r+TfYkNGGc8sz4TaPt9Mt6NvfuFbtUP7MZAPAyfIFP6x3/ycerubLsx4j2LBf15wFl3QPm2eA37YGenHQj84uoi4v24QsQ/EMWIP/xybFtRqU/sbMIyjM4wpIA/EZ0DwlfwnJtUbpU9dCm1J8kX/hOX/P+8KPv8iaAMA/LAPpGBvyQKUZEFiamJ+Xgc5wQ6/XSmcEUwMsY4gQM6CRlI8BRNiRHj+mElFgppwIAOAGfnf6n1VDWTRtQeheGBcjZJ8ghD+Um4RmOetJ8orXZe/7MXbwHwmlIEqQpiEBKyP7xumCuzCFHcNlgUPJvXZQF4fPJTp8QHe9SFkYP3+kf9bkNufbwnOtK4IH2qphFCSEMbvJlbaUaiI78jMhBSDjXMxLi1M3aVaYYQSgohEypkHAiKMvvqiCMMAQmG3ggzDHYPM1Sf5kwBCbUjfLBkfUoSa49nnWhNgEX+oYi4R36AZwALYKUPmdKBtL2+yqPvDAznRWp+Tn3KNuBB+CJ4FUe16/nDgqpXxBoWuaQaIdP3oXh/I6+g5858ElDlGiHp6FSLjCgXH333hIql2RciA55A8ZgWhOvAw9SBj+urB00PaMLekEeLmACLDCecI6AE4noOIYNzEqiDemTPqsN+o9PyoYemepjeGftUD6MkNRW9UP32OgGemdjnNlZOTLCI+/QBjdKbUOgYGTh4C1N5cVI/0js2ro7tqzfGkVLRVEro5YY4yJTHZWPtjuIpn6maaG54Jf4jLWu9BfjjGScuY1JUF7B91VwyPrMc5Jho+88N03ofWQAhjnp6mckyiaP+60rg5t5SinLxyf0DxLtPKn9tDN7l+dZGSRHgAXnpXzdFzyz4CBShI0y+aMd1Mdl2sr9vjpxn/TKfbUH/clPwRO8YlzbSVA94KNCinhcjsz+A/vjoUcfjrOXzkVjc100tTSIViXAZ0ajUHK1RPKQdsOblIlMpD5msLi/uboTslPiHrd5zmWDKl84ULNov/OoXXrb390+yw5KIbiQ+gsfOBqtwhjlArCMoPLNxo3yMOLIdGhPD5ScTonyJB8Kk9xEDkP7OOPoDrdfMggDDHrBkEcBLeUMPss+5VlcgMfzo6SgxEsQkPHIAcrASZ6WQQFNrl3LdPyqOHbytBzWMU+Bn5ycEf4jJkdFU/osqRZWi5airqHB6+YH5NBjZDBFjtFaaAQ9xsgu9IpzX8qIvGgVeQN/XbhwWc5/oY0b6AqnCX4rWFYcvd2DMdg3atkqUjb8JifY40aOZkXRlZkHgwMjDmJUVXPaC0eKpfO5h4dGrLCramvcFjahNazUeEYJavW+KFAwxDmf03uVsWXLttiz+/qoKq/2qDXOK0skCgRL4A6M2TxU3KZm5PALq6ht0AX8gVxgTSyBEGFNdRPAJKisfCJg2sBO/lAG35k+z6gGR72i28DHjN5FZgEjAklzc2lDNPS42wEvmA4NGAgz6QF9gmc7nWorMDN/q5H0FcdpWg4BSwx7ey57lGtwqN9LZqKA56BWvEsFDH/oXYwxLpZKMVuPYD3GDwEb5A70ZodUryDjXB8gUR+ABfqB0376+9njBllFPtol5wKa0EWfk7mQ3kV2AAtoJY2Yqs+64B1gzOwSDDYMwixoDK0h85jxAn+wGUtBHhvBpendtAN4ERRiDTjrcjky0yPAswlu0AE2A7rBOkmwJ1hcoguH9NSpMw5iNDQ0edQQg5ip15yiAB+znIJpxayd9rG06gujVQSqgQXthI8NF/Cmf8AB+lT1qlcOuZzf5HxZQiWjV5ky2QyMoDVScoSTzCE/eWbkqCHLcLY8C1H6xbJFMPVyCWEYHUp9wHNa+cEbm0d7IEn6kIALg0fsM0I+fH6qQT55dlUeMpO25/rxY0mUtgg/8A38Y6ynWQnsh9LReUn1LvN07bZWTtNpifrGRgf0GhrSko5KwZCgKO9C8wAJ3IAX5NPk1ISDUxjzif6QpzgUkk1qlyjZbbNNoeQp44AKAicD/6sDqQ/AmTYmewbYMrCDc0GiHGDHVG4GxQheEKi9ghMVAp1wHDD3SK5LX6/WuXzSVurlO1f2PcnwBGSCM9AvJ0wN9vcbD/gAOBoMDjJ63dnZEROTo7F580blZbPUEdMngRtOPzp16lSMjueOqWQJhPoHfjkhjEGYSb0D1ioEYwaBZiVfHHQSrQLDDE5l5UUOBs8LvixPmhQMbr31TumohriIzK2q8zKJmZlF3avxtHf4CFuB48LLCc6pX8AFWUEwyfBU+R4MMT+gS9HhaeZw0mWyl/Sd4OQV206/1ZAoVBkEQghaoudw+tmMemZm0puyMUpdLof83e95T1RIHxEEa2tvl9N+2fy3Vc489PLlL381nn32Ocu63/6t34kdO3bp3lfiiSeeiF/4hV+Qs3w+PvrRj4oXi+LXfu0/R0trq5zg3rjt9lfF4SOH43/+z//hTRJZjog9Ct9ODk9Gy8q22LBpvUeFcQz37Nkbd77qrrSxpnAEzU5PEFSVDmW/E8kgZuY8/MCD8fnP/e/oHuiNSskb5Nu07NUiybDmppYYFI5vuutVdsYXxKfMBMwXn8HrC8Lp88+9EE8/81zccvOtse/mG2OkbzD+5Z/+KdZuWO8gPUue+tQmeEtI8kaAyL4bb97nGT/33Xef9cG73/1uB1YHOi7Fb/7qr8UHPvwrccfrX+MjzLHn2ECboH1Gu1d/ksAhid/ZPZLlmS7uWWZIqBjf+rN9bvFGkED8rjywve9k+ZdEM3ySV7CBgAnc6aEq1YWM0038IN7xslG1C5mF/UG2xI96XzTltuETqE/INn4mPyQ9g7fhV9QgOCPo1j/Q58EFpvRj342PjcTJUyccEMDO0ZvuU+qfyqRgpR/rt1ImB/Le+7N7lxC+TF0gADAjgnfUgsLQiKodBaZyE6D8enKSYBI6jvKgYJgWxUoddAJkOejk3hGVyO1KL6ahc44uChj8zhrHJ8II5w4A0hnQyTOInOckdwDggiyQqPu0iQSQec/KSIKMwAWJNnGRUHCURzkoJxxT+m3g0/6c0CCBVBiXNiDkLbDppJL7masvSwkWqS+Urx8uM0tuR669wI7fGKzAF3ha8OtCAHmNkRK9zpwb4E7ZNjKUqAtYch8jlr4xOoEyJR/lp1EJZ7egwyBD+dJuL8vIvUs5GX5ItJ/vCEHW5iGg6a+VnQoELkwdg9jcVyXqI5GP+qmD8oEjv/lOm2k/v7N75ONdnhlGKgbazOgL2NgYVD1mJL2HguZdkulBNEh7uVCiCHneR3FDx3zP4EZ9XPQJWqcdpASvFJhhCg9l0V/WcPV295pPNm/e7PwnT5+0gQDuKJsisrKgbTN/rm+U402MdC/rI/kQDlm7GAHCmDU8dE+v6VnirRRAUE3KgwODIYlzMD0uw296McoLymPL+m1RXSIlKAegqpR1lDKgWfsqpwSHCpozPWPoS9HTF87uhVd9ZIzwTB3gFeediDVtYVRxYjLtrkvb4SmcLeDESCN9oQ/QHm1Ls4TAfcIPNOJZJvpDyCUaSo4r7/E+uHMecK18GZ8BI+BK24Ah+aHTBO9E33xaKegvE87AjPz+TnkqC5hC96Q0i4S6REdk8pUSdVFWlniOQ7MkhFh4q2/wEPjBoaMEpqSXV5RFTX2N18I/9+Jz8cBDP4qB4QEZBCVRVV+pT3bGFw8XyWGQPKRkgqyk5AAk+qZPwC3rP7+5nA9YCTaMEMPX5LHjICOQxG8u6J/yyYusozzoOI1Ep70AeGZnA9pUboJs0Cp5OWaqBCdT95Hb/hPMeE6bqAN4Au9sPTJ7XFie6iWWx8i0c3/IC30z9Z/phji2shr0DgY2sxdoY6nLY5o9S4EoBGec6WzFRaV2oKfZIHBGBuQ4x3iNynCc1ns4gikoAe3RPmQ5fAn/Y7DTP2gLGikR7eBgYLixbwB4xcHjPaYiIycYsSV4Nj0lPaWygdHg4FhMjMlRryiWs08QZ0GfleIdjtgbjNqa2ujp7YuuzpGoritV/+nLuHgpX0YPmyDmuV/CpvccqK6pUD3qua40Eo/zjnFZEWVqx9o1bXLKcT7ZCC4dq8UOyziE8Cfr1nEkcTrhb2YxQEPIBW9+JXwR9GK0WZhyvtk5jBTxhRxFDHP3WXKfYBYGvGleZSwsSmYia3Qxemvc5uiKlOlkqB8aJLCooox3/oOuRKnGA/eQe2zIB+9jI9iJmhD+hDNGZ4dHh6O397I/2ciLzVYxzsk3LWOeCq3j1PdZlQU+0YdZkMGjKZ5uz2h42tF/UbYM7QZ30EEhpxGpLQsLBAbVbsEAGyM5HHlyFipk4CVZ9AqPcalyPaf/HqEXVQugV+RAolPJa+Ch92gst5FnZE3yLgVAMn6hfk5QKi5JdgibDJZzUobkMrLVDqDeK1giPzhjIKIoXnrpqAMA12y7Nti8liUnw0ODHmXv7++VjGYmTZFpBb0BjRI0og84MNgTyRkVLtU3Y1P/+bc/2X8j4Tuz8XiXK5PZ6rbf4T8+sNXIBxww6BHrXjcs2mQzQGY5UH7qGyempNFt3k56ItmT8AtODPqYaazkWZhPywQZPaMuYdt1w0MkyjV+fiJZT4rfMEDdSvEYGGDzRXiQPRSGhoYtAyanmNEnPa+Go1PYT4R2ghf2y2hpbYmauiqP5rKLe1Nzk9uH/nOgVPQFfknoQsNJncrsFGgcHoFm6UOS84k29VUJOyHhhxvYv/oBqbp/tInEbFxmH1XIOcJmYJYSCVqBFpktlOGKK7NDMlxTIHUmvCe48ZxALnQObKE12ked+ATwJrOrOK1kcKjX7T58+KCdUxz6VatXSCaVJ0dYTgkyBl3A0hz26MCupWLgwYwh9nDJg//hPcNbNCm6IDAA3IFRsguxJ2dEExxPWu6AH3KsYFlJNDW2qs8lcaHjohzTFbFz13UxNDiq1mMXyBYVzlnGQ9+AK/oeXEA40BR1YPtQJksrsaG4R58JBPf29Kg/M95bhpTBH/7AAZxnfx/pJWDCcoVh2U9shsvyMeph+RxLowkcMvW/ubHFG99hj0NzddIT0BGj5g/c/0AcOHwofu7nfj7Wrd3gHdwJFLzjHe/0xuxf+cpX4p3venu85u674rvf+a6DAwQ5xsTn3d2XVB6bAHJELXbYhOlnelL9KimItetWx6ZN6wXbKvFsXtx9112eWg98cdqta8C6YMTAIYx46MWD8fTTT0V312XDD1ocZyaH+j08OhI33/mq+MCHfi6qJLegv2QPFESB+spA1qFDR+L5F16IHTu2R215RTzy0MOxXHYz8vGSnPuhkaHYs/cGCUVOMxnyhtXs80Dg6Mtf+rJ58833vjlaG5vj+PMH4k/+8I/iF3/vN+P6fTdGX0+v+pHJXKNEbUzCCBo30ZBgMmfJMsFziT/pE1eyraD/ZFNmtAJvJHmC3fWKL8Jz5FK+PpHflkfwGLWQR3UmGZXsNZL1Q+47dcFj2W8S8gl94kFR/4nm1Rb4gmQ6FfxZqkHitAlm8DFzkSCc+66XTp484Y1yOUGHAHDG1/CxqvixlMkG6rBddsfrV3kPACKyNNgGHJ1agoFkRInQMY5w3gEE61lJMAV9SYZ4GiVkFJtjrjBoULp0ialdCAdPc4PhpYxwKhJDElxIkUzagMBN5S5ZgBBxQhkyAk/UA2TgYJCfaLcJV/WzhoxEGSg77sP06ZiX5BzTdjrNu1le6rLQ12+UN8AngVDuZ44bHeU77UrOAwSXiIly6QtlocSye9RLffz2d8M0fec5yKENGF/cR5EzmwLy4BkwB3fsUk+CUdwHXQgseuFdHfUCZXptu37QDhv7epm1vZQNnPWaL9pPft2xgUGiHdTH9ElgBb6oK72b6uWeija+uM+Fgci79DvLx30+s5R9B44YHhkOaAMEzvtufw4vJL5D+Iwk8J2Lcj3rQZ8Zg+iB/iUKN6zVHmgsg3FGoxi2wI1N+9ggA4WNEMzKoXxwSB3V1TX+hP5M0/oOfSPoGJW8fOmSR1yY6ssUvLPnzrkcByJUH4YH/aJ+2sYfsE7sDa4SPpLwSbDySJMUOsYDDYYW3Xb+7JD5VfeLoBD0R5twcMqksEY5U31+WdRV1MftN94RO7fuitHB8ZgaE/1DOBIy1AOsDW8ZnyrMdSQ4JSfdhrzqS/yTBEQG/wzHWd/cZ5WRfZLI/wouE63TR5I/gKXqIWFIYDQhY4CZp/CqP1cEsPJbYPo1lQX89A8FQFsMP/0htCkLXgeOzqTkoIrKS/RO3kSH9JNEkxHoyCMb7rn3svRKu9Mn9TOKhmxk4JzpXgh8RkcQulYKOI3i9DxVUS1jhs3Mevq64vEnHonHnnosiuX0rZRTJ+pL+VQIDgEBP38XD1MfMOaC5qgZGAErRsOATdYm8Jdm3SRY41xD5ynxXo7/9MyBOskaLu4x4gktAmM7G6rPfCGe4zt4gF+LBa/UDmCf6gFf+uX6EUSUybvIeGADTQBTggbMaMpoBPrA4GeGC0d4slkbhhptxYhgyjAwYKNY5HuaEcEpNCVRj3ElmTAmp7FAznB+Hk7erKPnOKgEp8ABfb46SAE9my6Aj/qFwoU6HVhUPvQach+nh/Y7CKF+w2dpBJ6znVs9DXxoaExyYUJ5ytx3Nt6h/OLictMH+hM91dnRHQMDg1FVzVRWNoHq97sYnWBnSbRT31gcLS01MbeQ1pUzBZyR9rEx9UV2XG1tYaxbs9Lls+Gnmu+gHX3ztGjhBxpnqrqnsssQTXKk0Jv4scN2XW06oo6NAAl8CNOCqcrQJey6LMrF6YLTwBFyl/7bUYV2csY0Dad9SW8luQr8gDF/PAfnGEW8zwkW0EjCgWCun+wibnzIcYDumOIvEjEPTqsNwwMDMTQ6FAND/SpnyfIQo3FAhiLHi5lehTccTgKz7IFiXOl9aIwNpcALOszl433TDHqriooLE6/Tdgg3adukK+Ab04fKRl6Q0sZMCS4uR3TPrBgeQ/p+W88sU6mPZ8IjOE8SSzRonkwBNpetJ8iqbNYVliPwJS+49CZrKpPdxBkRra6QHMntnA/8zpw+703Q7PQtqO9qA/s1MesE5wo+J9DFPgBqjMqeteNFG8F3FjBJF3QuutJ/dj7pj/4cqFNdybZLdOD86mMKXmQBEpWLXvC7ib9NS+JbgnYcqTgi3cQSGYxdgmueJUK3c3A1nwq2zBghcEEQh5OBsEVwmNgMEVqwca33mHLOH7B0e3Nl8JmljObAD4ZTJr9mJSuKBVNGI5XBDu7MNMEIgooc/YfDy/4bE55pwpIf267iP2wzy1vhGPjW1ta5jWxWhuNXX18Xtd5cszba29t1r8kOIM5aCqYnaqNtyCqWwKK3kDkE4jJ7hIvv5iOITMk0LhyxVIv9TQpl/xHkw4GjvCTrTJ5JRgMjvZMCIOjWpLMT3yK30YG5wJ1oE1xYBwqm1J/uw/vAmGP50gyY02ePx5mzpzz6z0g0uhWnffmKdq/Xf/mll41v4Aj9sHSBGQvUSRsImJcWF0ZBifgjD57DtlG9+sdmp1VVFWobHELbpCuELwIxBCDY7A74FUpHsGSH/vb2DsS9b3p7bN16bfR0D5jekMUs4WDPG3iKwQ/6NO69QjieldMX0IE5GzALFKgd5g/B/MTx4+4Da9m5TztZG0/AoEZtfPbZJ6PjQod51YNK2N6CRYX4D7ogeEDfmf1A8JYZWyxbhTfAO7yNncnpIuDx8EtHPAurtKQ8euTkIrfWrl3n/UqYQbZq9WpA5GnzQ9IrMD3LBZiBxt4pDCp09/REf1+f/aXZaTaInpbjXxT3vuWeqJAOuHTxctRX1xov+F+0a2FWckcoxkcjiF5VUeGgP3QrIjLMSOw7wZIY5Eh+aXEMjo9EZXFZlKNXpC+XqTzkckN9U6xTu0+dOh0v7H8xBiSn2CCweXmb1EhenBfM2DT++j174tL5Dq9XZ0PLu1//OgcA/ve//qsDbrfedlu01jfGfV/7lu59Nj783/8gtu68NrouXjJNiNuTHheurHv0zzzAH4Shi08u+IhPaAA+gszxTS1MdMEv/CFTEETk9cw5AC6lZrnif/ypLD3ziL2eIktVqIPISBt8NdO03oGn/h/K/jzY0+y8D/tOr/f2XXtfZgMGO0ACIkABBDdFsiRblmgrsa3Y1hIlUbxUxS5ZcSWppFx2lVyxU2VX5Z9UpRLHkspyKnYqiRTbCmkJlkiKJAiAAIh1sMwMZjB7791369trvp/n+Z3uiyEox+f227/f733P8pxnf872djvJmN/9oSLfkvJcq/RQChVsOkIPle7Kc/xKDqKxy/e5FTt4P36RSY9bt66N6/E19tPGO++8Hfq+Gp3VZ4lop/7yybs6mNyb+hIvHPq5P/H0I0xv5KUepFOlDAIM+AQgs1A5zwv4SxmmAoLtOyWXjCll1pAj0rNNBcRC+QiqCJ0AFkEoV0YO06qDo6fDBFSw906UTPAwzoYptOMNBAYAnGQpuFWGw7Od70Dukf4jUSarBSNB7ACDIuvOQ6xUzJHf8jNKBWfaUBF4leE0IbK8tfRDuVyltPKFAtSmQFo7FVDAwyKpQynM4PIDodWB/J7L77MOeqFwF+3YTpFKi+EkjrTy8IYOZqUYYwl8be6a4dHKSJVgSf3gncZBLi1U+3HAwF9wpIzRTLhn5NRZQrOgO/wQCPChu4uzPwdJyqDLkbqU8yn5nN9LcJOvYWrB9L3rVnV/euY7JQpeeKjAJve6B3WrvhusKYHLc/VxlicNio7BESNLgDg0mxvrUcBrxXNGg51EqnwFL6Gj1wpyRPRPfRwBbSVL1atvYMPv8GLGQ77ZH3D43glsgR2uim5tLNoR7IRuVXeMT81+hFZ1xkH4RBnvnT0eWaqtHdpOmcJ39c3ZDZR1/t07PLYS9L//uQ+MP/xzf3Q8c/E948F+8HU3bcTIPYizUTRKX7yOTrAy6aB9faoBwLRb9HIvf9qUp3RC/pE3eabsK4d3Jh0LB6mnZmCqb6076n5oUd/z59/UJ/iy5CsX+VfGX9WwwOnBBAZtFGwlTwsHJsm94vNH4JoOT+CLg1k8m+eFR3At2uwUgH4kAWzBY6mDQUyVBUvzXLIEBikUzn/63vnJlbxmAczyjiMPxxd/54vjc7/2uRoQWNs8UUvIj3l9afAGtkhMyjwsetYML7mKI30w6Qce5dTrA5zrkwvPUPZG5VvnNd7mNfOfiP6ki1s392ADmVf3vf3UdU/+xk8bMc5g40aXOZ1tVBd8rp+pV53y3Uu9k4bVblA08dx80K/Rcwox58uMJdmkHeAYRsvxTZPKp9QCHnTWj3aODw04SlCXoElAYgYU3cHDwSHfHFkzWPrRgVECjAW+8Bcc4yV6cvIp2JwCz+6xYXfvJNh+4NC8czWbA/f6A2d7d+y/u7VYenrysaMPfrI8cWtlhnrZWG8YqNfgJgh2Av7O7s0y9GaEnZ6sP0by6Qq6KNq3+MmS0+K0xzIUjjGLbSAt/XwQuOBd21bbWB3SstoD18tx8ji/cGOwYX31VC3VtSqI3XVgG30CTrgTkHG+4QkevTatnMbkAa83NvQzeiUwBU4MWDYs90s2chmkABOIXRQQdqiBqzj7eBAvwd1GeJO9dWo82tKbW3ESOd63tm7XwIDZNjzjrUM3roe2oR25K1tcAbsBjZ2y/WGR4L55Ea2Ppt+SVRcOB3OmQAHjNl4Png2OGBxCu1pSn3qVT7VFd1RAj2pI0fQB/7voNw618nLKgq+nE6rv9SaOyFgPMoSLD5npN/jQNtNgkLY7/6Fx4liCInosz/gjVoqYVcdD9+4Fl8GjM0jw6uZmbNvaeg1cCaboInwBbnQVxEEBMZk+DyrWtpf8Jidwjsd9VwbPefsI2AQG+kbOa/VFdIaZfnqqBgDDF3w6Tr3tLCYL3nn7SmRku/ig5DltzrOd8E0jse0EmuNnZxh4BZngp1eWyBceC88ZrEAMsq5M9SFX/qs6/Q93HHHVz4MzoZO/snnydK2OCAsMq9rqFXuByzYsCe4NPNQ5R/kDIzzwi223wBO7CcS97cPstlVJu4HTq8ngG47JnsDu3Lmzdc6JgbgzZ0+PS09dGicTMNcZDRcvlu8LfripvqduPo+BBzinS8gb2oOLToE6AwAnoj8PHzle9IL7YANaSpf6FMzOAQBIOYgvffIbneGKDbWvn57VP3RSHq7xlNU4b7z5xviN3/z7453Lvdffvn94ssrr+effW3L76g9+WMEnecULeL8m0/B0+mEAoPybBJHkxoGf2iJPAmnbCwT75MW2gocP2HCrNvUNTNG7zohJl/AGffTH//E/NT78wY+OV195fZw7e3E8+/TzdSaZgQg6y8F2BnUEsM77oNPIag+QhGILewlpBqzFFl/93d+tvtW++fCmh2IPB8Z++CMfGJ//rV8bf//v/4Oxvt7bvZaWoy/SR/gS3JMJ/Gdg/+TGZrBwpFb58RVV521ABgYN6Aie1zc3xyuvvlpnBcD74eACbLVSN39WFIib2K/l6ObllQTwyeNNM2IdZwA4VBV8aGghFD10+txmHd6ejkXVJh6LzNYrq0N7k7V1rlQuOlwykHxisZouCCq7YLBrTtooux/5fPPtt2K/V8bps+fG0oqzQo5FP28VT37mM59NuRPjK1/+6vidz3+x8GGL3mpgdJj8+QsXasDh+uWrpZP5v3/qn/ql4O7o+Nt/62+Nn/iJnxgf//jHx/nI6f/7b/zfxt/7+58bf+V/92+Psym3t0UftH8yt17h59K/C33WvkHAzyeb4h7ZQUX2UJtFe7x+P7xOZ6eAw8bpVxnFBeTDeXXwLxWsyUsWa5IxeJPH1gcV8PWc6i8WVAL9xA70qBhJwuv92TwFNrJEF+mDMruJZfUvlRZPuedQ27feeHNcie947IhnVndvRRbfHu+EN27ELr76yhvh+8U5OCbJuVBp7mHw8OPSbO/Qz/9Tzz6iZDqQNyLcHe4EUI5tO4IKldO3SMrVHpkU0UlIr32x+eREcH4wF2WAmWqVQZBQyMk9v6fDUQYql+eMtnYYE7MAZ8+frzxGxJRdOhrHKHDKo01MRIlDJqRKPmdbjHgxzYIQ85nLd70Ev/5J6m0nh6PQTFb1unLPd3kq+C8HI7cZsfxNYcEoyvfld5fzu+oKGn2qH+z2/atIvcqCBX7B2HA343d/0pc4DhNeyTPtG/2tBrWRVPAUDB2kFiOnznYkn9A2mcrpQ6dqwz1wL8pRjo/hyz3KDHNPgZOM0ksTbvkmjtU1YQSDeur+gXQQP56rh1GtWcQF/kqYk6fg8JsAPy4fOPNXBm6BAnW48HfNQMWwUlCMsNUs3tk+A0X1Ow1dWbzIqVI7Htau5y7wV97CYzsOE6/qkWZ96Wn5JnCFXhzPmhkFi/zJOwc3PF+KIV1Ku2DSN3t1yaX6leHs0DkH8WAwiNOxtxUFvXdvLB1ZGx94z4fGe86/d1w481S915tzYakRRdtLlZJSlwTLEnjnvf6/EwU16aXNg32UwKOcMpUnBpvxw8fglvTx8XPl8sOAmTy5UXh6nPJMbfLh5/osg02BLiBLo4/bT53lBCY9vufvEWdzMYCxkJWDNFvUVGnulXqcUra61b9qiVduPU7aKQd20Z5U3/LbLbCWzMex4yQtry6Nnbu3x29/8YvjN3/rN6K43xnHV4+PU+fWx9E4ECFf6u9AyFK6HiwyAIBvrBTqPeB1INojg1yC1X5tFv70HP+YrcIbk+9nX9XD8DQvtYMhkUn34Y885Vvdr46nw2Yn6U+5i3/Cl9phBGsgJPwK/0XX5PFKNd/RHVy+Tz2lTG4UPSQwgG/SxH2rGNA62aq+Mp75UY5u5IETo5xLHn3p/HSDusxcHh3ef0+/vfPOldyn61qnw007AulH6tafe3GudLicKm0EhoIJbjjXuVcOQcoIoBlk/WO/1IkXDWpbPmpW8V4c2hpsSB36zrm3L1uAT64rWA0ctg0IrjsI7nNQepbUCjkzVL01Tmrb2A6GmRj9nDN4YOPQTMeiti/Eeaa/IJGOFgywp9rmeN7dE1hFLgJPOd9x6Awy6lfBYlVBHGbPDAwfX1obG2ubdTo//FnBcfxov22inMRH0UEGAZIK9ugbBOpZyujK9Ldmb0Or5guPp31oeptCAVPxTO7hSb/V73ENGiTPfYcERr72EwDrEzoIfDjEnDQ+g4GZK7evjitXL9f+/2oTflLuQeRHYImr8U9QEBhjm9ImetUkCJ6NHsMPYASLd8HT3eCDazSgPWvmMGVKQeR+9SF9BUsZ+iSyIuiJQQkPh5/Slvyl99xOXr4E3CvfcoHHrXRh/x7UwKAZzRp/SD1gdM7BHPTDz8646CCk/SmyUAcJcubp2/B28UTgkciILTlu4id24qHzIjwLbQWX+3v5nexkvd6wBD8LHMCrAQmBO9uCX5xIb+UJ/bSzlSB514qeewu5sw0lgXf6o+PAIAsljymPVpunNxLMnR67HH6ye4R8hFqBvRz9KsdXDe7QNHUc3Ova9KGb9U/f8hXCgmtbLZ566ungzNsJ7gRmA2L8GeeZtG7ZTnBJ9ooPyW/wQIabV9NkPm1dmm1JAiq6wCSXwQADA/X2kzoPgrzbV8//fTS8L/74sZYvKwesFjhz7tS4cOl8HeRmtRO+dMp/HWqZv9L9CawNbJG95QRe3hyhT2QM/+B/vEIeJlx+z8/2DeGi+3s3eqB0sufwFapP/q7gI/W98urL41vfeaHOV/nui98Kqm0/bF8eTmyDwGfkDR9a1g4PjSMy0rjXZtua3jZVvlVourdvy0SfP8Q2ARA/JDuylr7zvege+I8s90o2eeR45pmnE+Rv5pkzWc7H73l+XLzw9Ni67TWuD+ucmavXbgTnm2NlbT3whc6xUeV7BH81URbcob3Bm7Pnzo8vfOELtcLh53/+Zyu/2fEfvPLy+Nzn/u74hZ//7Njeujm+9DtfKtmyOkLM06n5xUAZPY41T0YOlo4sjdt3dktHnAs8DvXcCkzOVzm8ZOb8XA0qfd32ntgPegK7GrA10ORMGwP8ZJAvDJcGb7xa0cDwxUtPjWPxMa4nPjI7bBuTwxVtI9vb3R6nT5+rNuCzJhSt4Amt6NOWC/xDdmJPgwO8RF7Jqnvsiy942/YOe9HJ++3tnTrQdOnE8jgS+P7UL/3T4wMf+kjg2hrHoxOdU+GViL/5W58f733fe0t3rIZfrGi4evlyHYpo9vzP/vk/O66+9U4djOiAwI989KPj4pmz47/6m/+P8aVvfW38+X/9XxkrsUdW16F9+ZK54MGFX+tTD/MP/PQJHei+pC94hm4V45QfjKeSv31ttrR9FzrRPWcjoGfrYrapVzuio+e2CJacR1cYAKjJ6eCDDFX8lKS9sikaWqSSyYAFxgBYeWbsS67AUoNyygT3DkD+zgvfjV2zysVkT/yiw3fHjZtXxtXrl6Njbo1rl70a9m4dDHvzRuA9FBuXGPFQYjpp4uEgHNKhX/zTz8YHXyAyHe+OJlMythC34y6pYlZAgeoAZqXMiwi5z9jUt/zGtPJRppAuD8WN6Sg4yoCxBpvRUAhkxLa2e7kOxEHIShwnAwDyMjiWrqhvJgYb/JSkBGYJot3/kaV8SfN7P6PUe4Tcb4wy3/FsfzQHA4Hcf5Ko5C7L6VTtbFtdk2lK6R74Xc8LO3DN+eprJvgDwyx70GE2Uwhf8CCP/SB6032okqqoNOsEH7jlcVU9qa9wmLrBNRPac8j0Qx51F6yLst1CB7HqKRhzn6JAT/dmT2Y7E7dgKAMVxlan59129eBxG9L8VM53o8kp8Bhf6pz16nZROvkIt3YIJuVU8ITX4IYTB3ZLZ70HvZ7pbwSVEzXx0KOI6UXqI+SFh9wDB0OgbjAf7J/k89198JwA1/LL1O+3zzJyHN/ANAcqetasV320U7OgO1lJD2tGeVE3GOC52w7+UpffHIqjh5fqDQBXLt8cj/YPjQ88++Hx4fd/ZFw6/3QrvFgQ7eb/7n/acHXNT5J7B1MF6dXvvj/7P2FC04MlYlcDc+NDXmniapabOJLK0T9QQ92XZ/F90ns+c/1I3enTLJ7b/q+fEyq31DbLViqZeZI6T3+bdRxM+vSjd/K7uqTmPOl//ftxxnwPfZS15//kmY18Hh0vvvTi+NVf/7Xxu1//6rj7cG+ccD7AqfU6HNAgHBjNZuZL4RHExdvlINE1+BYdrLISgPSMNPmiNydu4K0C1KR2oJqXXZJ21OvT7JJBtl71lLBkgSeOET6Ujy4uA8VZijE3cyWemEm1rqlLp1xM+VJOW377nM/1wTMwk1VBdgVUSfLNa+YlopBdgzsCzNABPBwacrq3OKvCbAm4BWh6U4NwacPbCehWbcHdHFSooCaf2gKPuvCWg5LMqtvva/CwHd39xyvaOLL6JIDmOFc7+a0/LvVNnUu/1gBgdJFP/RDg2oqAjwq3aW886v3vAMfHghCOWOEp5fTHd3C7Cpd5TqfIf/cu5uzvcEBLPOGH2Ln0W3/xRK3iSr5UU+V9odOtWGC/HUh6hBPr4KH0y2/LtNG5BvrjkawurY+NtZMFO8fLTLSVVlaUVDCzcTrwWWllRrr3/YKneaDbLXykY3U/eBd8Nn83Do/EyS9eCOxgJkue0Ym5HX6I3vcl/4pXEnQV7oMny1n7FZXe0HAjtv1aLce1rNIBhAJf71i3ssBBcfDibQNwh8/weg06wmSegatwnXvaKx7HS9HVE16DHulMw+N3YMKLlqUbJPHdye0/khJUSY9tdL7rXzuoCVTqQL2qMPiPMxpc9vaV7itOL14MDQSYgk3beBxoJ5g0+Ktu+CFjNZMW2yDNASICZYDfIC6c7SZQNqtffAffxU+xzbGlYDQoYWUL3uDDbW6eGie9OvFEAt040QIxQQH48It+C0DhCRxkiBzqX62oOWkFw3r5OEFa+Kl9H4Nxfqvnsf3K76Z3+yDsN7pMXLc9l1eeQ6n3ZA0ACGJrRjb6o1fF9LY/k0wVzD5oH6ICCTKb7wZoOqlMfc0LnsOhFU315qvgRDCuj3PLpMEVZeDPgXk3btyubZ8OEqRT8QP+ISMGAp2KDn8nonNOBZdeO+qwt0PRCwaIS2esenXiqeB8NTxCFho68JSMRh9pGw9LV69cTd9u1gCDFU3KkSNbUuSB51dffbX6/8zTTydwvjz+2l//a+Mb3/pG2hZ4OXjTNpWjxStkGI9pA36dTVFvU9J/8lH6ioy0TBsQMVt+4cLZ4CX4it70WkE0UhcbhDdLdpI/1VZZqXSCe/ntjVH4WRvKebWmgwDNHp8O71nJZsvV2mqC/gTRXlH+6U9/tl45Z/ATjuHbRV8L1tRNT9le8MUvfqEO1/vMZz5dQbYBi1dffWX83b/7K+OzP/Pp0PrQeOGFb6XMg+HMH/4R2aDX6nXngZF+NOjm3Ah0sNJUUPzshUvjxvUb4/rlKwmaj42llF87sRbcPho/fPOt8c6VK2Ub2BgV7e54F3zwZtVEygcLabcHPh0ea3XEUmySlaUtE49SZrcGkqz+MYjziU/8VJ2jYHJLf02M8DXZv/vpe61cDg7pDbQsHyJqiz2t/OQgPAVHZqi9/s+WiC999atF363g9CMf+fD49/73//vYyLXxZoJ5NpOcvf7aG+Nv/s3/dNy5b+n63fHP/g//zPjghz80vvutF8Z/9Xf+TvjqxPir/+5fHS99/6XxK7/yy+ODH/jgeM973zOeOXNh/Mf/h//j+N7l18e//G/+5bEc/qa36UIwgt1F1sAF53DQcglHdGgPiAUr5VfBD/7SZxfZnXEp2FoPRe+nr3BgoJJcw4ttOwbMyBZ6Yk66G25sw6g3mUQunC1E94qL1KVsxZBpQ1l6RqJnBfZHDd4FaPB4rm/F5+oPP+HNW9evhw5svbc17Y6N9Tuh5150feoQzxx5UINMx4+tjq989Z3xt/+Lr4xQMGYmeityBtZuNV8X8jTToV/800+nrVaqPitEO5DJPSMugKk8Kg7iIZlyO3QkRgmj5Y8gQzY9VApAJyA/5TgwhTxGK0iBKMtnvIaJ0i2FFcRRmtqDTAhEhDI6KYMoRbhHPYMq9axAB/DKuC+vtnwvZi7j0EpFUu/j/i7yzwEF+dVFQdZI7vZ23Z9lXMFK3dNH8Hk2HRpJHt8914bnOFRJSqbucxwWebVfAVr+asQzAi6IxdyMmPwPAr/EwCpzL0w1kzYW3xawtLBivAmzAMEzdU3nwv1K9amOHhRQHVgErA37gg8WDqV76ucgqEv5CjCSR3kjoM0jzVfuSY8d7eR1zzWdETDLS3AIRy0dXQhssFVtaHP2VV5Kk9PhHjpurDtV+XgZcj3CfzV6maQteThL2i9HLPVy2DybcKl3wuweRViVpZri8fy5L8/MP3+Dr5Rs2sFDJdBxWsx8qY98pEjqDF3zW3qUuqudXPLUUrzQRl1g7OVvaBXapRwcptVqu51d5cziRAEcWY5CYHyDmzuPxsee/8nxmZ/+2ciLNyPEyN0nm+nXQ+dndD91zWf1Dqr0BZDvSj1a3MtCtc3oNWYbJ2jfxfvuj6tj4mmmg9+12885mMHNoj51PwlKukwFLrCwKF98UfeSzZ98NaPXeEIPOkLgoEbtwOGB1nM7bSb/7FedgVLfDqYDv0O4WmLpqwYXqb82DP57WGuCF23nn1fxbcTB1aetOGNf++ZXx29+4TfGze1bY21zrc4JGMciWzXLj2emLmGsDYoaLT6mg+GTHiCDM23t33VYz6My9hxt+nDqIEl9Enyod95HU9+hmR7izDC05UhHFovX/A7/WYpt6WuK1z1LFwqfizwVKCWR24P4n3nmvYPt+12ykyv/FdwH88FyoTOyHEykgB9w3PyiGvob38CJtjm1dGiKd+n8Y4NqL3xowaBWgK3i1KsdqT5yqbtmAfN3/Ij9pJFhAVNgc8AeXGqHs+VQK9s42Ej6W389n21xRMCoDvQQXMDl7COammXSf3VaAVCz+IvfEtjBqrwADKC+Sw1yw69M46zlpunftHIPfGAzC1X5cumTVRBwRvc231V19RyM7Bba+q1O/a4APX2lG+TnVPaMa+zN0T5ZmpNjWT0Hffn4SuxXv+FEAAaeCgjTHr1vho6dEnTh4ViywE4Bp19lT8In6XI5fqEZXTj1DJ2KlMVnYIZ/8OQ7uNHuWPBMrvWRTg0z9WBRnGSvVrpzZye0u1fO+uWrZleu19JhfoBtBWWTA88cxCh+U1PwMINjgxCF3wp07afvwQR7YJU3a/ooQVzvo2/azbo44ni77b/VDKk38Ksvhap/TU96ijxb9WMwoZdcwxW+Vkbf0cqyXkv8rR5YszQ09/BI0TT2qQcAWi8UXtKO7WKCufsJ0CxJ3468F6RpKxXUwDl48Hnx/L5tDfyx2KLUZ6DBfmz0BatZ9vbN0v+0eWLFgNJir7FSiJrqPccH/EJ9vpt2TbDUsuTwPw42g0l+tKUvVgXk/7qqkvwrucgzMgQ+dhgtHLJZ52yEd83YmWF1D67OnD1bbXpFpkP7zOq23KiHPCx8H33X0kP0TmPwBZ/Vzw60yazVhc1ntnWFthVgxcep+tju9uvgULLa707waHb11m1vDxEML84myHf1kLO9XXLavO7QRNuVuDjeZqE+WwdW7NnnmxcO6OWWc8E5f5UM2prQvvjRyONqrV5KlvHi918c12/cGu957pkatH7zrddj6ppR9aPOqUmD4C6bRAZTEB+ayRcQ4sOySZV6gAecfJuzZzcSZCcYjRyWHsxz9RXNksAweResZADO8NVM9IfBRTq0dGv+6IznnnuugrSrl68lF5k5Mi6/faW2aP0zf+bPjD/wyU/W2Rt93kwfwCsPe9aDrYfq9PmvfvXL4zd/8zfGZ37mDwb/u9HjR2ol0Xe+8+16573Bwm9+8+uBb7+2M8A//oZruiFfxlLaMADAJ7U/fmdre2wcS6B+59746m9/KX1+ON73oQ+MM09djDys1nlnNxJrCKb3ojPwqb45c2Z7+3bJ3LHIiy18Ztb1vc4eiu66Z2AsXXGOgi0U165eL7w9Z3VE7l08f3Gsr64G7uiI1IuPS9ekDJgpnVrVFplAV+16TqfQFdPu+Y6WBqbA9aUvf7lO9t8NX/3JX/onx1/+y3+ltl94aw960btWhDgw8h/+5m/VSpJ/6V/5V8Znf/az4xu/+7Xx1/7G3xgf/8THx1/+N/6N8XL47u/+178yPvvZnx2XnnpqPHf6/Ph3/lf/m/HWg93xb/17f3Xcv00394AE+GryOX8Ff2SwYk3kTG9qwiq0LPnNJ16EL/3VP3GRvuCzGXd0npZFfc2tlO86anIh7V67drUG6+iJep2z51oMDM6kMTAweVdCA7qgbFLy0BPspe/ueVarVKMnagVS6oRzyXODQNp9FL+v7Nb9veD+dvT41fDVzjgRHXX9rWulrzZWT45PfvLT41d+5Tvjb/7nXxwPA/PDwESq4ERHfNaWhQOpBgAA0ojMvxSCJAIJOdXZPCfgfkuUkgqNnB4+GkAXhqM6Rhryr5VwlAYDk8szhlCgCPnym/XXYSN/DKZ2alQ2lOQIYHbPe6R2gdSUPbXRh1koV4gMcSdS5ZNH8lsyKuY5mGYeqQxrkvzafizEaW/m02fl5K0+5N4sL82+2KstX7UfxVjw5G8GwpDhXs/UBY7A5FN5dTsohNDA5awDs8EhRn9Q7faIdI02pkYMn5vAqI8JL2cYoxm8UD/j+Xg/Z4zsVOCtOK0QQC+BPCFqJ1YeswtleNOmPNWfRX/BrlE07ZntGLQFDu2j4sAY3daPMnqpqypZJLDiqTJKwTf6G9W2/01ZxpRRNtrLENgiQZg5ZOiunzWyWq/DMLK/Od733vfl/vF6BY2RykJPtV3IeYzvcioDj+cMEbrMfoFQX/QZviynojCKN9STVEuQ8mmGUT/ALyn3KLCbGaEIjCQaEChFk/JdbuGUawne0z4cTscAjuaKGn1Eb4aSsdWmciXDyccZ1Rcj0vVO40PHa+lboB6bq6fH5vLp8YmP/tR49un3paPpIxJzXEZ4oCDO78UlNZ+i8Xy6SJWBkxUY00ewzbw+/PZX+FtcUFX9Sarnj8s8SfgYn8H9TMpMnqw2Q6dS3ql/0khdHCq/J0yyMwJUstTLuZqf4T0Pqq6GI79/FJTcpwsO6A7DTgfg1Z+q5HHK9wQkjYMn+dCkk3byYf9qsmlX38Bi5hJd1+LoGkB94XsvjH/wD//BeOX1V0Omh2NlY7m2DHAcyB8edeaJQIUTxaEHj3bxUunUfPeud0kZAVa99jJ8RZZmXsl3l75OGnHGOe7WGdIRgpouSx88KOeB7oq9KvlTVwUpTovPJ3g66OJ4HjBwefCYbmkLrKULwE/HpAy597zqAVvRGy8IqpMx/yrBpxfKxyEtx6/o2Pqq5CP5qv0gnAwBFg+giX7OPj+uK/91G+iDZ9QdnRiY6BT9ZuPizQe2llnwmIFLZVWfdh8Eng7gGpcG2+Qt+ddmHGN9hZ8qp57UT2/oPziU1T74gKENMMkD1/DYvCsv563tWSe8RRKa5+QjQ3gMDVy6XXotl+dm6umRkpmqtwdgoFobfs/6S6/lHrtioBsuBIlty/UF/1me7FWB6ks79msf7gF/QQE9P+1iOW/JY3CgVpsEdkHm3TyvwYGUoTNXVzZrwNvKCz7ExupGfIb1sZzATfCGV0svo22+1wBB+tCvZAt/LuzYxFttZUoH52zZvPQpj+rgXLo03AoLxetkAb/be3/z1s062dzWDQMgd+K07ZghT9Bm77QA1iFN7R+FDqFp7nSjbLsVCdEr9ghbsYVe++FjmQ2wlJ1Ao+StiZD0wVsPmi/6fIbqRKrD4/gJDSR5i3cWOE6Hy27gRd5CnyuTvgUnBiHIqAQ/cJMqq1zpy9BX4G/W7GHK7JPL9AFeasXjIh8YK6ULVR6f4KGAiN8EMWRIcEzGK2vKG6QvXZD8eMoWKX1TVj/oLv7LbnBO7zQvrNa5APWqabIWeGr2PynULX6EJ7SuFZ/EPPyAv+rQ5OC0+ZlcPxp3AZjvAhQTBnQIXjOjjVz6A59wI5EHgQA6FS+F34qv+mEw3HKsDUHxtNYGDiAETeFQ0m90Aj7+lU89RyOTAlH+hjb0h+xK8Ec/msE2c60cn8JAjdUV8rcOaV+2fOb8+W1gL6BWGW2jQekFeEh74G09401d9IYB5uApDoP9/yfszXd6f3qFnvKD2Ooe9egzPcjOCEZnW/wXNkiArdypU+vj5Mn1wHan6MX+12siE0jDjD76pDOsKtI/NgY/aq/kPDC3Dum+6De6CHwFXAbVbbmgP+/s3R1Xr1yv81k++cmfHj/96Z8ZL37/lQRy18f73/eBcerk6eiW9TqMzwGOHdwdHi+++P3xK3/3l8f73//e4dWH6Wnwsjyu37hWB+8J7L/2td8d1xMQHj/hDAx6vchUdofd3kiQvB/+3Ti2Ms6e2IgiSf+XVsbOlRvjrTfeCI33x/LG6jjz9KVxPJ9b0Z1Xbt8ed+jhY7Fp6ffdOw9q8NErGK209ipYy+29EUafrTyzOoBPwUcmF1bO4KEzJ0+NT3z8JyIHD2ogzdYg8rUf/sF7Js/gr2w6PjzSsZ528V355uGbyf9oCe9tswS7J8aLL700vvXt79SA2v/oL/6F8Zf+0v+sVk8ZzEJDh/O+c/lqvdpvO3xqpcK1G9eHV27eun5j/L3PfW585ud+dvzZP/dnx/e/9Z3xa7/2a+Pnf+EXxnPPPTtOH10Z/+t/8385jl46Of7tf+/fHa9+76XypemNGhQKTHUoYeCUSvYX8jVjDqCXrOKbPKfr8aoYQh30Sr+JKfmCG0SkT6duMgAAD+QBn1++/HbFJ7WCMLpNA/pkYIaemf4NAShdm+ctv+wMv7sHB32XnwzMAQH8A/cll+zIgu/FEtHIocVubMtO+nx9LB17c1w4lXr298YPvvXyWF85M05unKkDGP/T/+w3xn/9m6+MR+GPB8dDr/QBnNrWw98zAPCH/5n3PhIoAtwI0KMYB5030gNZlurMROGBFRNQLBBIEAHbCksTnW8iXsOuIkLuqVO+WUZemrAMQH6XwOcW4XeCKlgYYPAU6MljRgbjqoMBuRvlXc8Xbfqc9YMPdjXTxRdtJinbz3v5G7i0B0Zt+l19SP6Zr4OyHh3zWX3NXynStKlmRkufPKf4wU0pIG7NonAyDuAg/xLQdBvaVoZDiQFKKeaZETdGCP4xZbit4KHkJQ6CZcMMM+WgH+5N2MspT75m9KTc96cu7ffhL+1oUCgo9yD3joS57fmTX9lJY5/2ntcsV54RRAIKfrTRpmUxfk+6UJSVV9uuBDYaL5onHwdpNUb42eeeK8F4/c23gwcGVz/TryjbW7dv1qt7zp09Nz78sQ+P73zne+OVH7xWe1NX6zVKfZo+3DnEw2yC9t3jsMAr2LUPdsqihR0dwp8VZPVgT/U1/9yXCmb8UL96JFqwxSCirefe11zGPs+Po/ndCHMpgeY3zm3NIjGCaYuTRlmBAc488xosxCq8cbRi0NoBmXvLohjKYDd9DdQUzyQo3g6fnFo7OS6dfyafZ8bbr18d73vvR8fP/PRnx8PUs7eTdlPvpGOtTsh1MKm3OGtx+9CCj1oWKCscP/ECUHkbX3WvlEzDDt/SdDQpxSf4XvBiss982tA253G2qbUysvkU+LlnNmUGfeorfg3cvivHCQRP4Sj9m7Mz1S4469fvTd2nRcpXMLaz3M5ew+d+7izwox3GhQ9YzlEelgFKhoO8VRXmQit7+awOoE+M0ptte+2tV8cL3/3O+M73Xqjfh5eP1dLLew8t94t8Fk3gNfSp92D37F3di05Bf4NieIOTZ+8scCcMk18aPy3L7aS1TqNrBLz2+dGHynmmXBsyfe4+SUaoLe/VnuRZgCta0SucHAfOPW4b3bjKC3ikXprXvKM8mSG7T/AMzv7teWrKXTak9bhq8AQY5Jk61LOuI58JNjvvpMPBhFbNRx55rg6fytT38NnU1erEq8FitTPTLD95Db70Sf16Xc8WMNSgQPWr+X/C6tM1U+Vd4MV3ddWHPAu80l8BpXALJwKd0gUcl8DR5QLr4hl6qrNXduDnxk1uVn/0t3hZpUngZIu1KV/ZWXBrM3ynTWU4YwJ6gZQyhyr46sFojqlgHV0lAbfA1GyvPqmzBhX8CrzygdqrH/EkHuBM1vLo6E86vQ5yjVO7tpagcGmlHNhTJzdr2e/S8dX0T13kHD3Y0NAgN3NLV0u/JHypXvodTNRfvdqT3ARkeJi2rHGSPsFtfgsWrCbj8Bv890pDjiWe9xpLQdnt3Lu+3YMFE7eRnvBGn39EDsz21cnPeS5IcraPPfx0HtIJPtgt/M1eHYtOUBcaop0BCzgy2CTBW+mE0NbhgNgD7bUNxw4hdKjstFcK0KNdX2iYT3V4gH+C8nIa5S1c5SF8FZ1ih2rpeZ60061cfqUQeTGzJQXcwhM9qg7Nwhn6w4ELfDrM9zh2uH0edcjc50HYuoP2q2NzZX0shbfCscVLcVlr8qFgTB+QyoSKk+ANSHkfPJgN0KDnifBOcWLa04+rV6/Wfmy6jx+BxmUj8E/6q170B8P0DWCj9t4veIe84VvOe+Ey+lkudPS7gpXHF7pUwdSdXAveci4E2uq3+ptn8WOXAwd46Wa/VyNb4HEgnrNHfPe8fLjQY/pmgkN9AaNr0v5R6u8JmNAOrLGZtjDwx+6ER62EQWM2yGBWyUzgAWO3w47gh9bHPYPaOhKu0qWSleQo2m1uGlzpAQl9xL/Kmt30iZbglvAEWk98aJdvp36/i/+Cb/zqVX5rVp3Ed4QvK7fIVw0UpZ79OwZ5HH63NLzK1eAWecG79KE3ZpjMkfdRSGFLkMNjrYy4dvNKiPRgPJVAPd2KrB2tNx/Yj+7SxxqQT0E+fOn2fK4mRll/eGT84T/wmXHiXvg7vtd6YESTo+miVzruxqY7VO92cH17b2d84wcvj9e2ro/Dm72l427KeAXfnf3twpU3QASYXr0S2ns7xsOHoW1ghpOeqDo2PvLR94/PfvrT4+Ta+tjb3i2BvZP2LDev1xiG+QWuZGH6CvQWnOZx0WDK5Uy+T9qjr5WK9Norr7ym+vGhj32sVmCIm9B+ZW0zlBrjyuXLBZetN889955aHfD9l14a3/jdb4w33n5r/JP/g396/LP/4j8/vvabX6rDF3/xD/+h8f7n3jvu3dgdf+V/8W+Mn/uj/73xF/7l//H4Xvx8drjeCFLyHXnBK/lOXvm0CISP+dWCd7wxfVDbc0KqxDL9+kbxTvnjiW/IoJjkqE98rp38iYfJCd1kIMYWGrqVz188/OBubM6p8ITYVVtpJ23KLwbb2+9BycZl4Ih/9njAVSfyiV/pLPfIZdtC5zrxnWKhoiNtea/Djx/thddux+7dHE+feji23np9vPDl74ynzjxb7R0/cXz8yue+Nz7/3Wvj/vHYmbTxMLjRTrWXy9Ckz/yqdOjn/6nFCgAZcvtRjIZ3DUtGRnWsHiWVYitl1SZCKqHRkVyey1ujYEFmGe8gs4yDRnPJI2EizFRVLcr7HlVQCHEhkKAHfDMgL0VVSv1YEasgCUzddrcx6573DvbhMfKTwK5+vwlQKa5ckxizT9KsG0z6xYgr43mvcABD183wUU6+l9FPnQTWfjpGr9qUX/+TKA34opQoX0yBabVP6anbPrw8SH/h6n4x00zJljZ7pkcZ/aLYun89ag1W10z6CQ6f4Jx9hjeDGfbbgY9gCVZK4aBt7hOAEqzUP3ENZgMCE+/lcHAGCyfaCyOWI8ExMWJrX23nB4dgOlWVoHlm8McBXvrPOFOG8SnLYao+pr6nnn16fOwnfmJ84+vfGt/+9gvpFbo+qlfxcKJupS6J8GmfsFNGtUVg0WejmQxF4SFXOa95Bi4X52N+lz9deIxjBqcPOzrWgw7hczMtVkAYUKNw7GO0zJQR1hb+MZpcAR1FVRCn3nxW+/7QOW1UYBVFtmDBSgI9QEy+hFBBU54MW2PC/SHSobGxsjE++9M/N778pa+O/diAf+wP/dFxev1sFFiUVeCc/dHvluknqfrpD7HyryZdF88K2hI6UC+S58GTcuBqh6B1BTyBsbKFFyT4ltevkmff8k+/u/KWYXVWPSXn6urfsqi32sqPUuxpA437fsuVOmp2ODwLltleyWRA8htM2p36r+vHp353X/t7f4KpS/oNRiBXJsXLiScL83fxvSSP2TtZ87MkOfBxfszInTazsBZ9t3x8fP2bXxt/55f/zvjeyy/GYI2xfnJ1sSKAzKVwAlaj/xyZgjtOlY9yXD1OvfDQAVrjgj5w/2D//J4Bzkzu4Q1p9lt+hmk6Z3pQPBPeZGjJVNEil6Wv5Fmd7Xg2Tks35VP9YCn655LPpW6wMux0+4TT9pbJq/kX/Jp1RM+WWbBw8ulc9YBLW0Dv5+HvGOZCepJ6Zt/Rvp2F5ldpwiPJQ2eSl1lu4gR+5Wu4+pJX0n/Pya/7DllrPu8ZALSXtDlxLf9M7qlLW2UrFm2qS6JTMdJj3sJLyWOlgY62Q/NER9A7pES5OTjsQMdZX/UrX2f/tO9wqfndp77O38oX/hZ9nnlaBrudcnTgLX8cqdKjCSA8r8ExoKXNWpmWcs4bkFdZtPRpqasB4WQoB5Zj1DPtC12cPPhXN7R3+tTpKmMbwubGHAhIn5fo3JX8Pr5YPbAcPWxFHFhhrD9pT23ZgztXkNQAVr5XGwG6bF/64IbgxuBI9UnfgxcD12CrgeHYen4C/IC7TnZPHWZxBSgpkmB3cdZC+mTg4HpsHfyiuyRQFtBsbW2XnOFXv/kRnNC7D2MjUg+7gt4ti61TwGuFAb3Zeiv8HXnyRoiaiAgAcO6zaJo89x7FFzze+YvGwevD2JVycBf8Zu+2MlL5aqlfwguFmwCkz3QGWTcJ3vRsXDmdXV3yT58FzNoUpJNnuKUv4J1O4EPKr6+R0Aq6vM0BE/lulh9MAnADF7Y7LIfmvYy2y2rLjJ+97+iKp9333ndLma1CtAS8/M6jdFgHANrQcPuRBtYaV+5hE5/6VYNY4d1K0SlS4TidII+NMpogj/OfOpRj30KB0JbsN27JrJxoSl7qe+oBLxrLw9fQB6sd9w0oLeijjDannPY9sMF16xf3DYzYAgFuMoDnvXLTKherN03Emf0X9JLkWtGRvE0j/dNe988FT91c6xFwNC+HHutrw2sqzXrycVs3mixy+v9K27Na3dB2RHk82ryB99TZOkc7zc90xaOalbXVUnDtdai9SiRcEn5rvo1fvf9ovPzyqwmo4h+ePl19aV2Tz1zeIlP+Vqo9eWozsHq16so4eXp9XL15NTjfHWfPnA5e9ko26R0xCf8CHGXz8WhweO/O/fHMic3xc+/72Hjvxtmx9eZVR8uP1eieE2urw2F48t2lF4KPhwnw9vL7h7dvjK+88v3xw+0b48Spk+NReICNt7Wv+lv0Dd/GjzWgcvcuX9hEV9urWwmu0fUP/vTHa9v1TniaiBg0XQvPB8k1UAZnTqgv2Uy+xmVvJYJfdcAf2rk6T9O5adqHvMPh7a2d1Ju2wi/eQqAOujbcVyu4lfPWjY3NU+P8xYvjj/3xfyJ1jHrlnwOR/+K/9JfGnzEA8NtfHj989Yfjj/+Jf2Kcju6+8sM3x//8X//Xxr/0r/2r44//qX+izk2wOhAfsAM+0Y8epcN6QqjtZlBUbeR2pfrAN8lvMHVn53bla7lyG/3alpB99TQe2sfXjlUMtyMXG/H3PTNJohyeA4u8tvFJ4rjbiTGsahPXOCiz5dAFtvB3PrXectn8bil/rbAJTzgbw8Rc2YqdO+G50OSwFXPbY3P93rh49ti48vqr4xu/9Ttj4+jKuHDmzNg8dWb8J//Zr49vvrY97h2PDo7f85DvEwxMGt5vQ9/t+/yZf/LCAk2dCL3gEwPoKAGajIEZ/GZcdHgiqgW0lVmlcj66Uaotmfp2fktdbzOaOu3lm3UUMdJxiPeMULayacRR4oZv1eV5ETLwNpmbSRvObqNTI1g6eH/m1W7Bmk/3Jiy5GeWwcDbyncAQfjjQvwqU5U11i55XfTVyxCguyiEwocVklklKNatSyfM4DYv6i4HBV+WeBJ6EDl7Tw/o8EiNapZNPapjgqWcEGMF22J8ETmaOq3jKzP66oTk053h3/yIoC6fEiJaljgxy19kOoDyUSKovx48CfBIsBye5P+lWyrj6G0ebQk5+Bq7eqx6cgE3Q7nUy169fGy+99FLB4bUiDlHxGpftWztjP0aiDkdL6m0hYzz3nvekH0fHG2+8Vf2upalpSwB+8+at6oN+EsRzZ8/Wcs0bN67nXngn8DFsJQ5wHHge5Ss6gN1zo8tFvyjZ5ShSSlVACQfyWzJIaajXAI+2GaANo68J/O9ECTg4TP/R1p5QznU7CmiyUEC50CTfAkN/L94qAQ5QSWV8GfGUmzhFH+XLhTgUxy6KkMK4ceXG+MynPj1uX98ab719czx17pnx6Z/6ufH8c++PY2p/9FzeFT4wsnIgTVim0Q33FN8s/nuSEKC/VL52FpMnNAajp81jnZRGe05jD5CpYtbReJDcS28KjukQhaAp23IKLxWx+Fdtkb8JrwBQmcWWpdSBx+TLzXrOUVJlgZr/Hj/L3+NBiPwu/NRXMMLJ/N7lfK/Zm+SZdNRp9bipKmlRJHnzX/LM2bBHBQf4OGG9pNpsy2YckCtXr4xf/81fG1/+6u9EgB7m3nr0XJzd5ThjhyNX6VrvQ1vI9QI++CreDN9KrRM6KJ206E/9mwNB4SfymHLy0b0+wYTn4LtnflN/LrpB/9WjHfKhDvxt1U/fx7egat0z9bj9lFPHlO4Of6PTYz4JIumR0hN1j15r/Q29kYLgMX0Fv5+Fa23MwLQdBEn5plHwXPkmf6JJ81HxUm4UrZMqfy6ypT4B3RzAnsl3dU99PfXchLPx/8RxolTwbumU5NdW6Z08087jfEmeT7hmvZ5pr8rlPlz7rgg+Kh6s4mSk6Z7e1TP8UPRZ0KH7lQAqeuJg4lx5JmnX64TwJnvrN33ZgWTjTR2cLnh3j/6v9yMHTrqyaLjgc45VvpRcqqtwnX+WMrODaF06NnV61P1nRxJQBo/4xcyVYAEc85WPjzjP4X3yAxeHbc3Q85RHG+cQmCwwCKVtpzVr1/u2BYEnlh0uvFanrdsSYcuC93h3v6aNDu6r3/CiLnd0B034H4JusuHuQicsLs6hmbymVesTfa3fxZuC2+i5lBRUSg/Du42jyFngLX9HSmb42K9JhLslo+q8ubNVe8ZrS0LwwmHcyT12xmBxD54+mV26G9m9ux+nPThRJ1nRTs2iBee2Uwoo4LB5Kv5EfBe4mIMG7uMVMNLDDyKm+LMmNJSpwLz5CI74a3OwpGbI/dZvFSS/D30r/IQP+pV8zT9wygbCo7wVpIUOVjH0DKg2yJeZ7vhjKT/51GFw6iGL6p6ypyLwhEr1G4/WQEGemySwx3k5vGOvvEEA8lb9VjKf+m6AQHkDCWTB04I/l8/SsMlLLmq2f0H3+gvvlg+EB3Jx9KP10hfwtIwaLNF3ZfWveDL9Nttv4EeQwc/QhhUkzvBofZl+B0foXq8O7e5W3/Dq9GflPXqYjjfL2ANufKp3rjko8FZQHDwGF7aGOQuABrlvK1St+mqd0DhpXpfoC1/hU0LvCsaj8wXU6ID+2he44dd8HV41eOmpC9Wva9evQ+SCH5rPJJ+TfvRd6wp+anyZ2EGrT3XWYBF9I0B1TdxZDfLG628kaN+vLQGrK+vpM76DX/zRg2ePwlM9wXenBix+8hM/Od548/Xx0ssvpo6OcdCb/MGDgRI+mcEYOvR+gvml/UfjI2vnxyfPPjse3twZ9yOb0Vz5C3L4mMvx0dJ/k13Fc/ErjwXWoyc3x61H98ZXX/vBeG335ngUn7VWty1sahpOH0O3pbZNdeJ/bpmccwbN7VsmbMf4Y3/kF8Z+fM83X3tj3I9uYmO9/SKdLfqz6SbS8B4a8Z/hiL0vHKQSV/n/j+nQcZL78Nz8ayVR7P5iFSCekAxOqBMv0MPw/TDlHXD46c98dnz0Yz8xfv1X/+H4nS9/uQL+z3z2Z8b3v/nt8fY7l8fP/+Ivjkvnz4+XXvju+I/++n80/sL/5C+OD//ER4rvrK6tA5Bjm9DMwG77k5gu2A0ynHXCPtCH3pZh4AkM9daafHq94/UbV4J7sUHbCbp3L/IjUHfYJpqo30CGw029FcSZHHvx8fG6rZJWp8BVbZVKeWdoqB+OxMvf++73IoNHF4d5rpRNPBScaK/9pcYhyaG36IRa6Z5YCy/WluwoTttY0ltsM15++Vvj9OljkZXVce9Q6PvmG+PKyy+NzbT/qY98LHUcH//+f/j/HK9e3x8P7BY7ckLEVW2B2/XQBGLSY5n9zJ84j6KlJwBUcWU+KadiBH8BaFagcwSBYpxKgLHQ8WLSpN731/uQ7GkjaRQjppVHmSnM2tR4fQ8hOWtmxnrm2h6nPnyHwAewKscATHikZrvAXzA/gVWdUjsi9bUSeCcMvnMwKA3tI46EUOrznKA3U/SseS/TiNORfO5hADMq7pXyTh4PK9BInQJJ/Wr4WrgoiwmncoxeGSq4zKe65Suhyo+eNW1nPdWkfJctnGL+3BNUgde96XjMOrqcgnCcK39olAfV35kX7JSC28V4x9vBRwP1Ttyp0758o7kNQ2oME3MiSqEmH2dHO5gfXh7VoSWNX593Fw6jxigQhsLMve8lmOkDhVf4iQI4lHosjdZPsJotBYsqtUkop9OqDvv7ajYBPnIx6PcjsHpMWNGlVjikfhfccCjxAvwzvmgIv+BhzPpk4u5DGec8a97p11YyHgJ+yspSo606o6D5BgwO0rEv0KxSHaiTllTHiaXsBf81yNFkqX71zN6kUTInDweGQWGog43+fle9USi73nZwf5zZPFWO/uraufHspefHxdPPjTMnz0VJxplIxgpsUu/kpZmK9vnd8piaAehmUvFlffO9y4ELr6Bp0Vxd5Qws6gX3zJ86/Sg+wbcqlC9//sGVMhS+eh/LTMr5pJfaoVrwTlLlg5aUk7/6lt/kaJGhPmZ7MwispP1FmrckdalXWQ5Ny16+L+AvmPKnvUUJwFd1XSx48FlP6m4uyjh9j1EtJyk6DawVsKq78Bf+i+PBcHgrwMs/eHF84Uu/PS5ffXvsP9wdh5fi6D4KD0Y06IRAWbwDFt2t/kUOpYJxcaFNwb/AkYTfDjpzpbtKVnvpNvqXLAfGFC1Z6H3W6m85K54OP/n0277rqjf6Qr9jYx/nZTvQjbzIXxiZyjsJDAI9xlDfzNTCTenApBrICbcLTqt8gGqaNu8Vv1b/m7f8To/rOQr4r3h0gQtX3U6hplHzpfuz/nqm7/nt8puuqLaDR3pm4sFvOKwyuch8Mo567VvqVq6eBS76Xn77SWdZz9RV7aceztqEt3VeeKVohdUOlbOgnzXAmxYqEImzl+Kli9VXtNOvoFA92tbWsSNs1Oy1Pv5ony2D185s3z0VF5yu/MHtxFW9Yi75UKh4GxD5Dh+Fk5TBCvY0FgzJ4z3sZtD0qc/A6Xr9U2/tb42OquWN0afKgEXN4H1EjtKU19bJH4xWHflXdilsUsEcnFj15ZR/POQ1dcCrVWVpzG+HgtE5ti44Z8AgQXoe2A/Xe/XxbHqa5z3pYKvNmdNnx8b6ydgtp/HjD7aynUc+wV3BErynf8qA7Vj6rv94un0NDnhvC+jU9gi++Dx4eeK45DTfi8+Ts2xk8VvzlufkRh2CQGcdBKy6P8vvcWa3b9Wssbc6bO/cXrRtcsKqNEHsoXodn1Vt27vbY+vO7cI72rdP43ybHnzGX/dikz0DC30GOHA0PwW23EM7trF8zOgA8EoCJ/pY/WRPQi/bFvATXEXaC3dSBZDBm8H3gJL7eZp+4qEKbpPHp7bvW9qeTGADZ8lTffKJ2HYwmZjpINiKJbgomXqgTHC84D1QqMczdoWfEikM2rqO7m9omf7pW8GQ/O7BB+h7sLf7yl6Vz+TKHxMP72hZdBUw6Evyog3+9NVJ6PC+moDx2KEEYKVvW4crR/74p+q1BUQCd/FHdAg8SdrkZuB5q0n4V3vhmRsJ/g0o0D+2fqifXxZgA0ZP2FRdqQdfPu4DwLu5aq/ah6t8Ctj4TgJDvMCnrwGAPf63/h4e733ve8bpM5vj8uW3KhDSJwle9YtPBReutkdoGJj3EjDxI6vdwLmQF2XqPJGFb0aWbty4VVtzTp48PU6dOhN+v1v9hxeI1y9nmvGoDIoZQPv0z3y6ArQvfOnzxfPVRlpbCf35zzu2Tyff0089XWdU3Nu5M05s3R8fOHZynLsX/rd1KXAas6/BgjDC5rkzBZeVC3B9H4+H5w/n3vr5s+PtBPaf++ZXRihd+GED6an6Ti6im/kjOn3sWOxMysETnNp29Uf/8C+MQ6HbdvrKAFsVdTr99WrAtejDV197bVy9eqVm6NFHEFuDB/mDK32HW3rcQBJfuXHd+tNvNtFvfBNyFG900No2wYVvDepcunRpPPf+941f+dzfG+9cvR5eWC56iA8NMIF/99Z2fN9D43yC/42V1XpN4I3tm+PCxQu1tN223zqcM7hajV9Utaf/fP5K+XHy9KnQ0yDGfr1eE1wGh/j98MdGWY1iNRZaGMSxzcNAkZW8BjrpMPKD3wTub775Zvn1ViR7q4vY9qmnLoVXz6SttsvOKQPHkpUywZO3x73x+utj/eSp2qpMj6LVqdNnxpn8PrjKwEB5ul38d+XyldoykVvhr17RxIfwut1f/Qd/f/w3/+C/HP/Cn/8T48ixu+MrL/zuuHb7xtgI/Z/bXBk/+fz7xs3L++M/+r/82riyFzkPHz86FJ2xoMOUUQMAJavVZL7/zJ+6GP3XQaPUROyHmGE63jPNYFp+5SBMZ/zGMAygexKB0lQ5BqmDUFad+T4vaX4vQU2eAnnxW90IVo1aihYGbCPY9YCz1f6TTnFifWq/77WyeJzyVdlJhHaKKBtOSPCQqqbBMituptvsQe3t9zD9SevVZwxJKUzFqA6QVN/hTva0QTDB1HjKzcCkD+or4xRG8lvw3bhtJSu5n5byrfGF6aIaqn5Gxic45X8QQyZn190GRHvgM7DCeBnhh0MS4jllC17lta0PDEWNIue7PIy2EXe/XeCmQCcOtVenYua7i0KqQ4Ty3SxaOTtFJgzYTol78Kd+QuZzI0rUp9mGlRNL5eRuOak5sDrYBdj6T3ER2ABVbafV4CICnnIIoD6ByMR5OxeBr2ZqgNGf6KNSB5fkaT7bEePAwZn6y7DCQa7acxn8gcPvokzor7/g4FyockUAlbL1SqH0v/Fq75aRbCN+bVjpTuWmUkCfbSsHAn/hkVNRELXMgbvaSduF+/wdi2HlpDKs3im8e+tOjXbb/7W2shFn5fRYXdocJ1fPjpWltfH88x8am2un04E4jEfIZhtsySfFefB3LbXUYa3VJx7v55Xcy1WzcvmrRyUXC9p00ceJDpnFPa/vi/YqKTBhmLfJUlXk8Y9+SkcXdK2Ur/SWzwkng1WX+/lUtmD1TJ8PtpVUzxeX5/4ONNd5D8KcNOGp+uipxfeZfG98cLKD9wCEjt1Gyj988g5l+dZPrcdonBrXrl4e/5//4m/XGwPWTsXQrB8bcfvirKTOoK8OFA1OV1YNUrWeAcqEf7Zd7aZubfQ9AWw7j575lHyS8bUEQoorwxC5N/sz+zHz4l+/PZ+6RDsO21IHZ0lbKfEYltIlkZ0Jl/vKVZ2BjdNY7aQ9z+mRCtlCQ/3kwSrj2dRb5LScdHyV1G3ROZMOcELqnuDnybNODY9W+xl4tKF+7fiuj5J25HFfkjc3So9zOOhZOsFsSrWVvxpkx4dJytFlykjqrjpzlY4LDjgJU/9UkJ/yDs6qGaToOMHCY1sVZ7Xk9yHdO3V/aFAWCyzqCX6jeyaOqr3FijJJfelJ7jdM4E6O5mdX8pOXsm/BLb3bb0FoXBWf5D7nC9wcPEE8vE/+VqcEj36Dk56VfJ8X2zS/y+vyvXgnbRSNop9yqxwySf+Uuxt56i0PbcPoaRdcqSPeUNmniUMy66wBsoQvaVfITg+r970kWfBq9V94PAGmk/h7RrFfVWwGqmeXO1DYXN8s53HSksEBk2d4zDkHPVOJ5ofK17As2zP7sw2QsHvukZ8KRslT8Bjspx/sU8sm+tagSD7ZI6mWfZeV0SI+fTLIJJldxKMO4tvb26n2oPVe+haUJdmysFN27Pr1G/WKZkGLIM3BiF57tn3HCd130z92ceFLpnoBdclzAC565Sqbn8f6R0YK72kPjTynZwS48qFRwZmr/Bx7CfL9bmz09E1qYih9UkcPlix0U/4Ed77TB2VzkspGJdOUDbDyJ3qlCLmO3grcfBv5+AF4hnxMnOHTpsn0ldWb+4GlB51DlwCkfwb48BJ5s03B09oymnyqM+BUK/DIUiqqfleduRdY0cygh734JgYEJ3hgfW2jYKJX8Xa9Sjjl0UHf0BnXorrnLmygD7XM3iDIQ/v/Y0nSpq0iO+H9HgSyemVpPLDKLPxDZ0hVRf5Tx/3wKbeAdMAKHARR7Vvmhzz4tLaSBvflzyVQInvXrt2omXi0aF7QfUuo8ULrWjh0GcTgN/G5akA1lSo3ZZyOkUp+Cogn39HW4KhBJgOed9K/rfhEG5HXZ599LvSJf7l/r/Rob3dO4Ye2Gd0ZO/G/dsMD7//Qe8b65tp47fUfjuUT8bEN5gY/q2snig93IhdL4YVzF87XKwiP7N4dJ++M8ez9pbEpbAkPPoy+gIed6Ox7IatA1VkT9qjXqhUwB48Pwj8PIoffe+ft8ZU3Xxl3Vo/XAAx+pIdwg4Gxh8GJmKZ8zuBPf62OEicJRj/5Bz4e1LUOg7u16JcNthyP3/dKzgTb4RG+NjoaLDWQwX9UF51IF5E5utuy93o7RfpaLBXe9urP8tnJd2CiB8kj/oRLn3Q9H/xTn/rk+MmPfzw+zH85vvniS/VKP29P0Le9/fvxiaMDIxsbq2sJpL0WcWW89ebb4/K1y+NjP/nhcSLB8HYNCrEdlsGLC9u2IFlNCAWGin1Cb/LZb7WwYsbKqN4y9eg+Hd7xag0+nCCNJKzP8xK7OlRTnFk4SD/ltapKuZXoanzVrA7ny6Uvp2+kTvErmgr6nVOjXm+QMeBz3EoAn8mjXlumxQnsaSoeS4EdDffCf6dqAONIcGOi8tH45V/+e+PiM8fHv/VX/6fjd772hfH1b38n9u3OOH/q5Hh65ej46Q98bLz47XfGX/sbXxw7bPkSHZdYI7BK4C65CM9UH+b1yT9+OnFhz2KWIkmHWvh85JNCa7mqAhjnsZKvRJG0gEPCVEilKEKUUtBVppEmv8/+3vW1sqdYjxfiBZ+IqD1M1HVqn2CHqRfAd4BGiSzgTXLfMkh1lpLS6ShD/aKUWjGl3ZT1XfLpufrqeeqYRC2jHiJZBoKpa3k/YAK3pTtwQxGVIQncPjFmLQtM3X3QW/AVYs/RYydrY2J5C778KQvNFOScfXOvHFp50mQF0vmtX5YqScoE6ggrTZp7ubx5oR4kaUN/6uTVKIVqP8qC8rMfEp0siyGo8AwlcNABSlVeVcEhICZd3KeQwDbxaC8QIYV7S+mMTnquDTCXmiu6oXk7xMUncL6oq/C36A8c+E5RcMYm3Qh54UCZ8FfBk1+Mtz3unAqH4uCtufxGfryknYPtFz1TnBKkzKZzZK9gDbRE+IzuMST4sl4jWDRsA87Id5/wTterjn738soCrnZyORLpcfIkeAv9Zp1WIagPv3ES3fPeUfkd2uTZY7wnFY5SpvDnM7c955RdvHAx9F+q19+A/+L5S2P5+Nr4wYs/HM+cf+/4g5/6bAzV+TBTOz7xS0LXpqGrUtG8ZUwKGfrmTByWA2mWmwpZMWXrCk0PFp144t9IaJ6mutBM2p915K9gWzx+DGPShLngDJ0OJjwizT7MNH/PstK788z0I8/zdfGzkyIHysmLzvJ2/ic8XX1c5KnfoZ+S9xYrYlxVFacmdZQuqPqbD9fXV8dLL744fvm/+f+Od66+NU6f3xxHjh8au/diyMNH/lJLdJZByw5S8YxZsilfk2fmb4nTTWbwqzZdeI4R0hcOqwBPouvglCzgU86AfpL1yffuC9rV3s/itIItbVb9qdO2H9+1KTGCyk0cTfioN30o456kPvwVjNVzr3Tj5Mjvqj6nHk4LPasNSX/0U/3KgTUFuz6/6cx00W+XpGznbXqpn+73XDuSZ5Jn7lfbeQZvudFw4IDkq6W3yU7eq87kY2+1Q+doA90nTmp1T/LOPuEjuJNqpiG6lb2qg03BFQFtOWOL4adQ8xivhaMqTU8JYOFmwYuLy6yqz8oV/C26+TiBYeK6BgbSR06RpbXsLV6TwFVBXOqzPBdu2NDlwGzVk0H0hrH5Qp8nDsvBT/J90s93lzyST5iH14hH4YkuTZZ8dhCPBjVTvOCVeXGGzeDop/rByomGZ/qzV5x0kKUdupW+OpI+IiBear2CsmbK7Ce1HUGwK/D2xx8gv5GVE/1GA/YHLfTVXn58INmiduTwcm1/44yfPXt2nI/+9kYb9ddKsiVn47CFlugGJ4Gj3rt/a6sGLqSDdCxGS9JXdGqn+YkMHa3ZQ3oq+dNv/IcXehk6+vZAg/29Zs8doNj97QEYfsTd+5Zvex1dAqXYHNt+4FeA7sRyDrOgkV9YKz7SLn4nv1vhWYMUBvbV59mt3a1y0n2H3+7BKDuInmZeaxVIrupTAi/8xl8sSkTvHVkKn6dNdaSn1YfaH40vi2HwUVVbeYKF4oG+FbwEv4W/BU+ZlSVzcNcDGe0X6AN9YioXj7P/+qGfcCmPevCUuvm/fbhY4KXrglMBqWC4/Nn4TNoW/KfoY74UvssL1sf3UiEfRnKo2tKx5cKjtrWHynjyQfCD59j3kpeiTQoHl74bAKjBuZTgm9ZbEcJLZoL3+K2pqN4SYkAndapDH/NRPDj1/eR3vuJMBgD0WXtzsLH89CSDtvTirVsOaW5aBQXVb3mA6JKQwvcu2b97CT5dW05LwUCnyGiATV7/C1qr/TxTB3i8WlUAbNURcJ555tnx1KVni4fwiiXhyqzUPu6HCT6vjhs3bsbOHhmnz24W/+6GT8msE+CtDtjb68OmnTVBvo+l3guR148snx7n9qPjd0OzdE4es9e7kcU7kT2rBzZPnoy7/KhW4twLzvnO98N3O6Hz96+8NV65vzN2E/w9QoPqY+Qi/AAR+nk0eLCCtHzJ4MOM99JSxyvvf/49hVf8w77CjTMAVpZXxs5tW2BvVJxB36KtgUa6qSad4G8R17Tuo8dWC0b+JRyhl8EUvIif5CvfOzhQ55UrV8Ybb7xReem1T37yU6Xbfu3Xfn188/svFc/UK1nzLVyQ+GolNDteB3uq/D4+DF6cNXL+qbPj3Lkz49IzT9XgANrYvuq8CO2XjUv/7xvITI2tn/ucE5N1raf2a4UWNqVLyZKVCdpXXurYwB08FpmODscX+sAPIdP4X39tSabb9LXuhw+Vt7rFc7Jo64DVJmDp1zMujTupz8o/OoO9Vz9o2UO2ZsnADj2cNo+HD7e3o1+3d8u1xbN/7J/+ifHP/7nPji985fPj6o3b4btD42zoenR7b3zq/Z8cX/r8S+M/+c+/McJN49iK7TapS9wWGOovuJkDdOD2eejjf2SjBgB0hrI1mu430UNUyKVEKasmtuC8Z3wwTBvwdmIwpnIagyAN25PjAcGtYCVKgdJOhaUMAKVcKziKkjPUihRzUrIQKhBDAARy6NmsD8OkdAUppVDVm/wU1uPRwSUj/Wl38VwgOZVTV0ExVtbqk3YRDHNwwI3sYhh9VDeBpHwYcoaWYuJ4M3zu65DlhTXKnDxIIIKBEzBiAAqkmMv33BN8V9nk1obnFfhh5OTh7EjKyOegIsxC+DhV+kvQCbzl53CDNvITavgFiJHigJK+cFhbYLUnyU9YiqbJNx01Cc0P5zJ6NfMzBOhQRgGHpmJlXXBTIp62OLT64HA8juo8X6AR030CezmxSbN+BlgfGc+7DHAFec28jFeNhoYn4IMzwogJupWHD2dLIKzXSNmrDxYGXDvoTPkWX0QpTENVRjytgAfvGZk2SFD9Sb5JY/3xaWAEbsDlty74XUt7UtGUjZkmPvGMDCXwyqJf8uGXXtLV+2u3t24HBgMVPYvVdAZLLnjT16qhD1CkODc3TpWyP7EUxRrn1WzG269fGU+de278+X/hL44jD5fH9u0oz0OMopDqCZ2lkhN/EJZUOKsW0KpQ+iOp5QeXdXqS16d6/Oo8cKrf+EYq3FS2/l0pX2up6aK8msFwEEYJPiS53g0T3EizDzM97tMCZqnuud5dSZJnlRd/V0uL5OuBurtv5LvxNnHm+4+jfwVt4R1l5r06Rbj61PWSr9Ixx+jnY2Nr//b44pc+P37nK78djCR4WYsuiqhYAXAsxr/AwXTRhymmwtxrXpn9kKo/qdtgqubmoC25OZinZ3Cjj6L/5wCUAPTcuXPlRHAIZioDGN4EBNxzutCNhas6XbkvZIEbed2nr7Q7cQQfaN8Hf7WeLRymHylZe5QFBs4SKP2iUJ5X/UnkQeo+Msbw0jiQWr5bzz7J07zmkiZN8q+qlvyeOHTNNPsxn1dfIF/ZXA01upL5DgLgZ9Yx2/IJh9Vn/Sx7QP90XuyHF+bAqNVRbBSdynmyHcssTg0o5tK/1ktS+Czl3YcHOp/jq16zFuiB9zxrvvAdL7R8Fe6St2VAymdwWsEVujxiF/FYyyTdaAsSGws2vKMuyzPlUR88yUtftd+xwF2eNWzNI5MmxVtJJR/gq0tey87bbgngi08WZehNcMGj5+XQ4sv0RVu9xQD9EpxwQIPP0k/pn3v5P3gLPx7CQ+0DNQ75PyfSzqOxd3cvQIVXHzVMXgNohYD6yY4/NDITRJ+zPZb+btvaGHxwZNnCcnhTdy8DFzA7ldyKHq+/iz6P/bp08anxvuefHxcvPFWvfPXWBYcDKzcHkKxKaF6ZsjwZuL+is2BfG325HW0SO8AmyY0eAbXta9lc9bXjWPkMNIbGzUtL4QODEw4rs0QXfQ0uW1XBd4Hnhg3twGRJ9L7zCgQcaePOvb06QIz98orFrd0EWcG7Zfl0jGXenH560GvlapAg9ZCXWiXB/4vzXOwaGKevcTw6cRyKvYQLgC3wIqipGRWwQFboSiboLLA6+O5Q2uKveQ6/D8Jj+l8+Xf4e3Gsa6xO+WljM+o1X09OSZcQQMMJltZ866tBetAgfsc91zk/AwXvKkm/LpPGyfmrXd4FkyUvuWfG3cmI9ZfpQwF7BaBbSGRC3U3/gC10kfIvmEEQ/oG3v+0+jwQv9xOdun/F+7WPPg9gVuH4yCGFgq3RU9Rmyq0uV8P6Ek68idQzQ/QKzlizX37dyJjxSPJo//cV3cFv8UZ9Ac7eTuvsmvLcv1r8XGRap45emhQAZ2eHWLHy1YvIiMlY0OyzgbP3KvzcoY5n8JUvl1zfqsL4+p+BBzfjb0vniyy8Vn97nJ9/ZrUk0p73fj74Teb1vY3383DPvHxv5fiw8AuePyPlu+D06ffdB9G36shb6nb1wtnw920p3E+i9c+PmuLm/O+6ka5cf3BnXI2u3yUFwfUhwGHlK54MLehK+0CQynw6ub6wWTQTJn/rkJ8o+6LfDMOkcg4yf/MQnExgvjxdf+v54++03iy/gEF0NTBafp47atp00B0VtGeVLe140Tn21qmHBB+7jW5cBCOn69VsFm+dn4y+cXF8d3/72d8Z29B3ftg7fDfG8QnArMm6gktx6U8Hd5NneToC7ujzOXThTn6urViLYz9/6PtWmvfAX+NOuVUpiJnxFlsWnVsFsp19bsYs4Sf0lR5EZ5bFn2xvna0Rf4d3II51noKj0WO7rH31vspGt1K8eQOnB5HoNbO5pUxu1dSr3sKytQnBY8kPGUr5i7cBddYcPy1dM5ornSFTqJOcGoHbhYu9+fL/t8ef+0s+Pj3/qzPjei99OnWvj+HI6EL5avX94fOjSR8dv/8bL4//+//pGeGyM5ZXI4KNjI9KanuP1hQ+YNnwvPYiXrAAAnCBNxpo5KmPeQh8b1ohLoXaenJbogLYTtWSE0qckPZcQRcf9V85LOucJY1DMEmZzr+6nzPLKcq6V1LVdysVo2p2FYldPG13MFkJ7HULq7xNgqZPgKpkCcf12KXP4CIS2sS4nhq4IEJZO6cucScaw1cdFYElQOCkYSrnHwXGqQDD5fTJqLv2BJ8752rrTInspOxjBqh7K0Ht/A10xuXYoqMJl6qJga8Q0TyjMmunxI72Dj65/qZjUpS1CahVCLZHNc0bSvaJA6uxRxzg9oU3fehR6rdaoksMuyohEUXrdCWfL3iWIgxNt6qd2vV4RKCleeKs9MoGX0mrHqo0I5anPBXaSOoxKW27EceAswPCRI0YXMb/vvYQGLxG0Wn2QPLWEP9/aYWuHSVDsIELOUp/mHEctzxisgFwwWHZkRI1hRDP7e9Dt+tUrhRt7fJy+n25V3wBh+Y7lOnigZwzMNngvsTdPNG/oVxXKM+XuLO5z5CXvbQevPhX/xunY3NyowMayL4785KPJbwTdrIYlfe573srsYeE8GUph1wnQe7vBK55rB2zKoIRelt6mkuIDOHTSNIfiURQ0vmLg6mCUrdB968H49Kc+Oz7y/MfH+uqZOCNx3GokNG0nFV6S8KoW1CnBC+Ppz7/Z35lqYG8BUxVJm+Hy+i11Ncq0M+V7j9TSdfn0fNHWTIzkhEeataljJt8Ltpm3HuU/3zFG0qwjIFV6/HtRVqry9fckHawXf8F1cvZDyddFXe9OVUYgsai/8zUOp87Q//k6UJfU9Op2JcXpIfQvnolS372zNf7hP/xvxovff2FsPdweJzYiD87CiIMAt9WveCJebVezSlpNdfis9XrrxZbx/A7+DSDSVeW8hc9cYDLYdSfON/5k8MiCsgYA6LWa9Uo+h+fQh9733M5b62u67IHXFFXfeiCNliDP+LhemZh86pj4JkNw14EKx9W10Pf6lr5wYrEPLlVWuZajnm3lSLqvj4XDwnzTxRdYqZSPGkSePxap2llcRatF25L+P4Yl12xnwvCYn5OdnbHaq/e3B//0YPpbW9qSpoOkTNOnHS/9c6AoHYgmaKTfKsWGZlCtMOJwsAnKBYMFD2eb04qjwATPXhvVwUDbafqWfMoPdgmcuVHwzAHb2T9lanmzsqlTmcJb2THtgFH/89kIruC03pXsZ8rUoHmu2de6lzpcUn/HB7EBC31J/6tAmeo7nlrgn93gSCpjya7AdB6A+BiXeQamqisVl10Oz+ExeKv+5EIHuC6dFXjhx33BBOjqrIB8ESBItQrRwWLHDb62/4DH0EqAY2lvvQYxOGMD9M3AmVOi9U174BBwO2wMjlNp+Tz2YZt9smoEnA+ixzmOtibor1cdPn3p2fH8sx8YH/rgR8bGxqnSGzXorL0HBiFavvWpTnm/t6hLO/lXW2LSj2o3Cenlr20hgSPdDp67736XDspn8QQ6QAY8oXvuW03od7ihflflSeqE+9pGusgPF7wd2WZguJRgm/6oFJAsbbXFBb0FXbdu3Y7e8+aE7doDf/d+fIHw+M1b9nTnWXQUB5zP5ZMtdRgwHYjtA/G4p93ghw/Avltuzvfx1ECWpec+O3A4XCvwwF98kFwOca7v8JG/fYFc6qz+BT+NV/pkMQAAtVCRm/TgfcFgnOkKanOv6wr/BTFmJ9snjd5SSf7BFXqCufRZeGJvZ6/8FUGerSPEg3yri7lxOXjYuQ76kA4VXtVRPmf8Db5aDfwWf5k9bt1glWXJYIBOXBl5SpsPFnDBUmCYAwBkUKrcaVsb5EnG8gPhKH3Bb2wQP7H4B5xpE25KZ9BBh9ClB2DwI5ugv4sGWtcHx/xkQZp+yafd+r7wXcCOp6JqU1/rF3gRFNZk3116LDYicusTDDs7dyJzttX04Dbc0zTiiyOxJV67h6eLAfLs+FJs3J3wRXCAW+/t3h3nz5yKz7dSvu7ywyPjmZW18eFT58byncCdonf45lsOg94dd9OvW/u22Twcz7/vfeP597+vZmQLn8HHvcB78uK5sXH69HjtnbfH57/+tfHCD18Z1/a2EgCG/1PfkROhV3AVwnSfA9+j4OFufEX1LC8fG08/fbFWMhjkqQnYwE9Hndo8VVtHzpw+OS5evFD4cS7DlStXx6uvvlY+M9719hKLqq1GRSd9Ry12ofTMwn6Ujk1y6B4ewLP4A21iMVoWQ09VHA28BpuXvcIz8QNi4SvBv5Untco3bfM5bl+7Ma5cvTyeee6pcf7SmXHzdgLhnVvxiTfrlY18p/JFoh9MJtbEV3SnuIQv4gLTtdvXS3fACx9YME7Gi3/SOPwdTMcCKL1u5Ro/2uocZfEVjVlbd5KHLwR35FMn2Gpxi20H8nutKHkw6cgfca98nWoPn2IouiK/4SHwFC5TtyX64t+r165Fx9kC9mDs3Hk4bt+7Of65v/Cz4+z5Q2Nr++rYXD+ZWO52YLw7Th1ZGs+dft/44m+9PP7W33ohQX945Jh4MP49hl60yUa/268+9Mk/fiFgmNG03DICNiyhJkAUGaaKgguAS2G8erVQCsnbhreVdBnMAK8ThH4GKXQdYRRU1z7BXDUCWYY8imC4f3hsbG4WIi2tMMpS+17CvEY0Ifre3b1S6kbEjQZ7LyKF1oonijl/yVxIBjsilwJYMOgDhwTlD+OBsRjA89RN2dzdS/8DG4fcaJ9XcxTTJL+8DGkd+JB7nBjOELi1CZXacdhQnZycXnFcduIMS5TUITMIqR+e4Upfw8HVF3vJauYibddyvVKWCqbe9JEQcwbqcMRQyr4WipvyD9bHagxaKbxUqhiDQ+HRoeqpg+aSl3Cset94Cu6Fbtqq/V0pd4JgoFPorUf6qTKjYJwPMHI+jKg1M+lT+hoYCQxDDke1rz39ZFzAqS3441DUHqjgJD+jdI7UjAh6qofyR4vYmlIaBiiUgztORzlNEYr9OAW+r69tpr37JXjwRtiUAYM9UBQUIXXy5/a2U5Pb4cYXvayOk9nG/nDwxfFSl34tr67n2VIFPvplpgA+BDuCea9Eghz4aqFl6Bpfzz///LgXON58680yKm4+ynNOh35IDLi8DiOpmdcQB070lfLF9/B0+rQBi6VypOu1SQGawkEDglwaLNTDe/Ve2CV0aMWlCSO2NUuTPq0eXw6P3x/Xr2yN98Zx/EM/+4+NjfVT4ROyGScmNIV/qegFwKSpKCh7//s5Da0sU4GS53KC8gCcs5zU30NbI4lpRxl/Df98/uSzUr7ihUqVXw3k4QmM/6ikrgnb4/r75+Pf87n07rx+k+Tcqd/SY3gOpIN1KDvLS54dfC4dfH4wPc4XIGce7fuu9+74n73Z3FgNjbfHt1/42vj873x+XL11dZxYj3xGpvASBU8P3YvOw5bV8dCGPDLgjLMEhwyQk3MZXnxJj1qeWnydZFDg5sKAcg5cYBXA4Oda3pz6tIt/i8/NqiRxBDpvrygq5yGXZYwVDCe/PFOvziRvDYImgQOrH1x1BDOwUY5KLm1MfqAHDEzDm8FPKxh8t3JJGanwOtGdZy5O5EFaHYRnpqJF8nimvao3fa86UtR3ugl4DjfloPQgRvRNnusDWS1bErkXwKbC+l2OZ8rDve1m2pkDk9ryia6T/wsOeMp97U9dVE54kgHhO7GRcCxvPVvivDUeyz4ksGTX4XDWM/tXdUZ/0o/aB6N7aO6TPRekor/n7qt74kMSaEDGrA8di3T1oS16k61s56fLNR1nneBxVaBUdT/hXWVWVmyV69Vc8imjvdmmfPrnPtr4lH/edyAr/wE9yuaE7PY/K1v+EKc0l2BdGQdGaQf+OHYrsRW2B/QrxKyWwRfqN9C9XEtnbVfUJhzWElo2LbDjtu5jzyix9Y0H7VrR1qe6axcvVxCT77u798b1a9ervVMnT4bfzYotx16cqYPIzp29UE7+qZNnxslTp8ax2ONaCRZa1exuBXH3alDDdx4derrXr0bD+7kbuLQnOPVqKL/BB25Ll/EzW01DhfuCQzIkT2iQPziEq/J30kbRN//K2Y1fpy79rBT9UfJQDAIPPpvuytV2ObP2SfBy976Vp21HyRf8CRxmnQ4ufOPNN8fly+/0oMqd3XF7u0/zdpjY7t5ODQzQFegPNPpSqxub8UtC+52U4wNbtk6/HU/edKdogtcdRqxf9qjD4YPgqFYppgwcHjEokgIGQKtXttxF17XOwj9LpQ9rOXnykQm+WOEJj5VPEP8of7WdhS+SeumKmjSJT7m315MWLfcG5gwUWTHhMLjwEl9BfXmmTiso0bHqDC/c1TaZqseRn/BK14MnQs+HR+MHGeTN3eTjDxUPpet026E6gM4gRWgW+qi3tr6mLkg12Zcnvmq+eFxdhbfIAd9SAqM+0Zk1ALCIKSpv8FnBfi54lsChTrSYn+Dy/fhSDw6WnUujKV71ohK/3Qxv6xH8mQKRd8GxSZOSvfjAdebF1l64WK6+bKtWV1RG6u3v506tjY++//nxh3/+58YzFy6No5HN22+8M+4n4D9qhnx3f9zJ93dee2PcvH597IVn10+fGu/74PPjwsWL5bd5gweRexT8nXv2qXHy7Jnxyg9/OF5+5dXAsFO2xNaB129dG999582xgxdXQu8AQs7sG7+fPqj78NGHdW7QqiX1oWUNwEc29KBoYz98/FqvMzydCx4NJm1tb4d+x8alCxfbrqRNwT8f8vbNW+NG6ZvWgeQLD9cEWxLec8+z5kMBsddSxucOnioARtfw8HED1tFDj4L/0ncC6fC4mM8ZJGIZclyrgLa2xkc/9qGxtr4cH+Rq9N5W6j86zp07X+2IFWuGfNdKqt52JvAXV+ir8wNubN2sWBKerQjayHMrhMmZmISvWhMZ8UPECHUveNu+uV2xjxUBeKK2w6RfzmjCU2CvrTN85/Dpctomy8eWW8+rzwTecvQ/mcTTNWEZHOHR0mnkKbRkA0uvpl4Dtwadbu7sjKs3biQ/Hr03dvHv8sPxc3/sQ+PQ0t1xMnHc05dOxw6Y3LwzlsLHZ06cH9/80tvjV37l++H/0ITAsSeBVd3gD+AUZuHPvbJXP/EL5x7ZO1ondIZI5aykQ2Yf60CRMKelWpQyAygQtGeIkiOonE3LsiQdo4x1dArxShB/L87ADNSMIuoY5rRfzKdAezWE6yCCmPfrDxw2A1H39nvJ9fnzlwq+dyIIsvZITLpG+TLARUABUYKuVa9wEeCEcS08TTawI8C9EA5hHG6BAe7saCdEsT8ubVOAhhIpHX1xkESNbCmcihg/zmUZnbQB4QYeBGzVh+RxyImgtWZGID5FHZRBUZbiv8sBIpwEJ850vRqE00xhpY7A4vROeDZLUBXk0gft1gqJZANL7YeF0wjiUsoUShjXwFtLFQMTrJot5ogzAvsCS/1J0aVaTrpcS0g5bhiS80iAwURhohF8G5HnyHAOl1d6qU3DGDyDG7OBKzxUwUUEsLZ9pC4HBrWwtkAatWQwgFGvZYpSuXzlnXE7yncpCo5i57hYoQBmgyGMm5lEaK6gJXxVjnfqp5gMAGBugojf8AOFEBDiYCsXZyflGCD8HNNS7bhqcMeeq9S15f2mKVf7SnNDuwYJHj6K+xIcwpFGa6Y13yz7OXPmTByuwzUCOEcEjXDLBxY8txtnBA0s0aolXJE5jpQ+oJk+cmjJ2+l6X22URHilUvCEB+GLzDlIBV7ICbiN/uI/xi9ZSoER8nBnDQLduLY1Lpy9NH7qY58dTz31XGiwked4h2JSAvkit1W625IEhjNw9LyQnUf9vT/n94bvR8uXoe3HT8oUXp7kmZ+V6uvCGZLy6RtZnGnW8+70I/UkPa5/kX3+Plj+IOyS393ik7p04d3pYB3vbve/S5r14GXfD9YrzbrpMwNXx47HmO9vj9/9+lfH57/wG2P/UYzAahzV4CzaNYY2gV7yChzIHx0znacK+qMg6BGJxquAMPfpQgOQEvlkROxbM8ouPfvss9FxK+ONN14vHWBmycg6J9hsqUNvTm6eKlkii+o0ANCGjwuWlE+9KTuR531ei0Ck4agAJBnlLz0kfwqwJ/K5X7Ka72RcG377JF/qNkMweUXQXTo4nwVX2gXBxGl9Bnb5J959uD3zuD8vafZHfS7bfaTHAWbql5cc1QnVlXfmj95IH+noakSV+ag68ydPHei1qM8qJfqg6LbIrz/yacM91+xvBZX55Hy713YgXeSgB855rwbOU45+oQ89wxMG7+mkGliEu+SBZ2XKBtC9abdWzeUfHgPLhKH6rZ8cp+huST30knd9FzBJtfIDj9SvRoVBqvm8+rr47Lr1tfFcg0SBp18H1X1qXnmio1zyKHswDz0LR36z2Xwe9bFJ8VCqHXLA77CqAC4Kh0kCRt/xmf4IdjmvE6fuUxRwZACAfOzHVjcssV30eun+lcDUfQoW6jkY+AV97sYcQMNnLUsCXm3AKdusLJvDF0gPQ0NbHjn8XSYUj3O/Ps7Ehpw5fSa+08VaBWfm6NTGmfQx9inyygeqZekmISKL7HMNfAcy/THwfX8/tpedCh8I2oT8dBEegN+azAkO4Mwnv0IfekCE3E86tF9h0LBwggahSZ+Jc0Amq/XmhdJVyV8Vajn501C1M+nZ2wKazu6hrzc+0FGptPBoEAC+zAhubd0ab7z52ngtgZazTOAu6O6l3fetJohPciw+Z+q6G6ccLtc2VkL/5fIBDNQtr8bhjy62tN5KjlrKC8L4A8fiZzjZvk6ST2cEN4fj+8EtWQI7ea6Jm8CH7ZXt/+GBPvCz8QH3aGzJur7Aha0i/Gj167eSNcEWXsE76CMwad5p+tQWSnTIJU+ROanggc8KgOlVA8JpM3XfC+2DytC+0F7tlDjkS5orGcJuc+C/dPCCPuD06mQV9Z7t+C38X2c2lK0DQAc/9IEB54W7pGjqytOYKb6NVP64vPofIDRR/KVMCvGj1d28RCcFx3nuzAwTKbaN9cn3PdBhcCIVFm753L4JevlotlQFKylvYD34Qt/gIj0bK9EV7790cXzomQvjYQLd5cPHx89+5mfGej6v/vCNcXdnb6xEvo6HPg60e+P118Z3v/1CvWL9Ez/9yfHsc89UP7heVlHD5/Hw1t04aV//9jfHKy+/WnrCoJ6AWTC+F1x9953Xx8sJbO+Et46snRj3ExwK2OstG/EJ9P3UuZM1022lQ3u+4c/ooVqxGvpbicVnJyN4AJ3INH2lHD8d7gwILNFf8c9vXL8xdtMnvOQq/Z5r2gUySO7wGXqo0xtQihejt+gBdp38C/hraxGY04aBMLpozcn+ued9+wVXvj//vufiQx8PXRInsdHBmVVUYjqrf7zqTz79AwMdzm6Jza7fvB7xCb3oqfTJ8/XVjcRZlvi37rCCGh7oADbWG7PmymU8aPULGYSLHqgL/0WP04+NC6vEj0anehPBg5pQ1Yfl2Am+kBig9FXqYid7tWPzL/wZDMar+Ff7dT5FatqKrNza3il+PHrs0LgdGiyvHxsf/NSFcfPu9fH0+XPjmafOj60b1xNHxvdLHec3Lo6vfeH18eu//kpibhM93W9cLZWeIRfpL/uUnvW9Sx86/giQgtfAVMtbKHYdBIClyp4LgiHi1JmTrUhvWu55ZKytmxVo4vaMOQRxxEIIo2CQqSMRfAE2RtiPIDFUe3c6aOdzrqWDK6tesWcbgOUTq/m+F+IkKI0eJyTraysRivUg8l7av5M8CfIT7G8nWLt5nYH02p+j4+iyJXcO5jDjEaINo2NtmAlEHYISJoIbQRoD6DAfy4EEfGsblomFUSMYyV5GFsEkTK+vXUfqzX242921/7IdsPMhkP46DON24K9Z2/w9ehQGTX0ra0bFGP2HYeK7xeRnzmyEQEYyWyjv5tn+HYaTQ28AxMF9y4Egxp6CDpNTli3kiJnu5LcDAN0LFUrhWhJ4+IjZIPniFGyslSBtb2+VUB0Ogx2N8qgDh46vRbBullJiPOxPYwxqib/X4gT4LSeI5s+WB6tCCgehq4DaYA7hWokzsRIhYCFKKYQTrUywCsEIneQ+gall+BEOPIZhzaZgTHh0AAaHRyDs/q0bO8ENg9qGLk3meuLUIWgPDnRQ7LdncH39+u1ysFZXnI+AP6O4Ag++Nohy4cKFGjzAy4xYLQ+jDAhS6it4c1Fe2nK1snPeQecxSIAWFPbqymoJXN3LJ2eRQ3Bra6vK2lNGVipYz1WKIqWPR2HtRvjRyOupKOsaQQxzu9xHaPSmfOyL3NnbKcVlRmz5hIGH5dQUoxsHyHIurwtaWfJOU3Q9MZ699IHx0Q9/fLz3vR+KsmxHuRSSSkGRJupz/g7flLLIRYmVlUiiyGYqI15wdZmDz6QndaWOfM6n87402+iHrPuTe/r97vYOpvl71vd7PhfZ5+8fV9fBZ+DMnfpdybMDP6V3w/Dflmb9M83yj9vHAvn64+qdZTnLAm4Dtt7n/e3vfGP87re/EgfFXtjojMhjOaCRkXKKc+GzCmZCZ3KTBro/+eBUGSxgrAwE3onzY1S9nIS6t1I6z6g8HsUn+KVgzD9aEWxWn2hrY80r1JZrJps9AK8ZGfxPfhhIq8DMVNXKmRjYcgxSr3ZU6rc6XbV8NQ7JlD9ypn3Jc3C4Jn7A2LKkm/2slskuYFeHvL5LHIjkqHwzzfrUM+uddc1r1lGfC16RtfVC2nJfQLTQibgeDPpjxgxMUvc1dE2/SrYamvQz7eTPPzoS/2tL2ywqB/9gPz1XJxtXujD1oTU75/NwwdU4g0N1g9/34olYjVqtkOf4gaOMBzpo6jeZSNqsLR/pR88km4mNTY2x4ezJp47WXb1kXh+trGvI4ar7VRRI3tJreCHP9XvSxuf8ro9zMLZmq8NXZlBmKqc1dWnbJVW/BQLRv+iuLvhx+S7QA0jhy7c4eJZW41f57aeGe7Cqgy2hF9yrrYJFw+aTJzAfqTcCGNBmu+BQXTUrm3x0+1ZwmsYCRw/Gg7cG32J38vNxAj/6zP6g8Wrp+Dj/i2faxYHoXLN0gYkDbKKFg1pn44Q29TsX3PEQnIS+thaHmH09eapejWZfstejeWtBO9Qc8404lJzZ2NX8wbP9v+o7fCj2PzCjO/oXjKFfPS/42CzOdsuJ/sM1uTfwkpv1mznB+4VDspA+0BO57WfayfO0Q29UoBn+lDfoqOfsuQEWOJm08Fn+3gJ3dBM7qx9wbbUrXAn6y+dMALJ1++Z48aXvjWvXrxWe+IT2Ml+9cqNWFbD1+M915KiDCHGD1To9M1hnKFSAq5/8Kq8LXIk/aXVo8KcfoRm65Vv3cQGfIM79fpZ+6UPJTQ8eceitJC36Bt/8kIrAk9wz6IlvO38HZSfyu2gT+Cr4gOc8hx95SnOBKffQTQbN48Hcymd0ZfLs7z2Kn0oeelbXygQDiOqwWrFW66ae0qWpw4SYGwZmluKP6IcAZ38v+uKOwwady2TSJ35KZA5d268OfULbaj/RMR7aD5/1gEHTdM7+S7DPh97bM4l4JHzbJ7nrL96rwZvUczz+qUPwavtsYKU20o3UE15RSwhjEMgggDb5jkWrsONhai8M+CA/9nbuj0tnT46/9Bf+xfFcgvPvfvkr480XXx1vv/7OOHvmzPjIe943lpNvNz6yffQrR5fG+XNnI/O3xre+/s1aiXbqwrnI8Ilh6b8toNDeQfDR8b2XXhyvv/lm5Du6M7bTCfEmYdEgDDR2Qu7vXn1rvLp1a9wNf91NbGD7zPrJxESHwwNHH41T506VTHe/wpPBvVW6cDfPpZorzWAB7zsjyuoPg/71KuLg/9DhxGOpBz0N/N3ZjW4Pbul9uhCfopkLvkuuQ8eW3fBznsPx3F4YpUAIgwMHNIbmoQP9hNsPJ864dPFM/P2t8cJ3vlsDbQ72fPa5S+XLHg4RTGyYlCbP7Cm9htbaqMGN0Atb+O25FT/ilepneMeAtMGc4qHwRk2ypd2OFXqCdWVptfTLfnyg+wnG+TJ43dbGWh1171GtIOrVEAZp44On6dMnV5J3LW33FhWxK92D33Sw5JpsiIcDID6Hr3qLWZJ4i52lp+mSXfIaHBkgOZZg/sqNrVr18fN/8qfGzb1bY+fmzXEycdxabOzRMHMkZVw688z47V9/YXzliz8s3WMLcuEil0+4KV0YnKChG2XvLz1/4pGAxyELJ1aWxt62meseIfF578F+njkR/dC4fm0rASSh1jGHABLGeyl3LAQRpFhWp0UjgYiPOL1M0JKNlQS6Fy5shpABK4JCQO/X7GYcmUNRAAlUKTmBN6Hf3FxPviAtAtsBc8+GWGq+sx0Fms+LT22MzY3NCqSvXdmqUfaVdYF2gtUth1QlgI4fYkSWcZYwNaUj+Dme4Hd9c6VWGVy/ejf1PoxAjfG+D1wM3O10QZhDMjB6nUAZJWbZjb1Cd8IoawnmpJ3tu2N768E4e+7EOHl6pRDM8d1O0HfrmtH6CEaY6NTZCG2Mws2bEaA7hwL7foRqjM2TYR6DA1G8u+lfUBZhjqIMGlAR0+xECQXNRdDjoZG+oMPGuvfgn6gDNGoJbdreS91bt0KTyED0cMrmcy2KNAyyfbsHCA6jV9CSqtPnMzUKaPnc9u04T2lzbW2pTvJ85ZUrI3oiDB+DsBOaBYCjuh24CfzFS8uBYaXeH7xz+2GC9qXg4FwNKF1++2oZ4Pe+57kUODTefPPtwuXySjucDjKSzAobeKHADMxYBXL92q3C4aEoOLh9+ADuBBQBIEJF0Qn61UP5MNyM3/q6gQ7KKEopvMuI7+0+DM0429Vc+Ov42DzVZzdQZGZEjMKBcXPjZCm6G1vXW1lQoGQiBkkS5BPwe/u74asojxiYMqyhh/ps79AvQr0S2bJkqrY9BFb7C3e9VSIOJtg5dIww+j7z1MUYyTvj5Zd/mHp6YIYhVWcJcOUziHG/gjK31teXU7fVOWYCWuwdEnkycmE52KGAbATX4JCTSQ89Ojp+8ic+NX7qD/zBOH5nIwsQEjMT+KXfEywj9/ye9suZym/fpfn98e++WTAfTPLNeihCaf6W5nN36uTbfKNQZTUrOuFTL8W9qKLz99fH9f2ez3e1N2GVDvZD8ruh6N+VPDvws9Ki3LvbnulgG9Lv9/xxvgDZWX40X8GyuEVu5BE8rFo1tL89Pv+l34zz8MJ4FJ25veeVmQ9qtc90RnuUmc56MoBUshJeN4M1Z3aPHm/HGL9Pp9PMIHxrFy8rV7KAFmBa8CWYOCuMt6RP5MMSWqu71C/ov2ckPH90qs/5jvyqL4mhVNnElQPYBKQ1U71ov9vr5z61Bcbii3wv+FKm8qXySfvcyH/Jm//JmrY4z/SOvPjLp0DCd3XMWc3ZDieIzq26F2Wsgsiv4tFaChinAYPLb0ZJG2b7UqDqqhPXGe7gd/K0VG3Kl2RAABwCTfVWAJD7ggayE60WXKS94LX1Er0VfKV9NQqGZ9104hxAqJSPuUpCOe2Ut5sHYK58eT7rnuXoSLOqZsJtr+oZxcYluqhHHg4YvVZ6e9FneO96JjG6v+6BgcNefVvgugIStKqy3cZydJn6BdPyqm7iiz7Qd0n5om/uganbbb2hLe2yETVzjWaBlTzFoidv00A5g2Hwb/Adr076qBu9ydOjVA1nnvE5GHI+z1z9wOECG2BXLZuN72MVHfrKr15tqwN8skoNPx4KLvN9DhTV69/ypWiWVEtX86xWVYYGcGaps6/8JfKMRoJ18t6vuQ3uYvQ5/ztbO0VHsmUARFtsq4EL7TkLYC0OiHM/DPzwBZ59+qlx+tT52LSNBBPOIFmr/NovmB/0qhEwwjfn2W97gANeObeeoVfJfWDHM3hS0j+zt80DoXEuuIIfeLp3P31m6/JcgKts4y60RNf0W9BUNMmFxpx+39FTx8igQS68DD/kC17u3uvJHvrPyie48MhhZfrCN2G/b9+6nufehrDbqxbj99B/tgZYbYC+JoYMMlkF1T7CifIDJOdWwIn92yYiDkdfGwRoWXjC2/lIAmB0T3RGENC/8VUyoVvhMvWYja/Vo0Eyn4IDJ/gq/gzODdZ03viNcqWdGgDWQQ3lNz1goK0mnApP8ho46WDFa/Oa9wJbYBAsm5ASiPM5ym6knJhiffPEWF7tM59qpc2dB2N3i6/3KL7uevG9ci3TzjoSM/QkXMlP6jEYzW8SVOmLVS6zzxJfmD4gwzXYlnbQWJ934z8+iA+8Fhgsb9e/a5ev5XnrTjxCAvGPuIMwU2nqgN8AMh4GngqYvfYvsHz0fe8bP//pz47vf+0744fffXns39yOf9Wy+96LT48zkZXdW7dr6w3qWfEQJNVBf4LYR+xS6Cj4syS+7HECUwHttRs3wtexXSbj4gevCYRD9730pwbw4sS/fm9nvBneC4eNh4ldNhIjraxFL0YmnFGwnIC5VnLDZuoW9LNH6M82WeWB5gaYSqZwQuTPKyX5ASbr2OQjCRrObJ4su1sz7Ym/TMLVyr/UA9/kw0x8+QRwlbKC6aJ/2haLSW3b01JgMNhhmfv93Xt93klwZ3Dsufc8lTbujm9889uRkeWxFJo99czFyCj+iyw+uFPngOlX6V/MkifojJ9b99APyBa+DL7pZwMAJ1ZXit41MJo2WyZAZDK1eXYv8SOWOnNmPcHz4fHc08+Mn/r4Hyg/XsDPX6FXCrfpR+mWyNztG7fHC9/87njl5ddHxHsxYNH+x2Z8cgNBNckHYCc2pyx8KO++QbWbCejxNLjL7qePJh7DjuNh4p5b2wHsyKPxL/6r//3xwY98aGzfvDUeBY6N2IKHsWGHbRNI7PmF3/jW+LW/+6VadYZn08q4F16Do9aphbTHqfjgf/tv/cvRIxH0ANxCDsGUYSNRA5asETijE5Aq76mTp6pCh/clayVMVoarlHmYMc5j7tbMo1MdCfHZc5afpXMBimOiDGTYn4WAAKc0p6NhmUbtQ0ui7B3QQEk6OAIxdKKWruTTfYEOeDAzQ2ufiL1Q03Go2akoZqOlnADtqOfUqZNpuw82vH7tRhinn6uTMpQ4sNpxaOFucCOVwxtKTcVNCIzQLsWZNgtMuVO0OyEK2DEN/C6V0R/jZITM4Mg7l9+uAH4lF8G0vEdfamYk/bFagnEzkgUGr4Bputwbb719uU4a3QjDwSkHXh4FMSPFeDiBu0DPiZVGGwWs27sM2J0e1Qpzj0P36nUdaHP1yrUaTDh95lTdq0P2ogwYFlsFrlyJAYzi3zzp9NEesDHKiicuX75adS4HhwKAOXOzFGfBQMr161vBt1mFKOldCtzS/TE2Tlkm/zDGdTe468M8HFBCIQsmapYyCgR/wCljagTfknv0Wjq+Ht6zOuBOBFFgnbwRLElZS9EN3uxF+VSgEVHbPBVF89T53LsTuBOU7xkVDa4D24VLGxFI7xLdqYP90GsrimJ31yBQn1x65szqOHP6VOH0zTffKvqvx0na3opi8X31WGi8Ufiz6uIYJzb9sULCqLHo/E6CNvumKCNLqTm6lt5du7qVtmKAovjN4HKKTgZvEZlWGPlCXvqAlR6JtSrg1OZqjNz9ggO/eyuE/p89e6bK3Lq5H6O6OZ577j3j3NlzgSEOZHjDwIIrHFY4mwrDB/qVgs1fK+D5rB7SxY8TxVWf7i8+XbNM8SYHZvFcShf8P/91nclfhkxafLSST10pX3qm+LzbOPh9tjXTf9tvZWa5+vQHxtAwPS+5m0DMsvId/KyUZ57O7vxIOpDNM3Sc7T5uszJ18Dbbab3CgNbPSgyeAUCDS1/+6hfHr//Wr467cT4Fs5YwWvFkr65lcMhp+86RY/oE/zFQ0UOcRfrPQJnBI8sA8W/LTMPEIDGwBROYc3VQYm8suHqWFf8XXyQrW9F95TrO4K0DBI6O8rarWM53+HDrx3l689SfYKwaUo9y5WQEjoblSSrnYpEHjjof3LYTL9ChfyQ4deFiiSGHb/o2X4qffAoGtNO8oI8Cqy4PJ/ClLc/h8bitXcnvmVSrsLSTPDpQsw9xIMgn3MAjhq/2ktSrnhlwzzT5YvZfey7wzxlDDrpn6i6nLpc2Z1441akaAFBn/uAYCtxjzwt3+V6pHqFB18mOutBQ3fSYes26cPIFcU6sN7uCbhXUaEu7AUV/8IcEjxX4gjPQuCpfUvexHTMwa7v4jLOY+3S9Wcc69C2OOHg4tDUrvOi3tuBkwj3rBa/8nuPtwlu+u4cf5fdaMAPAr7zyapUpOgdeMBQGU4eT5FGsAqYkedglAx3qglerJ7svfVmCnMLVht9ozK8o+Ut+2+T87rcxyN+4goi5DUM/wayvfCo4055ycxm+tgVUbBccgpvDq21lXWTW7GxhPPfxopUaxw4fiwO8ExvokDm2j59xuBx4wSu7I9g1YF2BFhjyp01+xOr6mdiz2MEz58f58xditzeKHuBz/9jR1fhJKynhdOvUGb7BZz4L/hoAgLfwXZztuME1YGb2Ld2IDsNL8CLQSL7AXbwdGPUL3/SqArLVPNWvL4WbhcymbjDJXzIdGa46cg9tetVEB/jghid5IdN20hNrfV8ZsPc0Mj4K30XX7sa/JRseqkdwtLO7Pd5847Xxg1d+MC6/83b5vfKTk+0EvLfj9wmYvCZs8/RmzQrX4GD6idbOG9JcyRA5MemRVPorcOtzehY+Cf6CS/xCrwgiDSjArwAOzMWz6U7p8/Cssvv3DKQlgEpdRc8EeboGh+o6njKFz/z5h+dar7b+szT+XnRYoUO+1E/3OUNLkG1Fr/MbOm8+E1jSefx1vn0NHsQGVdCOpqnPYJT6C8/sV2wanmv5iiwmUMV36Nr88rBkRxm0WjgS1a9K9+jH4Chf6/wnAxyp26AsnBk4g2R6zJJs5QWIQU/a7W2a9w3gJBt/VID/9vffGm+8cr0GWVEr3vU4ER1wMs8Sp9VBh4cDG0nz25uWantSYNKPiUv9Kr0bnLoH53XgdfzAI/y4s6frfK69/Z2xczO+YHBxb31p3D58Z+wdeTD24juWDD3sLR8mzfAoX7Fsqn7SKZEjkPKd65WT6bt7ZJKsy9O833v0Ba1nT6bt5RN18KTgWPBKPxkEKL+r8N+yVHFhZFBdkjhpOzpa/IjX+QZ12GFgDeVST/ONfpJLAwBPPXUp5Y+Ob3z7m+XLnjy9Nk6d3ggewjdW5TrTSOnCOazTxHOglG7kc7SMo73Bz5L7PHNv2hnxknvkMBgvfXn7VuKgnQfjwx/54PjQR56tgcEPvv8jYyO6y2QoEtmGbFAHn2rT1im6juR87Xe/Mr7+u18bW7duJ1bYrXOT2MHVE2IWvgfbZBCGLCcWCm+xnU74N6hX29TRKxnC2tXP+75IAXMn/LSd2PGP/MlfGJ/6gz85Tq5v1tYa+Me7DgR2VsOXPv/l8ff+q9+q7Tblb6VO9cIDHEhTLubvQ3/7v/iPawtAj6qHaY86C6CFySj+iaUO3uo35g2QGu4AKswepQEpEubrPXEapFx7j51DNTCDYJ5h7pEhgY4BAgI3R+Utu0ecMGzK60gp2CCOwOpsETOfyvo0OoXJMIX2C8bUKRDu74FxASvjz6G33MvIEKXhnkMFCYxlteo04oMo4IELuPFdAK4do+oVkBXMbSwpcsjmsEilRPNce3AV3VZ1c2TUsZ86JSfSEkRkV76Va/RWhE3+OVNm8ANOHzN1HK75vQxe+mDkh7DBjfxvvvlG4fuZp5+JUWgHqJaLgdsS4gguHBENNLHfR3/UiYEZWngovkj/ZdRnZeA3P6rO21s3ayBBkKnuolHqtNxRf05ubpaSti+vTsosRRDhjWA/fGD2Zam3koTQ9t5bGZKe536c4ihC/ITHagmTcuFLqQYvYnTRhwJ0IJKBKSPxu3tbZWSOHz9R/DFpr3/w0wGzJVjwbISPI2f0LvhOvr072/kd459AWeqBIsJvlgicgvMETw8jnPn+3HPPFS6uXbs9VtLHzY0E6rG5+JnixR+cVzJB6cOha39/N4F/cB948DL6eQ80ybd9A7zw4tRj/cKDnJWt7a0YUjMvDgrcH5cvX65Xj5wKrr1PFd0N1IHZ8kl7QfE82KOGIiItn3NEHY4FgJR43JSmdf+XfAxJKxLXlEHJ58Lm1rP67EeVZpmZKv/iOnj/4PcfSbOuPJ51ucp44v1FPS74f3e9M7n//086WJ/v1e/82V9Z+FjkkWY7M+/jNsDq711NTjzN5E0ckjYk/D3rnHX5dI8cqW/+rjK5dyK67Nr1K+ObL3xzfP6Lnx937u6N9c216NQEY/f3azuAAU+z++W8pSznGu/VyHcNZMWAhg+cT3L4sNmy1B0w4JPclw7TftvMSuroAYAH4aFeuka/6zfQBQnklPPEYTBzSEZv3bxZZQxqnQjv0n/6Y1tP2Kz0hPY4qGBIj1N3z6KjOb6e+KqlhambA9t4w9Pwhi8iP+DLc47VxGvJ1QKHAit4SPGSgcJx7lsaqu++uwduPF/BduBKranH1QMAx5IfXK332MfIVJwbiW4mTwbqyLJkhqqgDHxkmQ7SFtinEwVHaA2+SXMwucqepX+5WXBzfugyCKt+Bz/T/sqDnmiinhr08CM4hvA6oX3RT7qicKu9dgGqnoat9X7lhYMFj/SgoUHeDq5d8sJp2aXkUbf+Fn7ziV7so3Z8KKtel6Ru9itcV/1V/8mTm7WssXVuyz3JZLOkoheYkuZgP3yjy4TbVY7Roq+Fl8DiHeAG0y9dvJSyd2vLQ+UJXtl6NKVL8cUMNtStTcl3tubxstaSi8hR2pj9rL6nffcnTQuHad8gLXhcZvyKPknwqGzzaNNNH/kO4DahYpuONjni+kaPC+TB6/d8nZxBbKnOuEkd2qrX48ZmmpiwVczJ+c4N8Ao09uWdt99JiUdjw+HBtTf+bmy8V6Ox0T3Lym5tpW52JBDnXj4CvuABfuB/fe1cHU549uz5Ohxrc+N02olzH5tLZxw7Ep5PYFezdOFjr1QzUMAPKH+q5I7Pg1/iCyQPfYw3G4/N92SRaBj0PJagHCDzuft+V/CfuqygK/wnwQc94Tc861f5nYG/fGF5UmcFjSnvUGQ8oS48zk/xXvY0VXBAgu8+a6VicHh760b47Gade9UDiI/Kv/VWg3feeWts7W3H52OL7au+V7qtBohSUQ1Q5BIUWvkAavrk1ObJ2hZbW1VSNhwbOKPXokuDrMLfxBHBy9e2IenjXfUjVhHMBx8r+ZPXrYLff8rkN9zIo7/qKl4OPjwv35AMw6F7eYZnlef/VF1S7qtfsK28KxUWfKAofOYiK3So/JMO1V6eRRMnf3RC+N6AgUOPDZagYQWk4aOGreUs2rnkMh0o3sU3dYh32i16KoceBUsAjUgXH1kNI2gLH93Zi48WPeM8s43I+d0bd8cPv3NlvH35duoJ/WPHjwWW44Gr7E36Ek+4BgBSUzzZ4ChtRuul/fSfXk7SR7gwmAs2E4bgqZPxwwfHV62gMHsdXzuy93ApaD4T2746xpXdW2Mn92tCNg3iF3p0fb0n4WpylN0quchn4NN3s/2PyE/umWTje+MfuF9f3SzZZ7vPnzpXPGrLxobDTtEh9TsrrAYGI6PwS++RGbqS7nePPnT4Hh2jTMVGwUO4J8E2fz19i+0n67ZIYyIHwR9fPj6uXLs8rl67OnZ2b4cQ4adDd0fIMOo1iMmJB/ApeK2iK95OKn6qmppXweJe8VYegB+cc9BC4k/Ipw+f/OQnx8985mcLF3TOzs5+WKHPB3jrrR4EWAogeN1zfvjpU2eCs5XgKLYGr6Wv5Fedtn9//WtfTQzmdYux2/RVoAMfEdEHgzfqpdvwr+8g08fywZJbHx6EXa5vRT9EltYCKz7sLe70E36j9x6M69dvxL/aKV4CC/xLE0fSwe/Sob/+1//DlG1Dq0AF9wvF0wLThsrzoLn+gZRCEqyQGIDPGY+HYbiJaPVRtPYkdHmJQjOCq0wCkDBx7ZcKUuXHJESH4ioEpGNGAauN1NHL5YKcRUdKoeQCz0zyljLRhxAqaqccTcpZPsp8IqcCiQdtIASK+vDkpNDUv4CDQE0Y6v3CuY9I6gGKfJ6V8sn9dL9+u5Sl4ggHQts7KNCUr3CUPtbKgOSFYPgfhziCaQdjBZb7D/pAGfVVudShf3DNwTXyOp0M7WBEzMfxNoNfr7WQP1dqr0/tTXgnY/h0aXcmytE+IPk90442KZjcSI52Nj2D3zaSca5zT91GvZIl+UPZ0E+fOWmKGvGFV3xCPAwimIGrbQxJBl44EZSIUWWFJqzq1I9y8NMOB8WzGkgKjOBGV8Ivc71GJu336GUCijiU6rvnVGEOzUNO0/HwCsVgf1OUSIRX3RI4ygGJ4LZzGRoF/q989SsxEnvjZ37mswHI6bx7uX0vfYFfbff+PKtB8D7DTnjL0AVfcELWCndpC01cNTqbP/1yH62BIj8ewa+FZ/hNQg+/97e9Y3mveIRji4/0j/GG+3JsozgM3pHT2k+bz54pDX4RBJ5Vmk8BWX9tfpvwzXtByY+kRwvyzDwH8z6uN2nW68bMM9OPlEnys5W+FRoOeOR0L5eyLRnINdMs8981PWmr++f3/F78vYD8YL756d7Ezbw38TDTu/H00JSJzwV/qb8NQdc3r6pLvdpd1KmM/eX0znLwIJB7+eXvjxe++8J48603KrC/a7lvRNR2AOip8z7irJrlIqOCKRXaLiNZBWOgtmWTY9uyR77II6M+oqubDznrVqw0jIIOCZbwJj3l/pG0N+2LpZy7CSzoQzJmtQrRJJNWTIUbS1bVWYFd+srZdo/McZj0F1z4mLxog1PTAwZNp8Jk7sOZ+2RNwj/F70El+Z0OgMNI6Uz2zOBkwOh6qwxZhYc50Bu4Wp00TZKOoUH4sXQiXZQ/9aoLjAIrcilgQyuzUPBZtid4NFMIJ/rEJrIFWueog1O78oGxAtH8+XSvBmoj51U2eoDuq37Tb2AKbH6jSfe/ZwXNGqaT4dHQK4yJ79xXZ9Etzk6Xa73jch/M7s866VCvmMXB+Em/5TG4k0wFs7wOT5uDya7uYNoMffRHXWbjoB2MeACPFP5CM/rRO6zhZNpUM41pJFdYAF0LB02DOaHh++QFfQGb+qufqQsc9LwlyBy6M6fP1mBr0a8G+ntwhZ0JEtJuO210sHpdcAP/DUrroSkjs22F3JNkKzx4nl9z4EwdfTgq5EQuwgf6jm7gNuCrn1u3BZHBCd4Izdm5KpG20FB/8CKcoY9ZeHXAsZVycEdO8IoBjT4gLbyY9s3eO/ej7C/cJEg9FBqxQXiNcFiBV34VmuWPXJ5Y6bMObty4XnZav+EeLFaT1Ha4favZTiQYih2NrTm5eSoysVZvKXC694ULT9WbCw494NNYabCSOuiG5dID4DfQcOdOeCIMp0+wWa8+5AgHvzU5EPoGuMe0gX7K2G8J7uez5hfy1vfwRtEmZUpW1DVpkzrdb7ria3wkf34v6pTwPDKihVWIcG47QA1yksfwFdDZbSuvyP+1G9fq4DKrVvGiCSYyY5ufgQKBXr0SMfoTvfHjZmjFp3KoYfnZx8PrJgvuJiChr9I3g0Atg9Ef0cU1yx0Y+AZ4K0AXHjrgaB7BW2TyUPJXf/3nKaCl/MSvD8uPD53DR/IIqMkznMqDVzGRPC5l8pE6kzftFN7zu57VPXIP992eQQ5nUeE78qgfAi2g1qBXPr02WX4BGXmyTxvs6odrByfSn/CFRlUmfMgiwP88s6wgZScQLvlsfTt6OL7oEbq03+NvZvxE2ll+uDKuvLY3XvjGK9FB0XEN7liKbRRL6Pty2j4anvPsROxtDZjTHYGxeRK+IsPRk2H3GkRmQwwOWyG6G3/3jkGq1Jtqx9py5HUzAf57zoxjZ1fG1v39en5iMdD+9tvv1Ozz6dMnq36rimtgPH/4sJyRVGZgl/DYvhx0Fy6mnamBrcilbXcOvDMQZ6WxMwtsZXCw+f5+fN/ACXe1RSb0QO/JG9OmsSsmnKaMGbAxuXfz5q2S+XUTgcnnjA2+w1F4XV0uu3Yr/Ly9eytlUsdqZGRxwCE+oWP4suiUqivp4+JLfUd/+cjsE74j4+Szec2z6YOfPHlyPPeeZ1PlsbGzvR+ZXSlbZWLWAMD3v/9S+O/OWA0/gp0fY8utNymIA69dvVx+/JzgNslL7r7znW9XUG7mBA8a6DRwWvYkeK6JjrInIMwf2gQ+A/w9yB87Z4tM+OFBbOXebng1KtgKjmT/PcngoO34aF0TtHqM73NJU85cMx36P/+f/v3ohoOj0gmEwikQhsi19DWwIPAUJLMbfnNWetYojIbomDrf068S2DY07TRMR4BgMpLaKqOaf2ZaJ5AI0sqcAYmA5rcgcQak2sntSka9MLlAE5OBQ7uQCVZEdi+S/VghgMHrWsAzk9FbcDQEuChl0y4jCK7pdFBYpfwDv78Jc+Mrn4iW+gmR5fbaaufZVgftt+C7nCGgdCnMcvoojy5TTjWh0taijTpIL19L2PLdiK9+eu5elcv36m8SZ8xye8uWepsChUNBg58N6EGX2cZsx294EqRyfuYzAgXP0uwH44+WNYIffD+M8oZ3wboRT3tjGQZ4rH6nj5he/QQMBpZjqLQJrq4ffhqGaiP39U9ivHKr8pRAB+Tmp8Y9OJVBSfDWs+B9DlzgoenkqlP7xddldFTCAOgKoUzdD8Ij9ayVmzYNSBX+ggN1MlL69+Uvf3m857n3jLMXzsRBsRqkUB5ZpFwjlEmcR7JQ9VS7gSGfhYvU1c/aCclHwV74C19Y7nYsjhB+91pLSfnCa8Gnf/mdvIer7oV2TEX4qR0ZMAHKbcpPp9HXJ5ymv1Eelqw1AD7g9AmeJfdmqu+LOrXpChe3PsjzpkenypurmwP3k2dp9nH6PWWSwD/rx9sUs8OqDHDNZz6VVeYgjD8u/bjn895s32/fq87w+Uzvzjc/pcf1+nhXG9XvRUqtJT+zfgk/Tj2qHhde9Vv/DuLIffXRkeh7zL7BBPq2Wn3v+98d33vxe+OdK++MWzu3x+0YVANSXht15w4DnsA3Dv3ONj3owLfj48zZ1XHxqXMlHxxNDgTHnp4sWQks9TqdzbW6ZxuQbVt6Qr+Ao/Rl9FrNAumLfkV+GCMwrsdw1snU4S+OnoNDBbuycbIEEWtrzpbpQLL0f/TchEGitiM+gYdOjp6OwycoqBmjStFrCXrAWzwfpAXyagcP1+xarKjgmLE2ULaT9tQvODGrFNCqLJgNligvyTP7JNGPdPbDOGOSNslw7b9Nuh981G8DinFi8aw6HcRpJgU5C8bgEPzknN5TRvJs4n7qLHzgd9tnjlXrcPrO/SkHDX/LSzm/ueBRXrQ3M1nlAmMH0g0//Q0wM0Py64M+y+u7PJxFDg4BR6MaLEg5fSs+hSN6LTSUzLCAXR2poPjWFrf9e31GCljpRoHcTAImsxyA0a6BqbvOJArsjddeIYa64CRPDmsycOs3fFTfS0cKbJ7IkT5IB/sr6KcT8QVYO/Ugawe+IXvqLZWZetBIXRJ80Pn6cig2hCMm8NZKOeHJX/TQXn5X0Fi2KXUeUAr4k1aY+Qv+lKngKvAf5At1zT7mcfUZTubEghl/+dCHPPRgt9ICL2+YOdOr59I3s1qCIwdfpeLQ0XlCq/XWD/teb127XnhgJ9T54BGc94QROMiIwRwrA+7sWyLc/FmDh+GJo8daBzBT6Hg/8ud8HzQvukdnkFM+gKC/Vg+kHysn1sZJWzOPr0Z30PUnx6ULTyU4W0v9PRtZr4I85FWM+Kd51eu0BC89ODZt/ZR/eeBLENOBLxi9dQieBPWlU8s+osVikiaXum1HrUGh6KV0vfAZyhVPo4W25LvrgOu0Z6UTfQin9brn6I5adRWd5bdBAQOhgLLNwuoA9LF1svgywX+1EJ65Y6Y/bRsE2E6wZ9UVfW8F5u2bN8feVup9YHvBTuo1uDPPy8Cv4Y/laLLUi1dsE5AXTzX90rfkQWd8pR81IFo4aHvk01/1Ot9tAfCLX2Y1gUGIfFReOIXvmtzKd/Q1uPXwUPIQIsgLbtWgLr+VC6KqTbh0gKLAeA5K60OaqjacO0C/1TvwA3P1ASzBtT5VcEXOUD5tk6OSlQTsZNVWG/rTREj1Ay1dwT1b4U0BR4/i3zQWmrCLda5KrqVHJ8a113bGyy+9MU5vnh2rR04UDAbmbt3eGuGe1B9ch9+jJcZy6YK2i/qa6Cmf6SPdE5gMPNjOJy9O9TYAKwD2opcF0ptrx8fKUmA8cW+c/9jT49BGAtX7qSVqqt70lHiFDtcfQasAk/2GT3i7T07TQVswxBr87PuJ4ax0dum47c/yl0+YvPdTrmb5k9egBlk28Hb75l5ADs9GRvQhuas9kwN0ggC5VvEV5g/VIFYNNobX70UutWeFgfMKrDxyAKE24d8sf9nW8Is3jC2dOFLnSFgBYPBKsN12wAGcIzaIDm67grbgb96j09kNg+/T703fQvuWT9uOvT7QVh22Uh8qWyhgwCl4D0zmYOWVVleOln9F//HXedwO8jYQcOvmjegoOrafGwAwSOBQw5KBtEsfat/2h9qeFPjuRQf2tt+Gu9oMBIJ/ccmDh2LYPCM/wWe0yNiLHq2VosF3bdlJ/UaITABJK+E1OCZD2lSuUz9PM4vPbvPQX/+//gfxOTt4grjas4OwuWd0UvCMaTyXdHACrW7GjxJXlrBTUK1kKYB2YCicTm3MBMVpup7J04ojyjKMoW1Iq/ZyT0d0yAxM548hzCN1IGApotRMMO2LACWlTvlxSEuZL4xV9zOCn9/qklqRMagR1vSl2qX0cnVw2ArdfZ+uWn4fpoEDuJn4q2f5/cDIXc3u9T0wHa+tFQ2vpN8aLcUSPNcSrrRJySnQjxeMoczhhoXTKwPiH6QbWPS7ZpLTTjsAT5znULa+6xO8Eex+RQuadj1Vn798nys6pgE0IDJXI0zczdFe94xQo4mLs1u8lPv4RY/NgKGHutJAB73pC/5hIMBAaWpbokC0nf+qPAVf9womz+C1nT/lC0faq+fw27C777uEVp0v1YbHuh+Hg6+7BWstr7fXaNEvI6HFB4s24RZ/K+9e9TE1WLr10ksvV2D6oY98qBQgpaa8Q5fgklGBi3bGKe3ul99AQisH33S9CxxUnuQP3GhWTly43YASHGp/0sn3yr+4eqCA8xO6Rzm5B/c++13t/RssoXbhndzhsWRatB/44DY5DtYd5IGq8vhYfCsYmn7KyAb+rutx/kWqehbJ90l36XE7SX1fLeljYJ2648bNa+Pqlavj0qWny5l1+v2kU5VLvw/We8DP/rHp3c8PwiM9hin355NHB7PkkedN337g+bvrOZjowi7Yv+Wd8Et+zz65qq5cs8biv8J58xe9Vnt80T68tn/fHrM+1M8ps7fj8N+Io1jv2c3vqJw4LvSOVSgpH8WKJ8xCcGicn1LL7wMD56ZkPLqqZmRygeeOVTlJmxsC93vj2pXWpWvrAuSAm2dRxVRqHHinYlvZlJQHDkXDipxOieHE4vSnmQlwMfyWNepnOYDpp/bxgy1bHEQ6AQ7IJr0yDawgwuwI+dGgvernzp6NU71VZ4uwDQYjBC+IUHIXRihdFfyVvFYdfer6pKVDWkvuSg5Cx8gjfJFPuEJPeg2s4DYLKL9XkIHRUnZ7CsHsXJCe+T4U561nOdWLZs0JeKp1eLKX41P6No6r8oJkz9gResfsIYfMe6BnXRxifeGU0KNONLcyA2ycqXISQ1swo0H1PfUrpz/6bqAELL6bATLoY4ZH2+QcjgVQcKhMLeGOn2DbkhlQs0u2Y80DTffvciTTb3SF79wzuDrxrN74PwXjsZpVWQ2ew4fhYbPKntOXTRK6PO0Gt+weXSl5CxEbULgLrh4+MitkoITOw2e9WuzgSoNy0iJrHF7yWX4EnZ9Uqy80GMIIjuQzqzf7LcjlC2mTXbK0X0voAKfVaMqjiYEjMiv1wDx+46BHpy/4r+Q+eIEjONMPF/3fukN1zTtF3wTtaysbkQH7Sy3Tb0ecQylP+TLJx4451M/ZOXOrBFhoFrjpwQuH5HmF871xj5Ne/JH7eS4/2CR9LXxW/U23vbu7BQ+c2qJ28tRGwaIPZROCz5r9FmAGXw8KfoPc+C5XZIlOkL94aSfyHvQFhLRhgG2lZu1OnNgY62sn6w0Gq/Xmhf69sX4qfbStwqBA7F36y26aTZs0cmCdlQnoQMeRqVrRFxrR4SYw2g+NPOdeHyz4xNciM0/8K4wa3UvmwyM1KFh1T5+zeaDxZVApPJjv8Kw+uE0OVVQbhaf8xgt8Ep/Fk8ElGS5ezl/NTkdeDASYobTFAC+RS3pte7fPJXj77bfHlatXxrVr3q9+KzxNt/TgX/lI+Y6p1zY3goM+SK9gdXqwgYHggl6gf4vnAx85rX3KgQ0/FX8HDfrCVzTAAJZaLRv8+F4zmWmrghY9LaOrbdXoI9yHR4MvPM8vdnP6zfJEzAtHaKhN2yLwDvgl51mUT07G0k60XN1XFq3uCyBDu+LxBV3w7Bxksz1MviUrz8CUsvBRcp58dajb3cPjB997e+xvj/GJj31qrC2tjt3Y01df/sF484evjyMJyHtrQPKnP8fQK/WXjPtMv8srTp76nvpNQlraje+coG+Wmyzw00/Ebh4+emdsPrs2zn7oqXH7oXM0eoIL/ckPmTyoR33qH1wXnvBz8ITex4/E7w+59M2zuQIaZvWxcIUZA6tUB18b2ExfDLwI3MtnDG7B4PwqZWu7EXsZ3A42PDJfk7kpZ/LAMwMTgvjWd9rWQugQPFiJhyeKXxKHJntk3YBVciT+EY8q1+cIPWgbFD2tn8rUKykJVlL7sVDceq/aCKx+S3wcddWAZGCUyL8+NL4MPPXAc+nzwkvqCE6s9q1BpOPtc+FFg9y2SsmnDc+b/21TEeiLR9FpJfKylLbD18EjO1mDAvmNBgYvnY+wf7elkv+Tzkd20I42T6eIZx7CP/tQhKS/iQt9BaexbXLUhY7yBf5K+SzeSDuH/uZ/8h9AU1WO4e/HuWH01MpY6xxDSygQ1Ai5WTcVUAI3rluydKf2djEmnPKlMDJFpWEzPRsba4VQzymHri9CF6AQ8Pr1a3USIiS6amQ07VRQGyDrFYQp7+A0fd2+fasQTSmBwd5y5e11tuTZqY8U51zGvbbu9SDtXGiPQZi/S5mmzxw4iTJTN0cSDjge05FEUMrWCEwdTBh8qgOxMRnBQXDMbM8tnHpGkC3Dw2CTiO7Vnuy0wijdixAS0FJGYcxpVNUP95zOmlkPXnpGuZm56JYyBAAT3d66XY67UWXGlyKgJNoB6xF5eNdH97UDj7iHUEsVbOa5VMoyfd/bd0BQcFkGSADfywjxTG4Ubh6lM/AqtULHWp1Xm04i7luULKUQ+qav6pcfThhieTlyZgQFCerUNqUEv/BAQXIg4Aa8yugD5x8u1DnxlwfFi3hPfomDYY+XmQD49kzqMg2TGQL7e+xxxtNO8bX8keGXj/PNGDEmb7715nj1lVfHT/30H0xfvDXCCGzggZf8FQ1Tr76AdQ6gga3evxsYpKZnwwgXlvTZo9Z8wNlOnjgyDCzeQd/qe5I20IHxnEa56g2JHtMjiVH0e6YFmSq/flkB46b86ipFkzx+1z28tyh7MCnrqgBM/kW+bvVH04Tlx6XH7YAlqUBKx/3uQYAYy9Xl8eKLL4/XfvjG+PjHPzHOeN3OrmXGPRNahapsf/63pYjsj6R3l5vwHryvm4+Tx+/K4/k/qv3GpbTID18H8k+6znSQZvLNvI8/o2vpAIMkdThk7QVtvvBKz6NLCwOZyz38vxcDF+nllkVv3KigjXMr32qieBAyuHSUw9f28t1zyej+XoJJZ1uUfEYOrl7xhoutsbEZXZ5gnx5NkeRx0Oh211117peeqreaWM2UvuqfmQzy6M0mS0teWyoATP6aKSBPePPeOH3WKLtDPi0JXMxwhefJ/s7edtptx2Mv5dgTg8vOCLlw/nwg91rQ6yVT5LAOMky15Xjke8lRaEPPImnp1pRyuBGaMNiemwWH57j0+d2yU6vjIkecVjpWOf3p4CmyEfqQSZ/TqaZPtOu1RGgCN+rXH4kr0MFVO8UdELTtofsrEB72LTpg9UY9T1hSepG9Y1PRp2F/VCs3nA6sn3N2vkQ2lZIvzmTtQQ5cknw8jiofOaxANbA0vu175KA3jAGkHFGBmmDaie0cN/sdPa93tgcPZv9rhWFghUdtGojpARxykHZzz8WB4pPQkyWHrjS0kqCP02fFCEdpjX4OLM2/AvIH7bwukoAJnfEfvWliAf3ZSjimKuGy8CBj/pWtESDmNz1PN5MvMNQhYqG1/LXkOvapnDh6F28FBr4CnDTc4aXQGx4NBKlzTq64x1eYAyJ6iH5zwFteW8hqS2YaQfvH+joJTtF6bf1k9U9d5XuUrUKHbk+Qqo/8NT4T2VWPpC60tnIPn0jqMPACPs/0ES/Dg6bdbxB65Qq/iw+JLwwwCNTPnDldZwroh0v9nHfbfOwn5vgLnPlu6mAz2Rj+ZvEW/RCe68HK9p3oodu3dvI9LadfZiutvBT8bwQHm5un0scztc2gDiKMY7+xvpl2V4JDfTyR/hj4SZ3h0xqAwADptj6HS6v/cCZwmLJWdEwysKXv7sEbGNhnOKrVqnlWAwHw42/BA3DNv6iBHfWz8SlLdPKRPCmKf+iI/CkvD/yU7UvGOeAExPY7iwDJ3XSUDz8b0G2Ye9LHa7VvOxj71o18d0jhXr3B4J3Lb9VA5G7kxhJtMNZs5uEHtT2MbM4tUMWTAVKfDRqW3k8b/GP8Z7sZ3q6tBkn19i15a+VV9GT+lIcD9yGh8YPi6g3suWcQoH833ma+1sTNd+QM7vRcUkcw1XWljKvkr58WnsQI6FmDGblbdSehb31Hx/C2Ge4QoQJ199ESRHzQYw+Pj9dfvjru3h7j+ac/MPa274yrb78z6vXN4Se618y87QoGYn2voD42wX5/s7X3yHAuAwAPg0PythQcwnVNVCW/ZeXhvnFk+dHYvLQ8nvroxXFoM/HSna2AxmY2HvSgJt/Sb785M2DGu4W4JH3SRzP1PDorfop3k8fMc22dCFxwl8JV1vPiH7rgobgE3ZqvDz/qyVKrJOgW2wdhH/2cI1eri5NPfrTmyRhoEMuR6RqoSFNEznXkOL7Boz045ZWGYqhj4WFbwIOS2InjkWMDbuLC2Nfgd718lOjKyGNqKpgm/QkI2H2f/jb8tIw2vmrwCIqSR2w3+26w7eiR3n4CbxIb7xn5cBmEoK8az5UjV/M2OQn2Amv4DC3TSfnILlstT4BpXIZHynawl+Efb5bb2TPJYfAy8U3ybO/YbsE2Jy6JbT2cpnbDd0Xv5Gs7l7bT39KR/dM4TOqOHMJvwRVch7ULryYe/uO//u8EvhRIJ40UW6ZDqHXGMok33niznOoa2Uw+wb8Zt0uXLtXo4m9//gvjqaeeHs+957kK2na39yqwlY8xf/udN4P8hzECZyt4dOAZZQOpRoN0yL4zjIYAVy5fTtuHqrz8BMIMCeXqHuK99NL3y4Ezm8NRuh7H1UFsDrJh4NY21sezzz5XRsaySzMuDJ2yp8+ciaKz3K+DIDA7g2ArgfP1a9dLkCxV1a6y2j25ebp+l8IJ0whKBYd4jHK9du1GMTxHk7OHOdbWVwvhV65cLgeG8HvX/OlTp0tB7oagRtj1qZTTw3b24AHzcDwcnjcPyfKHLnBWTPmgZ8E2N0+W4uWIG6168623xpuhmdes2PvPuQrIEXLBfA9yUOoMtUPjBE0GVhhPI8SUfJ0mGiPt8DpCAkbwXL92pZxW8OAXMxzuM+ROzoRfyXP0BZctCAILAffS8nrhnbzBpf0q6L+1vV3OtdE3Bhqu0RcvGswR7DsYZDnwXDh/rmAHt6WC+vDqK69U+xeDX/TgOFge7r3G1V76ADb32znsQRewec2e+uEcP3OOKBVGvA5/sewutDN4dfHixRoYwRdo8+0XXqhTo3/pl/5k8dCv/8NfHRunzo33ve8DETArPjhfHYhrDy0MxJSDmIvijAqOmuqRTfc4JzQjnoFHga4Z0RocCc8ZPfSaJU4+eTE4gTfwsn7OQTpOJETrL6Vq77F78FGvC0pblIdLnRRk3YuymSftUlyQBT7qtPgwVxmQomIn92Zq5etef5cOPp/Jvfm8y/xonvm782i3lXvfZNA47gYBfhCdcWU899yz43yCOzgvg8XYJ9/vB8PjuhYprPYj6d3PDybPZIf3g+nddRxsX3p3nT8OLwfTxNEs96M4+dH6PKtDcfLd/fpdeJtOlAeMQRv2KpqAin6zAoveap6Jc7KQE6ZFkEWOLROuADQGqRyD1EOn0a2MFKeZ3ErkSP1mVtHtiGAwvHQvQZ9tJviMI0Dm2BwDCdoDG5brQ2Jj1AOHYNWMtdeLXr12MzreDH14+Pi96KUE4Msr0S/bFfwqz9AJeBjZ7e3dlLuVuu9G5uyhiwN8ezfwCJYEbB3Eaj9ike+cnR4MvHZtqxyTM2dO1OtryQX8keO7d+ZAbX8eX0p9cU6sgOBknliOnAXf9LX8dFwNFpjh4TCkHjhAEkEPPLGvcGKVhjeoIFgFWflbWl2qpcTdJuPO8WC/2vn37nqzOuq20uPyO5dLT9F5eEEQ5pmAjJ1zCNOd2Gb1sQXsrBkatFI3HSHAaWdMfwJ72qfz6V3EnbTWBluBhwJ08Ru6cgxLrwQR7BS9hCeC8vDL4QoI1Ye3pvNKh2obDHhLgRokD27cC3EK5y0HXu+1Hju3UQNT2nkq+lnA+/JLLxcMhwNDDdinUQ4dhMNzwb6gD0eac9mw9TkVUsGRPnUQTVcaMBE8W/XA9luy7TAscFI3ZO5Q0XhjM35KaIen2TXlwaCRx5MPHPH8rgGFPFOn/Hqmj/Q93BbN9ZtexjgMuQbzT+aS8fBEDYYn7zGvZwxs4HalstSzCMryV9tTqq9O5O9zO7QHX3gFnHjKc/m1KyBJpVWHwu1ToFXdDh5MScUuBGfgcYDxRnywnrgxwHMibfSAmrY4wexdv2ZPEBLfJn2nu2uCI30xsCb17G4PkDWe9EUQ3fagWAFsd3u2jgNtsNDgDv+rtgqEZqt16GDwGV10Nr5ov8ZwJTy0Efk4Vb5Crdo7cqzOJOhDEfkxZCJtpK9TR6kXDeEH3sHRgLT/NuUuqCia9ffQ3w2l8pNvrL9Vzo3Uh3fhkE/L58CrhR8lF/VLvvtZMKQsmNAPbv2Ga3hP8aT2fcDpXfm9ykE+Hn7XYeuGlUN37/eWAb6yvlqOjX/5by4yy/epU8aLj/ocGXLU/EK2A3PasuSbz7G2Ht0U/XY3PneoVnpGm+iNHuDrfgQe/cqnSY9SyJFpgwz61Ff6nt/6X/5J/amh+bkHA/I7GRtHeLI/5/3m0aTcq3aVy32DLuowM6vGXmYdwiuDDvldQXM+Txw6Ma788NZ488X4w0fXx/7O3bG3lTgi5ayw8to9q1mX8kkPw4xazf6Tjd3oVgOwLEBxd4LZR+Ez+cQvfaBkSuD55Dl1fm088xPRbafGuL7v/fY68CTxk/Uh3wov4J88ILU8N57JBz1f9iypdEqZth4sqnpU5Vm+F27CVwYBCx2BqPRg+kY26Xn4JXOa9tx2ArGDoLTOAIks7qfdGmSrdvkRmNNEAN97ERyHb3pgTUOBM4DRz/wSgb+Yyxs3wKlvfJLS12nXgIBXeJIp/E6Xa0t/6c8O9ntFDluI97Qz+cTl2cFk4BpcM4GHriWXdbZW8E7ulNVuoC2+Kj7OBa81yZh+le+dqrRBjZZuSo3gMlhOT0Eg1OMLbwfo7ZJsIRmI3gu84pETFVclhksf99nyyFLVm7y9yqnjjeKBwG/ikp3dSezoLBZ56WJ28NC//ld+6VHPzAvIt2v22r4GJ0lfufLO+MEPXqpOygyxXhvDmarAbctrTq6MD3/4/ePpp58uAIxSnD1zOsg5NK5euTJeefXVyicYN+pslOtBglfGwb47I0ebUcDnz52rUf4f/OCVUt4Yj+NBSRuJaaI65OBEtWGlASdB0L0XpBCeo56nDBEwWi7AKyWbDlt+yVHgDO2lHYG0U3Axw/EwFQeF40o4ZhBqNr0ZSnA+Ga+Jubo49MY9xM7T4f2wlodwHjAmmNVZxjW67syZM0UIxNmN0hAUw4m27t25XwrTTBXlu7V9swLvOWDAkelXxTGURtQelUJWtgL0KOLrCZL13ayOfniFD/yAg/NLEH2HW/mWg0u/OWKU0M0oeYGnE5cdOBSRrOcCT8E2nWSEmNLHWE4+tTTUzAhHzf4yM89ob/UBY26ABcyb9vKlf9qVLEu7duN64O9lnIJ6geetm7cLZvtm96IMOIfwey19o1wvnLsQujXcYLxx88Z46cWXCgenTm1GsTXvaF+wUQcIpe4zp8/UvkZvRkDD1bWVtLVVhs1ySANUb3nlx8N7hT8KZicBRL2bNX3lXAgcToWnDARIX/jCF8ebcbY/+cmPx9Atj3feebN46+Klp2q2Ad8cW1oLvfrdzwLUSxefCU+vlqIwyLCSvnIGwIwXT586G/l4VAc4kkeOidf5oTOHjhxxjuQHu4Sv4OP6tWsVQOBJzzhqloXeDb0M6tSMY2jksJUfvPJK5VHvyY3zxZfgUe+hBz1aOGdESrPn32MFaeSwVNXvl9oxKyX4Y9K8ry249fv3yyuPxinr/t6pnPZwqFdLGvD63ne/O05Ftj/xiU9oIAGOgZFZPrf+UeAm4e2D6WBb0oRx3i/DeSCPb3BysC/aPFjPj6vzH5XkP1hm4v/d9cxUIKXKQLC4k1RfG6aWpSeOIz3VjrWCNEocw+gxiUNE39Bs6lMer9AF+EJQgF/bgKV86kXLaiP8YnALPgTVqa3ul9HVRrKXTtUsPZJ68a9K7LNWT8OXO4HR7EkN6uS52RRLJun+u3cTwCSTdwuXfARe98FcgUvshsECZ1owivpDf3lO77A/HATfDXbbrgPHLvaCc3LcgEICQToPHuhnDhB4yCedb/sJ+b58+VrAif1cPVaDyAy/sxKsfrBKjs3DxxcvXCwbcu36tdCC7oXX5QSOCXoOx3BH13t1rhnaxOAjLB6nwCoIdBBkBBXBTaovehQtghd6y+ts600LqYPMl4MSWD1jX9l6e+Wj2lJWNU5gjhMVGrK7dAYd8+DhYqVTaIE2Dm0SlEyHR6Iv0Io+MlCUSsqWeOrVZgZjKhAJDez15CQaKHFQFVv82muvLWy42RYBd+waZ6foP2plHwdoKbCDaSWw6bf+sKH0HD2/vbNVsJ4/fy4PH4033ngjNodDmnpSF5+AfcIf6AV8vIuegs86+DV6UV9m/eoWEJk1db8GVYPwoLlwpu8GSCswTxn8ypHFO/oj0OKACSTxLZyxIYKJsqmp0yd8kke62b0pm2yMevCdfHR18WDsuiQPeECjTfWXkxl5mwFqDawkP1utjoBZziXZhHe+DZuqrjnQAQUGDARK5e+ESQQ92pCvDvFLXQ1L5DGyUAeJ5ZnffJdjwbX2DCBZCccR33C6eGgFbwYDBZJ8H36SgUETODXonzr4VqtoHpyASdvoS4/oAVnw6rAQoOgFPjO2ZEufwGILi+DD/uj8rDrQo8+ZCD0CEzvLsdYm+Vhd2Qwd1sfZ0xfqhP2TJ88mHzwcH6fOnivZQCP52XQDGNrj8B9+qJ6uWztlHxZJfqfTA7bpLqhfBFa5qo4FzZpO4SUzmqXMm3dmPTpTH8GFlRH6ik58iJpVXeTHm/rouzrxu2T2VN1gQEv0JqN0eFBY99VPn5JJA7B8xxp0Ca/iGzQ26bN7Z2fcun0zvtm1ki2+rrca8CGLz5comPgQeC409u1EfB/9VR+9YEWlBvGqtr21plY35qKTaj908pJjtqa2VZQMNH7T0/qEh6JNcOazgzBBdcuLVHnSDpy0nuq88PeYP5KP/KtdTLFoJt/rV83onzi8PG68vj1ee+Gtcfhu/Nb7h0rOj6cuh+ah0ZHwgtco1hsH8gmugwMA+6FdnZSfOtnhaiaNWzWg60cOW6ofeVs6Os5e3BwnnlsZ145EB4z92MDoj5QBe/UVZhegop1LfybwNSDeX6vPQWfJx8SZy/Mqk7K2+cFR6+HmU7CRF5jgB3sdJzKYvTazj/dSW8oYcIucp80ahItOLLlIXeRxypzZfT6AskF32jWwJmiFke4EeWAz4Yc+rcHkNIpvBOHFR7noSTq8+9kDXvS18uxE0z2MXoOn0mIwQB/zN2VGP8ktetWMfdqVt/IEAXUpk/oM1NSz5KnJO/yU9oOCzq++Rz34XDwWeK1gE8zDPZzkdu6jPd2VcilTOsCBh+EBA7rqyqM8jD2iAxOfLAd3+toHv6Mo9Ka+IiJ9iZZNcBNlBqN1JY+Sn25sPJCjQ3/0l55RvpKRv50QyYgtR6KV/N0YciPRMXgBULBHmRgx5NTojGfFRLnMWD71zKXxTgI8AwAUtaAQcu+lbl0SCM5RbZ8UkBlbigXBLU2Qii9SDoEpJM4Lom0mQEVkRgQDUGQMKGMaIIuAnDtw9VLvHvW/ddtskOWVT4QHo4Tdi/C1xC+EMpNWBicI1b4AXOCk35CpHXUaefH99OnT473veb6CXcqQ01d7v5O3HAkKMW0ZkMCInEvKphgjzw1EOHFUsGbgohyVKF71aWMu2xPs6rd6OBP6QykLYMHAiBoUgAtlzKAZBIBJzDwdK9+PxRhzXBlgWyW0VU50jJoZMScur9VgTxRWDIBRpLOnTxW9ridwN/J0zN7U4GsqkjwsejD4BhcEr3iK0bDKAOxwEgDigO4UreWHWwF8n0J+t/oHTgqDgIEf3eCOImB8OLNmmPDWpANha2ZesHQ+lId/d/CREW19FlTfSjBgGTJ8eR++5XH7+zvlOIOJ5N2+ubOgUzs9aHTx4oW0if93o9Cj1FO/kUq0vPdor4QYn+KRw4fiTNdS2F6dcu78pfRvoxw6jhRZowidPv3U00+P1eXVmtEGM76gQA2gffSjH632wesVI2ZYDFQRerJKlgQUOrq6vlazfefOnx9PP/XUuBV6gW079eAZMZ4BBk74mbNnU/5M0b6d/xPj/JnzY/3EZuBbDr6Cu33ODrkJEmmm9G2iGO1noh86ubeQ4dybSnOmd/+W/H6StxVa3/O083tWvwJIGfrQVr8M7Pzwh6+Nr3/ta+M9733P+NjHPpa+tXP2uJ18wpUayjnK35QJv/9R6cfC6jNXwZTflaXBe5yi4yv9uPK/X5p9fHeqNgs3Ey+/Nx8DMquu5wHA5ywH4DaiMinvs2Gnj8rhdPlYVEQX1oBjrEfVExkkC8Hmoq3GHTmDb7JSMpu85QhXO2kz30um4jiQBQntQoXoGMvgWodwJIBFz6JR05pz2gMBZkcckOU+m0LXz7o6xWAu+l2/UpbT17q97RTAyahZgnJ+jzZvNF71J7BGr5TDCX9pp4Jf/UvfjsZ+6Bvdx2m9c/9O8rUDSW4fPuzX3Er6cHfvfi3NJ29bbEOcdSuEBLW+39nzKtHdBKdWxlm9tF7bi+g8ek2/7Z+Vt1f95HtskrYNzMLdToJg+D937mzp2gfRnWBS3qCHmYEK9pK3bHHsttff7WzvhS6hQ3Bx69ZW6hIE2E6wExgFmI3b2v6UduG17ERg62C698l7bZLvYJEE68cDHxjoFT6EgWB6S3Br1tAhlXQam6N+7fiufrrNm2vkQ5dyoAIbmsmDjgYZ6Cv9VrfBJv3dSZ108qEj7TfgFXTx3ASApH98A/jGrvrN1qHX5qbVh6vBORz2dhE4c88ZG3yDWp6aQg7nlcgE/Y7H0M2ZGeA3G7aePmvLVkfBkcEGOMaXBkXArx/wzUmDR4ffmWUiKxw2eNI38lnB2yIYLbkNzLZaQP1RM7xJZNDJ22srZug4ws6iQY8x9vK9dSHHveVaHWWb87X2OS9wUnIRecI3RYfUkZ+Bx2F/BlLCC2gUOTbYrv/6wse7dvVaBZCqJ3/6XfLhL/iEZ3QW/OJn8gFPIVj10cAgnre6pB1zgQnd3ZMc6uhBqfu1Io8dZ/dqRlWj+QdmuIAnuoX8VspzWdC8Bovu5XnpOTorOia+Av/lYQL79TUTMVZTxi8+eTo8vBkbPj83micjw3MvdS2JdsjhXbg12zcHMBZ0MYAYu14DNiWPgvcgM2WtQNA+vnNfcGcWm1T14XlwkKyB+1Do2vqsulP8JClLjTubpPqcPPApkU80cF8ghwfIHT34ZPa16ZyP0Ld5FT7nEmT5q078G9nHm7VtIfA4EA3N6SO+qEG82/HT8fGJ1RPxl+6Pd96J3Mf3I9O2f4CHH4tPbccRJDu3iC98NPKGkAGn5AMc4AQL3YLp4RDymkd64A3sRXfvkA/uuz/p7+KZeuDMGQ94lgy6p19lc+phNZ08nVcyALB6aHW89b1r460Xb461Y2sJ7EJzvmr8PAdiRyvkXq58K/nBcsnDR4N3S/8d9Hc3uLAVIBDkccu14LbODQi8J1YEyQ/G8snjY+mZE2PrWHT8YXTXzye6GW7IAlqWT5OLD+7ezIO++sTu6cvsY5fHG/1MmcajzjcCKn/hoXmvkJI0Zasz1K1FgmfBpqG61AHhgbeC7sI/nn+ywqlT85L2i7cOtf0lm2gDS6pBKzyIv+8m/rQVaPaDbij4VZfYxGpBbeIpuK1gux72ABd9R6c0gXQgQCeDutBKP8hl8w260b+dVb/4W1M2XOlaweBpwRS/ohCRVPlST/sTC2SF99rPbXnSNl7VuWomeTXmf3StQbXkk5fes0KleIwPk3tobICvy7U/FYQUHQqngaHthabaDzj083/izKM2SJYAGqF6soeWUVVRMxAgjZSFISOYhfBUhjCElxAXYAvCMtwgtxzI4RawY0+L1EgDW49EIIZXKjDKtxMc11K6GBBCy+jpoGWGsFJLWPKnjjbi9oI7vIgj1MG2Q2a0TXl5TiHJX05lESQClmfNBByfm8VolL6Zgt473yOeJRQR1uKRBS5mwACVnBHOxoXzFyswNEhhEAAzU5DarXfsB5e+M9zKSKcSUIOP0bInjUPIoIILCbbiLArawMq4YWZGx4yv977PFQsGA4yAVYCb9sElkERXp39bNtUGAHNYApNgL/gyIyaABhuYLE8Es949TJ/S03L4jW7BgxEsgTrD7L2olrfAQgfqmD0t5+KkMqYO65FXeXQhtFwsThBaUjzt2LUAlAOWPBwDeDED3zjv0UP8Ukt38xtOGFz30USf4Fc5+UpZ5Y9hokDkn/xg4MrsREBI8LtZbZttU36WJZj4xeE/DI1nnBgjnIwbfKKHUV3wUBjk504tc+5RSJ+cB51CS79LhtKu5TgSvqvXAqat1TgTx2LALr99pco8/fQzY219fbzyg1eLvzk9ePXtt98qPrp46WLBblDjVhxOtLwQ59rAgb7XSGxwU05V0osvvhiYEwiciGMVnIAHXxVvBBkcTvx/5uTZcfHc0+P0yfPhy5Vx8cwlhAvOIgtmUDBY4GtFk6Kpx+V3XzD7j07yS7OOmfr+NOBP8sz65+++6lfJiwFEq0p+4zd+Y3zggx8cn/rkTxdNi+8W9czPUnz5Pq9572Ca96Xf77s0YXr3fWmi4d3PflzemWZ9707KeOZzfn93YpDgYyY/XU/a6+dP6qHUFnXlH11eo9iL5z167ecT58CMTOn6lDXwir8UPoi/J/iN81uruTgOnPXIlhHp8CmIqh/hK4ZeUidZYygL5rTLIJo8q2XgkU12hOMsTbgNQkvlyIC9HOWuD7x1QnHpjMUKhtzTH5mq6cBLx1QhKc4KeFWvf2Dp/HkUvUCzFOzJ4BIMksNpiBnndnY4Zak1jEAfWIZuBQH80UF0Edk7e/ZM+sSudEBCX5op74GW3NPvw+2cNp7jKCSAEITTCzN5XqeGpyIzT4XDJP2Y9NHPqZvoAPD79Do5+QRh6tdv9pU+NPjMRkwbJj8dj1bqoWPNTuzEnuymDDocDp32or/bOR81S885KXzmz9Yuy+nZLm3Cr+9wR57hzV5yek4Z+NIF8LJVYHuUQKAGF+j2lOE8Tz6Vx7vOQ6FxIwG8AVeBmPwGzPXJCeoGu/G4cwRuxvewos1qh/MXz1VbHCaD2GY28S894+R5K8iISiENL6RNA8tgkV9QRNcbRHWWDSdUQLe7oLvgxu86uCrVVMAX2NlUe91NAji7SBCqbrivvgmG0552+GwC6Bo4iCDt33FGh1Ux/KQOgvlq6FV1h3ZFm9AEjuSpxnO5Rz7Q+0Hw6pwVeCl+jxxpj53ev9d7UyuozUW2DwnGInMO2bwUm4RW8IxGrslr5KMc+tggdVrNyf7YFsdGCQDxFNs85U0ymeIZ+MCBz/lofEGz8PwJPMI3gSerechYTdroc/K73JPkBQv8uJwVcme3tyDwR8gouPy+dtX2xftjNXjeqzwmh+iL5XHq5KkauD8f329paXWsOoiw3lxweqyvbNYEBedeUG8wqAd7HgS+1BM82D5FvxVugg985MDPWpWA2cNgeLqUXOmjxjfDwr8KVgu3RUD/orf6twFUeqv18uN+pih+dq99ltZRybjAg/a7vIQGs/7yi/ylErfwnvrxyfQzBFhgtBSbPPFF8RsdIFYwsyy+uHH9RvhiN/Q5WnqBz88X3d3dzrU1rsR/9hsvkyOBFB63UsnWAmd2wYm2rXiBEn0pXxJt0x74is8DKzEFfwW9ueBPf+EMvOqBT/kqIMyDep47YK/64S15rUA7cWhlvPXS9fHGd2+OlcPR6eFfb795lIAzarpsTR+il5rUT4aq3twKvmviM7irAYD8hlm0NkCpLSsH+tyxtDniA28eHSffe3Lsr4R/DpFlijBFQojSe8XLC1uTe0CvQK/60PEWOtAB7qBxwZHnqAtXZJp8FG8UvEp6Oqvp78UOsYB+N446Tb6rlPv8RHU2PPoRWgRGAJRNyPd0Od/b1ybu8tUgZB6HiiXv5KJtSG8hMggnn3pBYUCFraVX9ImssidW/D0wqBe6W+1NpyqXf6mj+aNscuIJnxpF+7pPn6au2Sf2GJz3F2/fmjjuAYCOqyT3Sp50svrWelb+bsN9D/zzn+/kTh+7nx0DdfmutuW34Q0N871ijTzRf2MMUskfWcvvxxMshdsnPoNK2Vf3wFN4/MU/fS7+VjMoIcOAKmKEKVbLOCg8Qa5CAJjP/bZEUqUM7nQodagMTeqdAwH6qvPA0NYcTICI3G5gggB145MulKcpIE8zZu971v3Kn4e1mqCyxwDF6Kj/HiMbhSsxGJDqt/IFRtW72MufPpix92AiGNxGmtSJwSyZ4jRKArVmSKPabVwskboTpusAOogNRPqmbXiaTokkv99GrgR4Zit/9dd+ddy8er1mJ8A184O1lHLK6Cf8EmIznp7Ja9DASgjGqRglNCzc5M9MGZKU8lvAD5tl+FODfPBdGE6X/LY83UCCvSYPLYnNPTBQkF7jAS59YiTrUCaQ5B9YisZJ0/m1rGc6qOWQ5JOjqH8Od2L8fJfQgeGjhNwT7NZytXJkWrDcr+VDjDTHrxwHTkxvF1EHI8CgyosPGRC/0QLdGAC/1cdInVh2qvCJ2v4wlxtVPcELI2rwpHk+ffG+65TnNHLe4LTx3QNBRds8V3bS+fTpzarH0nwZvd4RvHNvKDg4IJaPcqo4gEjFAMLj2TPngp3wf2TQgBFZM5MET3AAhxxM/XNPHzkb6uVUgdeqnLkdhqLBCeTZM3Q3EgkWvCt5tdreTp7fOzR+8mOfGP/sn/7nx+n1M+OtN67G6Y7sxtipv2ieC9/MS/Kx+Ppj0ywnPSnT8qyvHIvc+ZG63508A4PkOZrp41tvvTU+97nPjfe//4PjM5/5TPW5ddOPtnnwt893tzOfSb/f91nmYD0H06PFz3fff/fvg+kgDAeTMrOt+f3deXM315O0QM+B9pTpm32L41A/YT3wcgrmcxnU1xm6rejF8LvlnAbB2AWHjtXyu3g+5FU5uh3/l75KdR08curzI/XgVbWp82gtnQ1cyVhlOKZ+56p+Hg6fRabJTa36iE6pgbfoI/nBZJsAY8fY20uZbjwur/gh8psAAP/0SURBVBtkmD0il+qu+hf8q47a6ylVZoFnPn1PantEnz/JH8nqcqmn5OawgdDwY3BXeFzgrGGKbNEVqa6c/CQOj7rUqbz9i/UmBjZVeynOEaK3S5cULLmZf+W4R247T8PQg4/tZKhT64XLlIOTWoGXAEpe9yccdGXjqWnlqkb0Bc4WdOy6lGg4tAGfZeuqfNq23B+dUkc5o2ZDc9FHs6/qob/4Fb03st96Aj54KLiTtwaI8+vYUsMnCabq/e+RZ/bPLL/XLBlwkB9P1WvD8imxYQa/9R9e1G9bheCUDyFNWOc5L7Z8XL5yuVZGeA0h2LbiPKKBVXLXr90sW4tW6xu9jWvOUFmlhS/1dWurz5TQIUs0BXFz4Jq94qSybzVg8Yh/1DYDPCdiY9jMHkTYCwzKGwxqv8CSWysNwLa65uR7gSp+7BlSvspSwR6Ytm/VSj37d9HGADZbwX7CgeDZ/myDMbZjwNNS7KGtNYK58h+QHB+mjADbwAWbI3ArnzBtemc/2G0xxLf6CO+1IiK/0R28cFPbQNN3AzLsFZ9nfePkwlYJhu+Oq7FvJl9qQiZ4U7b9gLbDPehhFarXPvYMMvzJLy98oJd78uYjMPMr2i/AUniXvKmzyzSfdJk+q8MAck0OpX7bEk8GTiqs3uYhoI9es3JHPd46wDfxGkN9OrXZK+usLHz66WfzebGety8dfZBPb4YKmtJ26xF8UUt60wb5ax+jdQ5mMjCTX/ndk3U1epr0REZbW/MRfXfhOWniH+0rEPanoRQgo3QIf3b6tPK7pIkjsLbf3vfJgTr4FCXzyYdn0ChNJXPaDYzkw0oOfCMfPAvu+nkP1pkkCxjJu18DtgY3bwT3b7zxWnB8u/iJHlWxAQZtkx9+OlxZAWPW+sFoXiiZD5z62altQbRe6R4dJwOHDrENwRt80m+VZ/4OiHkGH+gDBnx+9FD4Zu/IuPzqtXHtrcjpzfBl8q4dD6+Fxpa/H42c2poC+3QBuzD1fgxMbrAXwWvgaHPT9tNA1+HABD8PDt0dd+5vj+NnToxTz58eD1atBGt9Axa0nYelF9hJDXX/X20lFX9oL/jwHX56C0zzz2NeKTo2XyyKLn7L80SG5UO8frZocfE5U5fpepXzpgJ5/KYT4Kv6ETgaL6kvfImedIoJp7oXWHQHpubg9Uz0GR+4+C9tGPRGb/WQV/ogtZRu0Vc69fr1m6UjS9bSvjohL8VJVvEM3SPBk7rbJgf2BZ9UTIbHcpH9+p18zd+eh/8xc1Lb5sZTrdBMX/RXo/r0eABgUUfrpwUufea5Z/pdgzgp1XRL/vq/ZVFZ9Uw7/7g+HUvy2/0H0YPu1+AKvP+hf+5c7reAU3oOQNFxQZ7PGvXP/RpZjdGFkK60KFwfGBmwjINulaaob6k398vBym2IggB1IJylUhQvI8eho5y0KxWzBUDELEBTBpzy6znm0Sn53U9zyRe2yncGr1YlhPBGwB1UoX51yhsfshCFgYwSN1FCBOhMHsyB+SCaMo3qozcKwXBCmWmvgtDgRp79BIU16586i8Bh3EJ0GdEQJnngY440es+n9Id+8RdrxcBXv/KVmkFg0MEI39PoSWYe7CE3y2nvKYbQvoGB2o+1w4kJDhnktEv51GEi6at2q9/pm2dzf271WB50TOLMUMj6qG2f6mMsCcpS6MNBl6/KVzDeRhPedUw7aOPzaJ5vmNVOHVPZWcpKyCkwMzSMq7YkbDUZVRnG328HDRJWxlAf3dOulR9OFJb0q2AN/puGvZJF/eCBfwNBeor5wVwcGqPCgPRBRW2stF+0D+95/+/kPcr28GGzYRyPOwG2FRYl5nCtNFhwCnbAZ5vB+lrkKeXlKRmLw4VPwMdB0i7n1pL1nR3bVuzR62W+aLeyvNoylAt/mHV5++2rmir6e6XPifVWdpwqjInDSrmhF5jC6+RAgAzevdCv5BoOcx1OxCQfmMiNQGt/997Y2w4c+w/HL372j9TrblaPb+TaHI/uBS9wCYgksLnm9xKOujodzDfTj7v35DsF1nncc8387y6HjvoKR3SBgy/tAf47f+eXx/PPPz9+7ud+rvqKD0rGF3WqBn0l99+dnsDypE3p4PepT9yb18EUdq307vvv/n0wHWz3YFLmYFu+vzsvfj5Y81yJ8SSfMtMg+B9fd91VZySUXNZzuMqdqccqY/I75+NwgnKHkFpqeyf8EhZKYGGFTTu4ZJBTR0+dOXehls1yyOGL04u3yXQZasFN9HZtfbqzV44fnaY3fjsYTtCyHdujOw7tqlOLUxeH8N49WqX5gLOW2wUqnsDPYf2IKcOYvqc9wYH9mZwnfZawAZs2cUdPclJ8plT1X3vVkDL51zyTL6m37Fp+w/PU856xDfB9N3iqlXGpUxGBiLrL1qWah3fbPlb53BfQmlFVXjDYervro6N6/zu7MnlC8a6jOxE8pN1Zn3xmFuk0tojMV4lyvhpuJ1M3DqqCKsehmauzpHY8uu9sJrjm73r9UIoWTvMPG01drK3+DkA86KMJJTvayffYcfLcZ9pumrHHna9wm3L64DWr2qsAwmxjwDSYoD9wixJg8x3u4BD92QE04xfwOZQzG1mBVfWf7n9QAW7jt/EsyNvdpUv2Ul/T0io19ASjPPatK2clAV1tAqUc0IcC/z7HBx7Lb0mfLZMmJ+6hKz3FnrPRJUNbexVwVv7gbHvbK6g68NrJdzLLZrCLfQCmQa6HkSH2MV2JjLBb4MNX58+djt0wm9Snttvutra+Evu1Uw4y/Gu7Dt86FrulX5F1g8qS/FaQWbkgWCtcBm8GJsBfB/Clv3BRMhnkwjUC+s2mr64ZuGb3+1VemwmUPe+Z+96CCKdWadhyR7bgVJ5ytiO7HGt90ofiP1TLb3JbtKQLAlv5RKExerUfG17ZZb97Cw37iz7ePoLOcMXX4gNeu34lddyrukxcmJW1lQaPHA2/C/KwtFWI4dKy52ijXw8i0/J2UN/n9KiXz7SxcXKcO3NunDt9fpw5fSF2fTP3Tgceq2v4KMKj1EhvpK46WyJ1PFh811dRIx6Y8n0sOFlopLQX2SLPfnMikpoewV1w1TKZZ4fbz1Ge7NFProlPdc2EBqkkz8xSdvD08GHylRgnt8yqpVMCfg3iu3x3O/fls22mgrxcHcS2jwmmCuAfwXfsiLbQOXQx2IQvrEjeDm/cvHk9POIw7L0axLJd1oCAQYCd/ZYluows3b61XbrBSsoKCBNco3sNTGn7KPnWVu4FtvtpF5yFY/8FR0FP8Vvp1OQ5FL1jFcDhB0fGrRt74/b1BOreBPDm9XQ3OoldDQx8cHUK/NRZspCLLVK5gNUqEEi0qqHihiDx2NFQLki8fyg+y/LDsXlhc6xcWh33j7N5D8ed9BXu0ArtlFEvQIsfUnfXlSd+537pzgUcYMqXx7TXT3JFR3Zq+CR6EAXJuHvqaz3e9Xf7M/eThDfRj/3QDu2hbbnr/iFxk/pSf+qoV4DXs+b9NFN9qjJ5UHY1N/3WWOGwjFCyJ8Ph/D7MrqcMv7d1jbNl2rdwsPfqqkmwe9FzW9XG1Ll0jf44L8QW2xs3rud3T0pOGOiaOsMhOlyfDRI6p0QMiVvA6Jp9BBadKOlZcZROgTup+uEe3otOIF9oYPW6R5VfXSrLf57VmzXA4w8NguPirWQpHVvt9KQBGNHKGwSahgt8lm3rbfXofegf/3PveaRz5fyn8drvdPp0zYrLaObbnkJ5jIYa7Z2KCjIxqiQvBXscAQGVq8rHkEAwAEu5BEiBuuBFnRQylYrAEgaoJZ7pj/KQh4jyE1ptNiF6OVUhMWKnc/IyXkI7SSCFQOrEMI8HAbQ3lU/a8j585cHtE4PXCHmc1lrBkPxGDRmRViyWIzowyQmnMcxhZE4m/CkPXm8+eKJ8acZAFxww6urVtqDRKf7PPvNMnZmABqUc80ybnGapnfERupypezdv3YrjvNjfWMrDHsCe0SUkgvUjMWTFEvRC/gwGlMMXGArG9IWOgKN0Oyl1LGYzSlmkDKjzpX5TGmirzYkjuGbAyWE7vp2Kn6J8KTej4VU+tBN4Fz7TcM3gRIFPxxywDq4wOk55oZM6tVXGp2pvo9gjXZ7HIVldK6MNpxVQBL5y/FNv7VeLMiDo1Sf0JUSpSqB7Ymm5HBl0qcMSk8dSMvkZDX3UF+XwJKdpzjqoR7lgs2CFCwbq/0fan8Vqtm15YteKdjcRsaNvTpy+ufec299sKSurKrOcVc7CKixXUQYkHpCF5Adb5gVhAcKuFKjgDSE/YF54QGALCSO7wAhbxlbh6mRnZmXm7c+9p2+j7/uW/+8/v7ljn8hbtizmjhXfauYcc3RzjDGbNReu0S+8N0PjG+BoABOf6QXdDRMKj5GoEclDMz6jvajfIMLYeGriQueu3eDgvDazN4HDgcAJDiHpfujB1xq96LPOk/bR5bUp57UAcA0ioJX+q9Ny1rbTPKvcwIlA7QHBeF++eHnZv2tjOX38peXXv/vnl3fe+M5y+8ad5UECvVCQKkegp6UiEMwKM2mc5yp8mqn3XMueeuWocatO5Xp1ryVWxcrl6sAqtSzjmCc5lPM7dGXXcurU6eXi+Yt9HcD7xq+99lp4OeyUwmgNhJQZDnng5E5+VzjTMckzsCct0qSHlJ2NJ/L5HXlbZvVkplaTPJ5NfHfCneXm+c5nX0nyPPfceZ3Aqvx2ShY2QtYV5P7fq1X5yd+nuTU7jvLCHxuGI0+unsfW7hWsxQ4+vLdcuHRu+fLCl8v9R3ejm1e6nBMKPvnETu3dtdavxBw7djT3dy8HNrcajBmMor+P7ptJu7ccjc9h432JhI0QMHtP9NqNa53xPX/hwvLpp59EXw8sRwysgWFG0lLu5GNXwfMJMJ1d9s2gF+q6C3E6VTZKReThQ8El9CijjeCCd/JrppMSjq7svNlZs4U621aYjdH+XXvGACI+aTOCN9d8CV28GztgfxU8dd+mhc4dElhoHO3Ocn8b23o9iV1IlZZPpl6w6Sr7yvZqt3XaCeS197YBtlIef8GtdpGtCF1kOO6xHaOdTvHzKOSKhs5StOOY+0WRbo120jLupMPjuvUHprr5k+KXv0CpfnjWawTkfKwiGPSgF+zyITc6GLOCP+Csgq6UuxdfBBk6M/BmG4bNmm0k1RcWPjl0fl2zbeh9nA4BH2uWZiv6ouwM/uW3ckTbQBM/Ab8ho8CHfv74PTZYGawLd+sL5IOXXwfY4osOQOSvs1XREySD68CfPelUs+vlRXisgwEH9MNZ4kv4JzgKDk0iFD45JYtVbeKA7uoc3+BrNd1fI3y5ed1mele7MoLiYB1cZjk8N6N60bvygW8pvS8WedVAzGfFA19KpwxMWH59xCaR8Epnlg/ydQSv6R3aOlg9gLb2Yrn/vbvjE4x4w285xCZeL2MD6OKtu9fKI220vF4lNJB/B1Ry8D9iSrDxvK+ehh8GMsRn9MSAy2ZiEHVor8pY0XDi5ImCNiiuhnCg8MUK9MNrl+g8EHsClzlowaawQ1dswBn7hqcj5hjtnZwMCETyQz+iF0MfxyC7ARG2hm/HX+dmt8lOvEhH4G7wgF05eOBwyia+3b9Ru2YgwFenLHdn444fPRUbt9mB084KJ9Ycr1+kk/tovAI5O+S7wqeB49AjKjZ0euUj8wtXebV9M+j87cjL5ou7hy8Yut1HSTqHZDXyt+M+Gnvh0q/qbmgPK3vPTLZ8eKANq9usM/mKszpZp3MdHEb8A5z/0i5TEzrUyybPiZt2as2OR46N80J3XyG4cT11PUpMeXO5dedGJ+Pov02xL1++UfyUsTnqpSuXxuuYgWfAenfa48bmWvUZvR1gSd2hYPCrPCupoSvxUQ5y2LfbCliv9mxWRtev3lv+4//w7y9PH0Yn07klY8yoPQw81MykveMJXtj0b09o7Jee+JHgs29f7EV4c/LM1nLk+IFl72ZoX4+dM/Cesk/yW3niT+sAdeBZtrEp+ZGHbXd/2ipyUr9UHucYnc8Q79wg0Uq3gR2QIv/ICBzxYcC2HfOdeOv5GHBwSK29fZmxoo++Jn/1Qwwe2XcAa/iC8mg1gOx1EngboKvvyLPqWHEcfZjGruxO7tOv2gr45179iLzBp32/nENcHWyQ147YVvnkrwyiS45Bz1gp1XaUawmt7Iq9heiOgdIOSIZXo6+HX6oZuNb/rMpIk/fUewy+5B88kx+eLYtlOXuSe9pYBzOs78+/0RZyWh6rJzgFd785q310OmKzQbvnpbHtkO/EX7nGIAZ80Lzrd/7m2fByKJSZMkbMLJqZZgZVsCYzRvf9wlTlc3YMnwGB4Fli22gCgyA0zjKwlcZIxdC6p2Nu9hy8zk7mb3SwV8ShMz+MNOTViUkVPqUJTGWdT2bLF34PGLk3BKtxz+WJyR+mbOfNb27nGMozGuHY2MQBhnIa8L109I34baXT9CSGwch064kMGRx4wqcbIcagayyEzkEwIe1Q4kPqwQf5pc4Wh97OhMU5WFqHFxwfvsLJiK5AYDCFwBnaEbyggzFtowwc9CAaPZwXx+rc7SGX8M1VYBiwEPCoAx1zaZb6O1MR2DqRXXKZa0G4uqug+dUoGxClPNoEPDam6OxWs4zRJfVrsHA0G1KFTIOqMQ9tZvruPbSx3JDpGMwg4xEEwpuiTmXlUHWejfS6JqeHDziUsZTF+6OUXIDn3AidpckCHrDAjFqUN1YNCHCMwFq6KlUXcu3TG/SrHeHyjvEyGzFeeeFs4M5QUVZ/eG6UsbqZWsZg1disShAxdQrfHzzEzxD5dOyMTZ4NQMOTGpzIxGyLDonBOMZGIKY8OBz3W29/Pc7tynLhgk208DYGMzgarLNRiJ1GBR7y599y6syp0nM+nWLByIsvvtD3XAU25D0duPwddAkMPMLXrt55tHu5e/PB8vqL31j+yu/8tX5b1DUnGK0tHwQxzxxL/y/OjrbJJPzBl7YJRnzShG85XKPF7/PJ8+dT7yEw+QcsdIxOiuWagr+f/exnHRCwUaKkPk5EsZ3tHQna7zxnx7y7vX1vVdaxneTZUR4fnaONXsxyz6cJB/5tWztgznNlHTOf9Dxv5vn83QlH2glrdZJjnEo7yz3L2/9Xz3KkasuBocCudXZt79Plww/fXd5998fL9ZuXljsP7iz3n9qU9GoDjr6nnDI2crpzZ3zKj+0jn0f3HvbcTKIZMe3KCij6eTpy4oN8etYAgM7Jxei5tuWLH/a5uJWDTVHOZrBjabj3qnUCE0Dt3rccO3y0OmxjsFOnTzWQ1rkxwHlw89Dy0suvr1YZpFMU+0ZPfE7QzNzWoa3o/ujk4rvVTtjANrM9DOG16zfaXixnxiev98inbcJz68jR2ghBaL+OEr5J/AHbwI+YtRJEWFJ+5NixZfPgZjtonm+uH4zt1CEdG7DqRN1Lx4w/6EZ0ycOESGx4Z8LpanChI7UnuUe/2WeDJMSp00gGzfdQ4DACeTru1SXtnazZd/SbHZHwwaogcQI64ThsnAGPgSObKxgQaLeNBw+BFpyVnzrmPhszVguauR4+GM5jUIE/H50W74qDzx6z7WMQlv8z4Bq7HtzYZvRMGOqgQ2KPuYR9BI2CSgP3gRcfpq02YMovfWoM1HxsIJoFqeFMLtATTpdf2kP5kcrhpNygb9gePm/qDnM43svmXwR8eBw5RFfngFPCs/JBmfw0fij/k5Fvhie6AEEj/0Zm4MtPti2bpA3ZwE/bmNeD7jGRoDwf79U3AwfahLap/Ojg4Sce9LQytekhPzFWJYzZsrt3bzUWxGOxma8wjcG0IWsdKzwTP5KFGTcD0XhUXqYqMYHBwnYSgxPYnpWU8ICOiDH48b7mETieb4Ren370+V9xJX4pQwfoAx2x8ZwNIg12swvaX6RaXmymfYoL8ABMSacAELpkQiFoLtdv3Wic4kKM6tOE5If+tITFTuwmGDpI2GS/n/F5ZW3bNf2oLwh+dLDfFg9+dMTNMci8e/nssy+W2+FRdadR8oiH9u+3KnFZXn3ljeXYkeO1dyePn6rdtN+CDSb377fX0xiI8cUHK6IMCpBjj/Bx6B4cDODwKUU4slr5qBxjIHT40KHPng3ddgzfNvIXy+ihe9Jsd+AAPUCGS6nbYE15tmrbhDTkHH6nc8JP4IPi7Elxyl9jfrINvPYjCpeER9yg7bYNpzz4Pi1auoLj/cjWqyReyzUYMiY/HsbWXlmuXbnRT0rfuHEtcZVNz2O7rC7IYQUKHQbfoLJPsfF33cA6Oq0Pc+SYjbr3pe08jP7ejaRs4Pxi7OKu5R/8gz9eHt59vGykzVvxNfCNGSliA3/U7Q2OkEVjBxjc3fW4X5DaPLS+vPTKkWXjwP7l6PHN5cHju8uDJ/fiS9No0iFkL2wwKNHn/mJq0rQDrsmutnaFw5QpvdTZhkuf55jlyAc+/Yxh7da4P/D2q85hP8WYyk5ZSuqQt/lzS82jFxLY6T8BMPVLXfJZ8TzwnHZ82GJtQFFw2AGaVh1KXu1KjfoktR/wdifX6GY71TXx6/384Tdshv0c7Q/uZC7vxKcrZdmgtB/36pNz3+S3vpLNw20My7e1rsAoTn6T37GTd+iV3Bm+OWcRHV3wL1gU3/rmsMmqY30TuocXs2wQrh/utbqc50HbVVJlDJ38DZ7mvqqcr+iTpo6zRbt+7a8eelrHEcT8cszvvP12g5oPPvig78nr0HXUI88tPdRhHc5kLG087D2uMO0Xv/hFGe6dagSpdH+MHmTNSBxLvpt9h2507NXJIHF06jiSgMooMsPOYHYkOjAE45AWCNUhRkkIhZFUnhEGTx6wnBvZHUZrGAuMnIR77uC04Es8Ai6dY4nhpzA3got3Xk8eP1HnYDfTYYwCQ74wfBi1dITTEZ1wNSJ4M+hYPhqj2dXRQffpk6BdOPCfOEjDCMbgpmxpLw2j4cnH4bvHuFdxA5siV9GjEOoH0whsTpv8Ugq41wGBX7hgyLerI5HyMOyeq5uDrJNMeTKY9cAH7k9zn+J7puPcQCrX8MIDjchMf78LnhJ1MinsW7Dee9Jwh0FZjUaJDPwfXCaeU2bDYIwOfo1EyqWq4l49TD6EqlfgQrcENb6C4JkynmvADYpzLdDvMrsEH/II2g+kI2DzJeV1VMgBfDokgKeDBofGu4nhQfAYO3EPniqnc4FXeCfQ4AixDA7j81q5DgOMcoIz2gGHHZry1xmC6JM9B+aqADjDg9HZSjsSZIyvSTA8DHJ0Xy1kEn7NgPPFl19uEKWTc/bs2erg3/uH/ygGba2zDIIrOxavre0t3fRLxwso7zminywe34sM7u9e/spv/zeXf+rX/8Jy62o6fFfjYNtJYEwFySORiTTlNnBctY0c2hbHNK9nkt/xy9LOfJJ8eD7vq2Nee8aB0Sk8m/Zhpp15JfnpTQ0qFub++BvPZpr5Rx3NujpXiAEebRbN4Dt2pllemueTjlbzNHwMjHk/KrSdJh478ZF23t8JX5rPtu/ncmcOctgJTb6yYBtmGhiHsvtpOwsGsyyz/PjT95cPP/x5Aufw+MCy3NIheHQn6LP3CQYTcO+30WTa2sPAMhtuUzNg960snTpq96I3bP2sE+/ISxvuTsSxIXTy9BlLZQ8sly9c63Ll7qERXus8GAy1EskKKQOxZn46Q5a2yS/hL9t9/Oix2qRbt+50xQEfwZ5cuXw19dsQ82DbilVZ2jCnL8gG3xc/Ll260GDx+s3rhWd2kn/ck7bazcjS3se9UacBXgOO9ZU6T8GXn9PRZBcl/k6wajBh88CB2iJ29OF9r0elA5a2aK8TZbBIB+5W6B+z2ltdHaGjs3XwcDsyOrT9gsuBQ10+zYfeuHFr2dgHz7ETfzQlfOCv6OyY2fT5027edd8u/HuXw/Hx3p+GP5tHLnyXAcTPP/usG3SRB/52wLcdjwTM4aeAey2dl2tXr3XlBhuHp3DFi7kvi28Z1yYGNl3o7C6bGRzUZZ+Z6kPu0SV5wSZDnTK6ij/scAfVQ4cJi/I77Z6PpFVsI/i7dvMlw6/1eWyh9spOdFB7jyWjY2CXTrLhOg7TR+MTn8Ve4xvcdALHzKz4xADDCDrbsorfen/RO15pS+f3TnTlXjpGuS+GqH1d8QAuziW+1WBwfeyqfkkZsQUc22Zz0LfSEjqk8aws6f2Zj4/SqVcnOiHHl9YWhM4xw2xgYQyy+Z00aZdo0GbgODb4S12pRB6J/XpgQDB5Z2fBMnZtrl/NCd/5OHqEL+B2067Ik5w7aJ6y9Wc54CyvVUIP78dPp3N75oWTfY1TG4STmMkXCAymKX/7zq3aKfT5mob9geRTB1mFI/V/dExscuPWzbZ7fnfw0JeFYq9St4FE8t7cGCsT6ANdsd8E3JQBG9/YsrnisDoVHlem2ny8s4CcXSI/dVtRBBcrNgiqK1FjO0tDOqD2F7CK8I3X31ref++90HsteNoj4mDbtwGHg5tHlxPHzy4vv/jaspnYxQopS53FBNqguqc+aQ9wRaOBvPGJtqFT8sy4nEzdd8+5RJZzhc3UJe3CLxrp05jZf+aDxUxD9w2cihFyH7A8G7Gg9jn8pfNASrYxeDjQ8tySfbo4ZmXrkzxBQ9s4fkJSOxazbagq8V3aC/yjJ2N1j/YXva+NSTuNLIJqZ/TPdSIl/u3e3dWrBff7ytm12HkrRe4k1hIn6vgfP3648C9dTAcw/Hv4wCzwVvo3e5cf/uC91JN+TXxQ21PwRYHXq5DjGqZjLdFIk1/LHitj7kW3jy2/8efeXu4+uJnOv009b9YH+m5+fgLP4BO/OfwoPvgDonIpLwb84qBNF4tRF17iBZkoi/fTdmhvzsek3rMBAIkNatvNr44qOXkuvzZfe5lztRYnFea5/mE7yvGv2wM84QPfpl2BQY/4nFlfY9eAGoMFQ78m/+BRPo4bze9ahvZRYt/AgU8c7oofI4260DzuKzZ0b8DxHM8kgwXbg+hpy/y6uvEIPSO+0OZHffJNPs5D8mybztQjjxUhY7AvuOXcl2RcR1Ddw8gnfPWXwXQMuQy/GqS24ZYJBTFwhvvQhcHT9gGT3/MOBOXfGFxZlYfBb//NF55yyD4VxJF/7Z2vL++8887y8ccfL//4H//jZT0G87d+67c64vEnf/LHy8svv1bjJQhQoc3cfG5MsGS2TaMHB6EqZkTVuDv8EAA8SDBRSnNT0FajdC8djRiQ4z5lZ/lOGmKXfkU43bxPTUFew2yQFWYQCjyGIxuzq+jglHTu4KP+CiqMAB8zhwKsHCygSfhIkFUef3sjyOAMD8aaIZeUxzgKipngdIQmcLyDkoeFPzvxI7kXOuJ8OsPDyMcg2dgK7vK1MSYYcT6CC8oXBAgreKnHJaHO51bMVLCpT+ChI+r7+JRbQ92zb3Qm5EVXNGHgndRBgz7TUFYrLXIfbmTkeWe0yG2FExrldV2+Jk9lS3lzzdBQZDRNQ2IgBS5jaWvqisEcBnHiFN4E5pTH+poNCMfMHLrAAMv5hDnpnwdcOLXmiyAFIxrqmHkThDP2akfMkBl5GuUkoXsPRscELJ0KFwIGTqNLbiNLNJC7YBid6lMvWteiExMXsA0iCeTloaP3o+93E+CgVf4nNn0KLnMAYM64Kd+GG77ScfbL7KYOOzaD5VdAeDOdsan/2u3BQ4drlG7GiSHTZ8ReffW1bmLEcNhVV6BjObx29cOf/Lg0HzxkR9Un0UuvG9hcaQxkCBq6oUr0RVvbsz+4xxjevnZ/OZ1g4y/9uX9mOXbobNpyeM2Yaiwq9n+QxJtJD56Qn/OZUnWzyyOv479uSqmAyN+qvgl/Gvzuyru6P/DxS7zTMH+17m3HWbwELjL7Gc+388162Ivgn5MBJ5pdFuR8OsOdNEsTlwLegTu74nqgRisl8Aau/6T0PG7PJ/eLQepRV53mjqS9zFszr6Vn8zr/p42Hng5eamP3l0tXzy9//x/83eXLLz9eTp0+tmwc3t9llJYoxsQsj3dZyhi9zj2dXrMo6OuAWJw+OcCFXtOLziqlJivPJi4dMEv9nJZlsmy4vD4h59vcZu2tUKNbGwn82Xsd6pdfenn55jfeWX70ox/1U5rq1R79Gsw6G/3H448++qgDDNrd6Lxpc+msG+FPXfd0utQdG9BVXtF9HQlLNM0UrR9IgBSYOvRw4Ly1bTP7BuyGjRiz5wYIYr0Dr2KobtENtgUfbB433in3qb3N0YlMII4m9ON7qkjeUa46E/jxEPWzaIglb3tlExyCPO88+kQZn+OzW09jayxBNivPp+3aM3ynwQMDLA8TFHtV4e6928uNdKbh4BmbwB7dCb8st9bpuJwOy5UrF4LfsKXw1iExKCFvRL0c2TqWc5++uxIcx4A9ORjkJ2gzzwYwdDrYKT5zIx0WfKc3kk9hddO40Ol1ktvhLx5YqdWBFXwM7gZrdKgvXrha2o4cPtIBA/ooaDfTDC8DJAYdCiN4X4qO+HQu/CwPtcO4AY2t2FNfsDGQspbA1Ow3H72ezlUcV8sYLIYr+uszows29qUPZES/6Dt902kWf5DbgXUDr0c7+ARB7cCyc/bZp1nxHL2VTeA+fJQ2GBj8gnbR4Dh6pD4+hh3CUHJvKk6rwe7g7Bv9dM9/9HXkH3bZuU4T0zfbmxgDbIle16+qO/e0FbQYjIIjgwGGIJ+vpdtt67W1oy6/7oEPb7xGm/aRy9pd/HKfLnTlmvgrNGlLs6Ni0Ic/umtFYsppP57Z4Rt+B+yVkTqslutqhei75+5J4gI0j89X3wlOsTnRm+02mLxopcPatkE5OuTLFuR4s6sV7DB+sx1Fs3PkOTtFNg4NGo1rxBFopvPqbEd5T3xCgnHvPeOPVzT3rRkcHIMtbI1VUTafZGMMQOiofv9Xvlf8f/SDH3Rm8G5o62Bl2rIl/7dvWYmxpF0eToxtcu7w8srLr6Zz/HjJv+qmuPpg2prXDdgAsophT59zxB1zZap4ZAwKBODUidQhfsWbzsRWpiMGYje12+oMW5BO4xwEkGZMLb+jE3GEnoQ/8LAHUxUjYsKrWSfektz0pQ7PZCQz19qCvRbIBc7la2z4/tjSxuyBE5ApgYaRhxNUnRl99dM7da1vjMEu+9sY8JbpZvoSV2Ob7kSnhl28vtzzeeG0WTqDSVev3giPT0QvHy//wX/wn6Su9DPY5JSfdHdCsbjjKfi0my8IHeGRLwtEvRO/3V7OvnRy+ea3X2vH/8HT29HbB9WT8iX6aIrYl6jsf9V2RQeTB03an3p3Onrstq+BRi6/G2RpIKswPZu45ahcAqOd1JUcJbpnwKXcjA7b+Lb1ywcuWOE3ROAwBzdRyj54RXryhD458J/MJbFu4SRV/it5zjLwl5z3LxUgc9qP0aEeSb1EGOJGWfdWcNTH9oCvN5In1YHcKP2zk58CpbGwA89vulTl98Avv/HBqax0sGlgsLFDf1e8CEwxd3lVeececgKT/1LGwLcJVG2Sbj1MG++q8YDQZ1JWf8brtlZ4SfJZFSI+m3R3NUT0HOxpx3evDZ1gi/OTOqA89FEdu/7Z/8FbXQHw6aef9XNElvcfiJP89JNPo9xXCvy73/tuMj9ZfvKTny7f+vZ3O5P485//fPnwww/bwBEIBkYSWgO3GDTKHTz6viKFqoJoAMGkIyzJ02V3ESbBcOyEgBBBCUIgCdYUDsTX4uCMkvqcD1x0+iWzAAIFjURZglSndzcYdqk8WMGpYHMNRwo5OElR8ly+HJY0Uhh5zYgUJ3lTh2CNcBpsJC/ah3IFRw5yBauACnvQ5prRFTgZBGFM+l3UwBo8jFGOQsF9OhgdsUkP/gkw8HfA2KjT8Y7ToGnXsn9zrYMAtK1GJ3/eHWvQEDxm42LU8R5sxhvelCWPkwfG471yNNmgYgQJGg6e5XxY2AEzB5ly1uO5fOF96mgHK/XBD+A2kNxTrxF/8NPkQg9HPpardoSV0ck1PcMfB1rmtedoeuIbrDHiGoSyAnYGcQbiYGiygmN0ug8/qGq88NHRqLyCJ72ESJeCB3UOt7LPc8FWA908MFgwGlhkEn2wPBJeUwe6p0BodE89j59YKjx4BAf6MBxyWRWWBKEYS20Krr61LYEFBl6ZkXvhhReW0zk+/ujjyC9yjUG3bG0uiePoLRU0e3Ip7ZiMyUjgagUG+cPHDJpOBh7Od7TQJxBuoMYYPbzXDU92PdmzXDp/fdn3eGP5y7/915avv/7d5cFdxirO33vRXb6YWoi/4mZohp4gEI/q2NFJB/KwOgKxVSov8yeoU14iE9cF1rwGJAaPQZYaIK6u3HeKX20vvZe6V8+LY0HnTvKqs2n+JjHSz1LwBDNpOy8oo4G0LiA7aOd+f9UWG5Nzj9E97vWn+YvHvHC2/TB3lNuuc+aacPszz7bz9TeZW33TOPF/cRrFv5LoPdpGmZTd8RzPHzweHR1LLNkk+vv3/8H/d/n//Kf/UQKLh8vR0weXE6ePdumiDZzup5MsOH6UoKTvxvMDkYMBKi0cN3TwXKuUnsMJDnCZwVLbZvi7L044prb408dTZ04vJ0+drt0xo7exb305cez4cuny5eWzTz9dPv/8s7aHvnKWunXiBKbszNbhrajm7n4WTudUGxDAev9ZW2nn1qz1pSsrnzI23tQ5ZOOvXrvaTr5AXueBzuGbjTjn+60GMuZqna5G086CC/HrfMPpwObB5ciRo4Gx0Q76tbTPe3dv1xaj3asBOvZg1TYHNjxH8GI58lo366Vbo+P0pLZnrLIgSwFzbHnqzVnFzreCWfutneMEu+Ms8jHwYxWDjjVe371/u/jWbuQaPDwkEz7HgKH3rtWLJ5onX1k9Sx37rEIIX9kt+5HcuX23PO0rFclS2ca+DZ0d/pAfY3vQw2YaOPXYIAC4JgfwpmXpTe31UFj4eSWsnUa8D9571mPHtsZyTvHCo9g++NTu5bcrDFMXGPxFOxQpq3NpENSABNlLBpjw3tJ9sHTY96UzbNBAYqPsWwBPnQs2dQS4OpXe9TYonODu/pMOzrz2+usdvOD3ddLI94svPi+/K4/QaO+S40d9BWYsQx9LkeNTgu/siPW1r+gY3rn+8ssv6h9OnTxV3bW3RIPSxlgC07Sz5NOZ5yfpH9ytYhNk1i8njwEneAw/OeIDOMFP2/FM8ou/7kt4y6ephyyrbzot9CJJPvWhV7k8qD6yDOCzaVbUkGevU95731WrwKTz/Mnkk8OqkwCpPfbM3gs2bKQZNvwzaL4/ugAH8PDrTvy0ySU4GiSEE5+u0z70OHxI6sqE8iDQVrRoJ7du3aweaOfKLbvBiS+NbbNatps9hpdiUjppgA0Meb1GeC15rOKLaYqu2xzS6wfpvK6lvaaD+CS21KsL77zzdmBcb50GBYe8Qnv4nCih7VVb0K4ep2m9+dYby7FjR5Zz588HP5+wtGdQeBp+WiUxdZ++GDzte9EbVvLE/uWwakCDFOs+jr5evnypfKCj7BbbYmBF0snTZvAOj7Q7Mts+kreDqrGDlWPMjcjaM76lrxlGJnAiR/cMGOOz/C3DTq1g0St+oT495fwtcSNjAGAMxohR5cMvbXD3rtH50odoDNHJxzHo0sGJMM2rQgNu+Bp+0gmvr8HLoKHBbDRYBRDk2mGHFx02IHP40Mnlj/7wR8v/7n/7b8VuJo5eMwC3wiu/Q/NHQtHULXTxD13pFnoMir706onlzEs+iX4teDyJLo54Hn3ylRdpH2JDegC41wfsh2Ayabxulvz5CUXVV3wvDqkDBm2DPcsfvS58+ISq0JybtQPbHfs8U1K52YZGLav2tIpfpw2oLJOvPr1/SSG59gdsZdCcVB4UL7Zj5Q+S/JJH5azOAaXlZ5zaMLO6kfK1h+FPTl3T98JInXis3FiFbUJy6EvjkZRLqcJGBj0YdNLh1aqE5C3fMSiJvULzk8Tp7KIkX21EfidNqBr8Hc8lILTXMbEwdJ8f1A/cWIuuJUPjhmQ/dODQmJDJBZ2+k36iL3ChwYpMeeh1V4PT/eD5iB4Hv9pd7SS+SB3ldwrs2qNvPuKM3Fh2/c6/cPYp5CzDMmNA8HMkH4CoS4n0PVuFjILP7z+f+3LMwsg3jSeq23lKaqcllQmepnLMjvZ0GjWeyS4wwhhwMRwBWKhODNV4/VoWaM6DMzYjRFDdrEa5pDKhO8yOJZQEIADTIcrTNKx0tAPHAR48jDjDUV71wB98dHGiHeBYBRvDKKy3boaeE1D3xFFnSCcLDVPons+jHWFKkaOzDVtbnQHhJMDAk/I7xsUgSJe+Rbg2rFP/5Dc65BeMGQSxZNMGWoJA8CyR0xnkTNpAlA1ujHdnlfNXnuURPJ3jP3okyztHfeP9d+eaYdPqp4oWXlVWgTF07FkD4ECU64xy+MbsuI8r6DAiVkXNufotn5Ifvn7xHII67IUX3QFbcNCOS67LjzQS73adv3grct69nDx9JHzhxDXQ2XjVOnSS0zILoA7vA6IPz8ncL5jKwLnv4qSBnj55ohvfXYnzJnuJ/KuH6TzQSw59Vwyu4LWNT53RCfgP3dbwvL8aZ73SJ8zATvW2TIzRxrqZgDFjJgAZr0qgdxqnMaDFWRmVDXXlbeXQoPNxA1QDZOBfuHK5+KpPPQEQPgwnwsgbDUbHhK3efmIq7bwBTgL33aHLe4d3bz1ajmweW/76X/vvLXufHExQLWiOzTAirGWSoSbcnmSUMLKZCezKDd0reaBp6oskaAqivXZfgjdHtlK76sec4cdXdkf+uVR56NJwNHnQMvi6MwWL/D8hDtwmDsrR0meY7yBDvv7CGX2D734tcwNCsNJMkfV0XKsb4/S5VDxXaZ7vpH3+Tvykee13Ow/48NuRb6ad9M3Uq0Rxxd+15zuygBvp5p66xmCYYPvK1YvLj372w+XTzz9efvHRT2I/n6RTfiQ5Eyib5eoeADqBsYuxQSGm/CsOwZEO+v6x9oHOnXq9MiIrbuXvoXrNeMyZpqf9jNgIUCKDiPHQAR3qw7VdH37wYW25Ng12lzKuaNQxr5POdd+jX+mavIJ+7bQzbKlPm7sVh1u8VjNCD2Nv+CuBjIE/9+iawNBu1QJ0NoMt0KlQlw4rLahfgX9g5JSkGoQLBJQfA56rwc7Ane0fr8hBp5/vsTxeHrPU6OT7uqGY2YqwGr6172SV8qm4ctvf5cFWiI139nVO1Y8H6n2aMmjD+banxIFdwZH68cfXGuTz7jY5CTYrN/QEP6ys3q/0xiwV2tgY9pB9GfniWwOHfA1QaL9k4TvrBjxax6rzxPcYYGDryG7qil886kx30uyIwX3qOBndD60dCEh+stoMDIMgZo2bLffJPWgVps+sPWUfc+7VKBtXGcTQWdDBUYdXHfCuOhzYazpK4QGZ4B+9PHBwM2XM7hr4Gp0lut6vEz0adops6YYZRThbGcFH4VFyd0Afbl7tgLP8lnfr3Ia79WPlU67wUBwAp88++6Sve9nHyT4am7HjJ/opupdizw8G7nhX/1R8A15euHChnVW63yDzVnCLHC0jHx3GMauMXyY86MLkB7zpk3tzUB0j4MrXodmzblQXPriPR87p8q4oWS1CdBQcaQxKRe8fDp+HG6w1viivHRlsU8/QJx3+6EVosiQ3ECJvHWMDi+E584WvsV/qIGfyqz9JefcMxLBrbdup0/PRURmDevgLsnPlh47R8fHVgHZU4vsM3pM33bRZG1h4LTedb8clCV3sEX57D92mjGIdG57euHG1s823b99Ybty8Vtj4ZQWTIL8rHB7EHweP3WxN2s7A4Ul06X5n+s+cOjVep00791nc6mcSzhooQIuVMAb15wqRjdgH+NF38YfXqQwQ2GvIq4FzAIA82Q2x6+YBeqETbGNkX8cQQ48OWu0zO9o4fKyGNOiLnhGDjRiUzegqrdATcQXJ/Jd/jcVzwM2zKQNxExi147KvYOg/kKXl09qpNs5WIp2cDIDi2f3w9kHui3sqx8iprzzmlM1wCz6NV9EQE8oHzk4ZO6Q9GtjQp7Bp48svvr78nX///738m//mvxUfsFmfF0zSGYtfoKfF9FnqZodJlWFwC5tiC9L20g7/4u/++vLt7729XLrw5XLj+sXYgFSaWIec0DFWrI2VLj7p5qtS4VRwDX4RMN0Vb7cv4v5i4E6dDm1N/Gkib7QpOHhYv5R7LmGs81vcMCbPlSUzacAZ8YdDu5SNDs7nj0Nj229luJJlrum95zPfbE8OMlY7YMpOm1A4LTfO6deu4EovZlk20aauviYQydaO0J3WHbmShfJguudoVdEgOtI+RWzCrKt8yfMOKq7wsOLZfXS4b5C0r9SBlSR6nzS5A4/eV1/KJGN4Bdeya+htbWX6B2kfVgEYFDO5oL1YkX3owFbbC3kZDLAigE+0YhwtpSf0WTVAPgbl+AVtgP9kh2o/8qx4RVT0l/53Yvav/Ytff8pIbBu6IKly5wp5rxOjjahSijtpPBqXRqMxKsfoQWoIQ8PCfI2JcoX4wMiTMldCsHLgG6nTCe+IZuqhwJwH7jNWOtPyDnhmXDeW9QYjY0m9WQXKpTFyTIWdRsFYjkBH53woKZqmYoGV//yrIKbg/TJwdq/XwdORWk/gROkaZKQAgzsdLmEKZARdDC0aBDzyz4EQDCdyv3BQ/8PQBWfXHPaYMRiBJ6Vi2ODhngCHMpDLxJ+zUpZyTFpcUx6y0HFso4tahqXbeMmLn+A0oMk9ST3gO+A6HKCGYunf0AUdReUdVfoq9GqkLfDgPHFEzwhCQ3PkgmfeY8InzwpPuVXZUb8Bj7mpDpzIPdXkOfrQLcGHkzWDYwDld377LwXm4+Xzzy4sP/jBj0JfdGWP78vacA+az4yVY/Jw6gXeDPqGAZCHY8UnesheH47D0w58JkRnhENURtsBX8AlWZY3jCmeC0DoGpwFw2l9JJJ71Y/kbScm+WbdnCZegVkD1+fakyWRY7dz+HFOTwN3LA0aBgd3wIKXRH87mxF8px55pm7w8C4iS930mAkdxoteoJ1uuWZ4Hj2815U3L8XZPbjzeHnz1beXk4dfWA7sP7Ls370eI0RQgA0eB6lgwIj6Hcn9BnvRKfXCwdH8Seqa96R5v+W40nk/f4Jp99E1D7Th4yy3Mxkd/krqGrGv4jAPSR07S6T2/m4/Z9tWOehwgFT/n8HxZOi260nbzjSvd96f5/JLO/OA8/z1PO8vHFv3TsxHGjh99X7vpQjnMmh5xnvJKboFLOyAG2Yh9q/Flq7v647L/8nf/Y+W/+wf/N0EPU+Wo8e3lo0DcV55du/h3dwL1Oh8dxbeG1ntG/6AjLpJUurAn500OdMmJr84PO2Ig5bXKiY2RFso3tEnhQRmfEg7ufFL6qDDAjWDBDrLdIQt0cYEhNqKOtyXdMjwwa78IbpBrbYAvqBJW7yTNoQPZoboAK7V7icTHHSEBIvqBrftOs9ueo80ePEVnqkb/+tT/IVe9IENjuCcjTfzzD8K6rxO0MH35LUijP3z3vOjBN46asNeDZ7iEzgH02nUeeALvoKTupIayOTPzLf2I3iQjx+RxwHnDu4nwQmfuoFX5CqIIJsQGVjDxgz7MTrWYLOXLthFfG39kUcHX/EsMGy+ZkmkIHisZIhsYlPwiE+ZtKl/4l4f5ZefG5W1HjbRr2XQ1ZGV/NTFTosNdg7SD10Dx6o6g8TrQ+5JAqXOHsaXW32lYzpmp8kuOpzy1dr82+Zv6rIKhuIZRBj6NZZNQ529BV+9YxPb4X8c5X3wV6YrJu6lw4ZvZLSSm/rpQOsNHnSEztMpeJk0kLedqPxZpdBVLltHIl8DLPdWm6IOHZ9wTSqYWdLRsxO9WE77McDdwf7kIScDC3CmI/ahEafZoI5PJH9+3ABzN8oqH/mPh42p7LaOTp0Y+2vsTjsEhxws3UeTTTDte8F3DZ0/kPqfFh4aDwa/TTJumQTD+QODbKyMTKbgZCJDLJnYJe1DXCmJVfEFf8kDCwMm8mcXtMlhd9BKFnjjGKvmhm+UzOLCuW0/vx2Ai86C7z590rYqp1xEDTSRJnDAb3wXWYoL10OnezoIYIrh4GR1UfVlhevNW2LS63n2eLl07eJy/er14uS1lGs5v3rtdug1CfUg55cXn1zcOrIZfob+qBFc4KUDfyh1Sjr45HXu3JfLxYuXSrfJwOPHTiw2NWVrtbsRn40NlunA/rUDy+lTL/Tc6ioyw1P6ScbajNhkrmJ0L5Y9smKjx54ZjQHD3wohCe+GrIZtZjMlNoDMZudfvvI5THXf0XvhkTR12quWhcl+oD18w69xWA2rfY+YnN2xwo0+VeaBGVaF7XwUV8OWRENDV1BITL6xbB44tLx09tXl7/yd/9fy7/y7/7fl8PrRDgCkNcfnsJMQGv5lpp0DAGg1YH7XSsrA/x/+S//95c//+T+3XDh/LnK2qe6D+iqDE9qWjv+FyOi9995Le72Z8qEvMKxgMuBOVwyIwdrAhWXifQUptAx+xs6HNuGL+nvviVg8sokIIrre8wzf/I58w2415b5Jt5mHvnSQvI/IJP4ntIBTG5RztPl1T/Irjh88Hnj4rcxWz/yS02iDEz480vb4Hxf9xwYHJlxy8Ghg4a08YNC9aavlr63MNV0yqDugDN8paZeVNz5GB8Gfz0tjcGNbZuoAd5iqXqnPMXl17qC7fAlcyGC/GGQFC2FWkHqGJ+iHUfeyiu/X35S82mSiwWaoyhroZAtNEGtv9A292mwHidS5ahtwM2g9BgRG+9j1L/5rv/XUO5ECCYKczhYSAFEII+0CCsxKHcu+VTCCaJUoQzkRwmmgZzZUn5HxzrsGj/kMAqZORnUQIYyAjENDhbDnmFG8QqQyGFL88suh6yiXgfkjsFF/mBKG6Fxb1cDIMH7TECsf3R3SnEmDXgkezZaDfv/730sDvLX84R/+YWueI4ZgjHqeNRDAON7WXYdmOZ53881Ijs1JMDyPazylR0ZiAwff8FEDAgta7lN6S9RefPHFCvPOrdvFKw+jmMMwyt8BgJTxff0qT/jnXonU4PoXvqq8evZs13pOpSPK4aM6vbsuQALXbHaXPKWMa8YySBX38sBfdMOzdkBzj4ebTlNwui88mbPe9Gkj8PHZc3jA23WdRq7HqOMzOSrLqQve4VEDkjJmisCDI/5985vfTiDwaPmn//LvLJevXlz+0T/8z/tulo2AxlLV4YwEokP/2t5yGBQZhhXfOEWpeVcN9d7DOypuYz2aAEaypFVZS1Phf+Xy5cqE3tq8Qyp9OcwqSe3ooyn8mu1LarkYaW0MD8rbGDu0ym/moMuoUw6fJPgK+rRDcMrTHGZV8Z2O69x7p5D+Xbx6efFpT/A+/+KLwnEwKsqPXd4Hfg7wwYQLWe3bY8ng/iD7cFnbu7HcuGY57cPlt3/rd5c3X/7WcmLrheVRAlVlDACkWOHU8bWxjeQe59AOc3RDfjyW1AWHbb6s6p948eyupeK5WgHgKNxV3pHQsapvVSYVrn5XKe2tf5HthDPa8Eo/+vcsjdwDZq9z0Wt/yvnLjeLWo7l25H92PtPE7RmOz84nLf9leXbC7i+MWvdX65EGTs/dz3UtRHgwH7HZM6UEoIEvQAt/kkkA1yW5e5/G5txf3v/gveUf/ed/b/nosw/S8dqTQPDAcuDQRuCmzQlB1Ju8aT7LvvXYgtzniIdlYlKe2ZSeh5dNfgY5223W8xHQjcFijsy93k959/xOfpSH0T9WVZsmJx0JHUF6N/N11i958acdPnByH4baM7ToLD9m4AJcNla9/AX7th4br7Ots8zuy0+XtbM54Dbr7Cxn+Fmc8CK/wTZwh4zA0FGy+owfNTvYGa3APZZg+1jszuPYbF9FUL86bJAmVc7Bj79Gx7GjxxocGDTxOhDbAC8+BT7OB9+Gbe2S6cD22gS/NfwcccS3xW6Br8yYcRr3pBFICS60Z/rEfo4gQ0fOwNGU16iPDzBwP14566B5Byq0e/KIPXySupPXIIMYAO+UV4cBbnKDmwDer8TeN3jKDTPSKVI8dVLxZHxdYrybzRbxsfLyMd3HJ7ibZOAPXJlFrL3OoXMpP27M4HLERcNWkZfDsm/7OgDXz7waAEmSjzzVrR7v8Ro0cZ8c3XfAH47888PY81Fu1OFzkPRHfnJQHp7OwewRXujY08NuOJx7D+8LPsOX5OdT8FRSgr7ZPBE/Wia23OAG3K08SQ+juoePZVHT0F8DKV3tERjaKfrgAn8+zIoDK8n4bDqn3XgtwSshXm0xKKHziP86n/Deu2v/cvLkqfiwQ+GFr32MTwlfOH++gxGnTpwszvQUv+C1vrkemsaGmfylHd3R4MseBzYOprlViQsHf61mw1PxGt18mLYx2q174SVjnqRD3zzpRKFJWUE1O0Qn6ezNW74rHvtWHoz7+b/40RH68yR+EbPhayBJXKAKHRuxi83oxsDnakA7+m9wiD5Dxz3P9q+JFcagalcHpo2BTy/rW3MYOLp563oHD8zOj89CjoE1Gydaau7Vkwd3Hwy7vG90HL3ya/DIAK826AsW6q19Cvpef7EqSnxgsMcrMPYFOXP6TAcR2OUU6zPye/3VV8uPc+nMskMGjx7dH3SKPbTPB6t4CXO0ax0cCZ/x/X6u8Yx9Vm5nW8Bb7mrY+WFvI5rq4fAuwy4ZTGxslof0Xr7xePi0kBb6yOdp8GGvrVoQT5M93Q6Tkt99g7sjPlMPPd9cXn7pteX/8n/+d5Z/9//x7y+H1reCZ+wC39cVAMCOmGamZwMA2jKb71WR28veyPZf/R/9S8urr76ynEuctr42Nqo2K0zO9E48RyevVFZeq7q5XL5yJXiYtDzUtvDpxx8un+TgnzcObHSAgP7zE13VEHLUi7+13+GfcuxUV3aF33jqmm3G73Cy/Jb4tid7hk8bg2nKjxhfu9TJHB3+8dyfARGDxmVcOF748QvDZow4kP8bPHnWXxtthd8cvqD5wY0svFYujRqSogZpGe14w3X6AbA9p2lDd4KBvOGBpdJ4SpbE0oHOZOggFGVWbqVvnqFH3wAMbAHfQUfFNXCUGlP1b9aZ8sVgpJbDi/zDN9fyeJVDO8Z3dbTvkmu08K9iASsFlFUHm7MZm9pVcuTJVq3g8REm7o+fON7XG/mwW7ED7JKKtY1d/9Q/d/ypxsj4KcDIpWwfTkBlYJDRmbY5jkosgaQ8165f63tENsyrY4mRwNB2qihElJgRq/LlPsarQNkSnDJj6exQijImWTz/zne+0yVqP3/33YFXnhOCGZ0xWjc6aj6nJqCwVI2z8a6gjXUomnpvx0BTTGqCmUZzMUBd0lTyBltp4BRQEAARhrIBYmiR5CuOKUPoeOMavpygc/z0iwfoK60xGnAZzmfsR9CVE8kz4GmH+S8nFEAHywqGr3/9a+2U/+BP/7SGVYCKB/AUPIENP3gpy2gRdJU5MpQHXxvgqCT3cXgEJUNx4VgjG7rHzM1KYcMPuA1nLpgbwR245cNq1K9OK/ygoO6D5Zfc1dXOrL/gDlcw8JNxVY80ZDCCeHoy+Op+9ILSQD3PlRFMaKTwFpTB78L5K8vBwxvL2ZdO59xnXm5FDgLyMVI2nLbGK7AbI4yB3HrnRlUCDpv/tGGkjFkcMsJvnX54HNfpD34GTsh5fl+fHMszhjrX+G4mX2M1UAVf/C+fw5cR7HMq0a3gJKGdCkw86RNnjXjP0Gl2yyeQrly14ZUBhcFTwcDd6Jflawbn6Ac5CqBu37vTJX0nT59cPv388+IOV/qoDhtlDfmPzgB8x3LO4Bceu29JsjamoyHQuh/d3Nh3aPnmm7+y/M5v/TPJmCDnQeQKH0Fx2jQ+CZTQSgfo3spUD14F7+rt6nom5/hfHcsvXmyXzH/4Vn0JfLDpBJ2ZCQ0TvnMJeOXmOUaDOGz8yCvJr07HL087gUiDvt5f4T3Lsk3uz3akTk8i3v7O75pPegfIAc/5bIe92+ejfUxcBxRphUsv573tuynb//P7DJbkasqjKac7r+Wq2PKfMoNOOqvTFPpiQ6wK+uzzj5Yf//QHy8Ur55Z7j24udohfTzBjJuThrocJbuNwIoa19djdfZFJHO+e2mPOVQA/bOmQ53B86myGlDNLOGScIMJUWv41QEh+nKD/kzdsAv4MnTGgy6EOu119iN7oEKNn8pSt8Wzeo6uzvQ6+DdsUle5zbUZHZtgfM41P6gOPpBPFjrg3g39wBTGS84HngOt8yDhsaeds3Guwm3NBnYEAm9ppq/b78KstGlTQLtkg+eenCNU5VCB16xwksLHcF854woZ0pja+nO/WcQBHkDzsnoBkb/0lvqCDPYKkwXp4mQnkK9JqKrfBPwO1I8DxzMaJOseeVxZx2h1IQmwqGRyIDqVuPo1Q0U62cxDGBl+V57b+WYk4BgLwVPnWiX8JJg1YkIvnLbeqDn6Oh9XbAQNv639CG3p1fORRwLWOAt3a7pCFJmywFFei+1ZhkCmZ0Bc843P4YP7CM/ZXImfXgs6Jj7Qr9fDF7BcedqVc6gOzsUHqnHqErnZYemgzBtn4D6vGBLsrv5ID3+WvXIKPASQc11EbA1KoCy6B0YFxcuWvwhcbYt6+dWdVX2w/XQ++dKH68DScz7+x6kADTb1kFjj9fNqDsfpEUKpDv7Z/z3L8+LHl4qVLi1cbzJzatE58I6Y0wAAnMSjadeKdo0EaMh+DJN/97ne7n8L773/QPGLRXXsTa0V+ZEnP7ZLfT7UFF/7ffhvIFVdpL95vN/CgLvifPnmyq9t8MQhMEwu+KT/wGUuqdWi6/Dp8sCp0717LdC3R9em/fcv13IOvr4tob3CIQCpn7c0XfWw8bIUSvcE78ZJ4Wce5qzYNUgVGbV3w9SWQaQ9HzDXakpiaf10MkuU5mYhR0OwrEGI1eiZ+MdDhix+jQ2t2ePhKKzcePrzXV13sbeKVSF9vsAu+iTMDTzbdvHD+QuMNMRcYNsUbbYVs6OWIdein1SVRweBA3ieW119/rasQTeK99dabHbj88tNPNdfl7Atn+3qK17mGTDa62kBsYV+i2pzkFBv1Kyi5FuvRdbOi+ORaG7dKhSyDQmh7NhFp4zm+asAyKBr7lTMIaCPTpnjKhs44TFtGjyMUupPfxBnhLZheeYSPNrO5cWh55dU3ln/rf/9/WP7vf+ff62BTLOVoHzpzqcPMMJxmEjezXerW14DQ9Ru3l60jB5d/42/9a9HXY8vli5er9/KJSf2SHWS1+aEHY8XF6EPkeXiT5tBP5X6eOE/sqt3gP/laXWsizySRL2WARSf6ekpopTtsaCxNh+/FcuVTrg2S8W343L5E/PjgT2Lp6F37AqmLDuKrr//M9itfouLijXJ+Q56c1P+PGXYU4smwbXMAAH7j/sClfYGk2q8c2FpYOoUxluGop4E24sYOGFCSwDPywQbUbkZ+cArEYbv4vOgZeGxWfTEeVK9Shu6oK3/8EdzknfU7qmZN47o2P22tpMpbHAeM6mjhjdSiMqFbfcF56O0Kdu41PlqGL5JHoZFD0XExN1vsIAUdTX4TgWyV+2TH3wxbnzjo1/7q1lOzhQBQpoF4kMuvRslYMNI1ZAF09szZfgHAkiMNV4Bl5tgo0z2OMJVSFA2fAfa98W7SAtMcmJ4WXGU2Umppe0dRA09jIDBGFk7d4C+O6+OPPuqAA0q7TCx1EK6OsVFlM+Pws8SMA/iTH/wpjnSG9uyLL25/Z9phdJRjmpzHSLvST7rBqUHNuTo0Qvc8pwyOVckKZXaU2phXStvO5QqexhY9qvE3aMGRMnD9rucqCbrRrYx64b47NIIN5rFjR1dOZ+zaDB8BH9zIwDW8zPJ++cWX7TR2eXeSRjg68Bpf+EeWkZmyeAVXeRowaShJVfhV4xWYymdk9PFiieQYQddQx8jc0BXspGzu14DyYPllqDXm8oRS5h49czhHn6DNczrN6XpGBnCgyBw23ZtfGdBYPWvgn3ulK04JT46EVzpWOsQ2yoKVvIwZRy3RaUaA7n7jG98oHj/84Q/bmbcDL3rUYxCoKzZyjWfdECd1NlgKzpwiwlEvf3UM7jHIZ868sHz7299ebly7spw/d76yx0eGtrrz1Mh2jFvkDtas0wCW5YuMumvQx+yVz2Ydqhz3RX8QffmSlQfDGVy/dXO5dOXycur06eVQgo/rN8bSwKFTMULRj8NHjywb4aMBAPDRDQc6WqOUPzjqIGmf4/NLAjjLqw0GGsizdDY80JZz+soLX1veeeu7y9mTry1HNk/2XeIGiF0SidvDADvUJ8HJOT3bmdyb9+e5RDck5crt/FTq+ede70cPZtoJfz533XxJhdu22svtevzIMvKNvDOtin4lrfrT23ClWZc0bYXr2oYVbHjVXoQAuvkMt2EDPJttcMKadRRO7rm9uvVn0iyjPmmWfX4A4Pk04I48M8k77xXnBJZsvHscidkjzvfmjSvLF+c+Wz459+Hyp3/yp8v5C19Wr9cOpeO5P/TsfrCsb+xb9m5GjwLDKwH3oks2r5xOFkGC45y0Pokt4QzpIz0QpMlDX+/H9ttsyLu/YMCV7aD32oRrQTZ4k586djYGlCZtDueO/NfPFmpv4xK/Rz70q8czx5QFRbBJaEfig6N749W0ocf9bY2jztazI6FtBjzyTbjtBKWsTacs8/PM4Bz/Zf8Uz3Q61Yk2bXqm6l6eGwToO84rvLTn1h5g8MInbV6HBgyJPeYz5HevR+h9GDuEKXDtIM4KT4GlTcsEPO0YpIKnj4dc+DUdauj0yzS59twv2z3rrLzy6xpM57N9TT5iW/1kaJ88rJ9Jmh1/Ce14aNbVLTpBXgKwWV91KQEh/6buPk/HyXP1DVnTb0HhgDvwGDLkl3Te+KLmL7/FD2N5JR0Ei68AX3KtYyZ/n0evBdpwAZiuWd5JHmhgp21uOwLxla6tNMl5feguejjoVKZ22h855dr9dq74z9wTG1xNh4CPkjorF5GQhbInT5xO/oNdDl747gd+9af0jeC5/AodbR8rmUZyxa6fKUssh075LIUWb2jL9G9/OnmHDx0p/+xbdP26T689GB3lxDM2brSJHb7pRH7x+RddmaLzYmLnhTNnus+RFZptZzoU4vv8p9MTpOK7V5/pQ0P0Embw6aBF/tgA/Je2Dm0thxJjmF3HSx3gR3Fu+EaWys9BSp0lnfW96VRXHqG7mzkayEiCv3bodcfN8FwZbaeyjVwPH0xduX/vbnQyHckjh492f4bXXnmtcAyS1B5Ur+i1gap9XSVgfxL6br+nzYOHlluB0U5m8EBXOzHVHZNr4Ypvqz8xELBWXTcwYFVE90gIbztBEx5JbLkVk+RjIo3uPLh/t6sCxB+tIzANtKDP6wYXL55fxfkGDB4ud+/7gtewe+i2KfX1a1bDoMP+XfuX2ze90kBXc1gdTLfxMDHNsWMnOjB08uSx5DcA+TD3rQY52UGGq1eu5npjOXXy9HL0yPHivrkutlzrKgewjp84WV54p363GCR/5Hn/nvg2hIYO99CPpg6kuJ1jDPg+S33+JDwUwKdMVEPJ/Opc8VdPi+/rr31t+dt/+28vf/c/+/uN32yAq83iA+K0i55LgYH2wotOzbZ7/cat5ZVXX1z+1v/yf7b4jOz5cxcCIzYox517d7o6aS4Zr8xyTD/hkqzpegd/NIbAHDHqeuVqQFIM6xUrm6vah0p7IT/xn0EGg4RsjoHSez6fnfzw1nas+HLdjrH2sIeM6fVqFReaci4e6CBN+FsdCk7apKXp4n86BN7gbXQ0tgSyeLDNoyTPHWRSG0wGOQebHSqJgUXPBk9SaIUrWK7JefwTAwdWynqoPLE/egzO0AVtzqfcnRfntPP0pdtm8am2O1WkxaSGgevoL436JHGCfPBGu3rrv1MvHPGcrS0+uQ9lwLbxzX/ugyFVzklwknzWcvfT0YeSR156KCYycBN25EDryi7nWfME/sw//JaBEPY++vQX/sbZp52RTmVuMrJjmdtwHIAyzho9J2Ak1w6oGj0FfNAlPXuXA4cOhKmWHTxKx3ws0fr5L36ezn06Yjq8qUx+HUIzQxjE+VqaEMq6ez+CEaeTr6PLWTGe4VnKG1FOoJPG7Tncfu/3fq/f6bSr6ptvvtXBgE8++WT56bs/K7EGBHz6zH3B1DTOOodDZhrPEFqZvhJECOoSa85LICQN5o0ZFOfKudYowHNPfr/4NOllML3HyuGgmYGt5BHlZ9WI56ZKDml/WpROvDJwR4PESRql13Anfn4dOogGCjRigyMvvfRSjPTFPjN6abfmBnGhk0OuU6cdSZVN8lF4Awnk6xh5lsjiZgLjsQGUOikcZ4gUztEvo0epyos86+xS742ATFBAfmDidzuTKTkDHgZc8qyGKbiqz+wafdBYlYcXRV7ZjpQ1IDAcYUfYQ6sRcQMoDEyD3sBRD9jqevnll6M7l6NH68uv/dqvLX/v7/295hFUqJtRE1R6H1T78E6ckdRr6dBr+O5770qbYTzQx3D4trRBHkw7evTYsi8B3/jG6ZCzJW+VcwLmsaIiBv6OVxCMQqY9bI1vk5Mhmhhw+cemUGOFiWWs+EG2eIGezUMH+ykjeqJ9KIPP5VnOGfkHwVsA5dnkibKWiVYHV3RYcoZ2baXBTOTWUcPUjwd4ejhB2v1b95fdj9eXM8dfXH7te//UcmLrxeWLz76okToYx+gdQssY2ZQGYRRplXbqHTyktsFVgqPk2TykWe7566GB49rh+c68ztUlOWd+J4zn0yy3Mz2f1xVD3vMdz5Sd5Wedfd5j5J33oxqlc+Yf+6cMvCacnYf7yjmX5u/zafv5Cq3W3+T+gCM9uz/SrGdnkscx7tOXZzzU7r0/2CBgw0qjXQlkri1//Cd/tPyjf/SPlk8//Xy5cfvusnVs33Ls5Mayls7/gaOWosX5Rv/NuD3cLagY0lODNqE+utiR7tRTXchD9218Ra/Z07nxl0G1ibu8U4/go2iDjBVZAoq5s+5MhUseqdO516nAcT4ClMGDgZMZtLEHSwOu5NNeBbeoMCgo78QBTtpfaUjybCaw+ouPoWXWoYwEhoMjN+gx62crusxydYA9dXvCx1MDB8KQ+cyvvGZeLZ/ko8BTxnJvadDtd5TD65nPs/E8eIa31YWcd3AgPNPG8Vf+aEeuB/3KEECKFOaob4dsk7Slfk4253jBzs8lnurWwa7s0JJfPNGBU24nfmAWvvzhmfx8dP3uKhV/z8Md9EkCPjaOzZ1yZe/EDM75KisN2fGWLf3P7Do44pkOAKeuiQtcdczgUX1OWylO1d2xcku+5k3K48qUbxHziEJJFM4Odln97DJbr3OtEF/nPl9VnQm8yVs08BnKX7x8qeU8x+MHKd9BZb4CrqmTb+N/yusVDfO5P5tyNo4Krfy8Bp1HfQWN792fWGbSNPAYMvFrJlIHCu/4Bp9vfJhAXDX4ZhZYoM7PqPPrX/96l/67btAaGk+fOd2VmeIZnVORuS8vBNH+lZNtLwaB0j50ivIYX8iZzNgOSR2FEQTaAVzNJG5E9tvxQvCBk7rFPV1uv3JV+CB5HY++obGb/AYeHpKduHW078gyHXg4iYu8XuFXJ/+ITnf43U9wBobBAK+S2ifBBNv+fQfCm8Nta3i6O3K6ci0xc/7EwuR2aHNr9erQoeqP5f8/f/cXi88EH078Qje0CwMPhw8fCz8ftZOuo4h+euFVkCOHD1e2OtuzbdFrttc1oto+w6fxOTnsHrjfuiNueRI4B5Z7t+8t165cXs5fuJi46kb0Yj117k4MdbX7Xl25cn25fPlq4y1t+d7d+4lzRmy+f/+w3RsbZjDFYF5J1rYSSycePHr4SGjcWl48e7p6+u677/XLSN/59nc7YQZPuri5ZlApOhXeX/Na6AP8G3aoKRdTT8elX7ZrtN9n9n9ll6KrylbP8vxEYpwzp88u//rf+lvLn/zwB8tWZJDot/redpg/g9QTPrvRRp6Er+BK167fWr793W8u/4t/438S3b7XgZO++pQ8E5cxyS52HPhOGpyPo0MNMd4yqnk1sLqyUeomG3wcshsDWnyWgRZ6bYCAfj5a9WnosJVi1+/YrHJMHIHjk+Pqss+WyTd743jlIRUXtnakvPrx7WHsjL3U4lZKNzxG3sEbnfE5oFzM0ZZn2IPO0uW6ctD4lM1Pfj1Xdtrc3s5DdLrXlTvR9bGKefChqz2eJmfytd0n2cQSPDZBOfmqRzngLF/AVy70FZ9UVn1QX8qPlbcDp9rLHYf60TauUxMxBR/npTE3yAS/6OuwaaQohQPhEQay126X1hzb+MWW9PWU4N768svHTHwmTmOAkL6k/O/8C6/kdyClUirFYXLomMRYA2TkUYdsbWMwZAZAGnSKL/vTkRqbvFnGttZZeR1z7xx5lwWn1DFGXSnGCCwQQGE807E0UuW9McwnCA6PQquPUZTv1p3bNSC/+Zu/2dHiP/yDP1xOnT7V5zZls+GSsjp3KdBlTnCX19KHsARHCwsO4OMBOhGzm8GOIHS8pc5oY2QOTgFOmDkbkPsEUIdIeHkGrloEFLhq07JXXnmln1k8fyEO7eb1OjU4VHg5nFcw4KUs52AQQ6qzD2x1gK0O19JUGmVH4xreSV3uKUOWt+/e7gzDph1fg7d8DvCUmyNVVk64b2k8XOA2RvFGAzJ4wClywDrDo+x4n4ecB9xHy96nu9JRPDwGbnKPA7mQTivc0aUBdaQtpeBpRJp8OHirNr784nzhqY8iWy3SjmfoORc5C1oZN3I2MOL93C4FDKwRzA36WkfvPQv2Xn/99Zb99NNPu8+CZADlgw8+XD777POhd8EMrg26grvOvZjXoJX7cKtxzlmDqRgcrkH+wfd0kJNPHjwefB2dcZ9I0w4ehZ9XY+zhYnnzg0d3l8NHrMhhIEN7+Oz9Ygkt9NKSzNmIq79Jh48dWbYCn9H78P0Pqy9WzZBdxJByCYLJMHy0GoAxm7q0dfhgahpGEcwurU49bfc5OCy6Qb5dehu93EgwcT/tdP+uzeXg+uHlxOEXl7Mn31gunbuyHNzYWl44/UKXsjU6C4fqnAJ7pnk++Diu57EzeQ4HeinNX2m7veQw6r0ThmeO6t2qjnnPc7bU+bzv3jx3DMe/M331Wkk8mzBmAqc8S5q/2kdHZYPH0Ifh7NK4voJr33MLuJlH2olXy4G1gjufzfR8GXKXnuHo/jN4z+6PpNzzMOWZ+He2NXymq0MmcM3z6EMeVH9iBtIWNxI43Fg+/uSj5Sfv/nR578OfLReufJn2EZ08fCD6thkbyzk9XB7tSTsIK7R7+vVkz4q2yf/8alMG1Rq4RA89IVEd+d1p53CCz8T9GX/ciywj7PmsnUgQ8yvfLDfpxPu6afWHPs/MMPXCfTBzNjrtw+66b+OldriDn8Fv1c0AJNCVzP+B0X+D9/OYOMDNtfOB78BZ/i4/TJ19nntWTsDIU217lbWw2D73LaPfv2fYZX53wBw0mU2wLLD05twxn432Mmw6+9B7uQPOoDfnuTH9xrCxOpLDF7Cz/KSD3zZIqVz5GxidwY/O4Ew7VwFWWcIrB1vadgvdEAme1YL8Tx43DzrZMjfUgy/KlLbVQS/VRW8bdxjUSD54wN3S4ogzeRMUJ/gVtMJz0igAM6AsuSe4oz2zHvV2kzl2NXXoYLFD/Av7QV6WNKfK4tBZcV/lyX3ly/vgZcC2dlmdwbm4B0fwDVKwxSvxlhcO+NDRaHCCa36JhOjSGFhzDg5ctd3yOH/388xAcid38tzKPvTzE/LyG+V98ounxD54CB8J/9LKBz55ZoO3ewl8+zwo0CItVPmRZeCgfasH3ncfjNdD9+yxemVtefGlV+sz3//g/c6u30vnXseHvxQn3Eyn8lJiEWVPnjjZ1xisCoCXZPZSffVf4aPW3zeFUt8zvPmuMYPeGTDxSfKTkXiXfqVEO+98vHaDv+QjltmlSYUWdOswkdMc6NHRDAMVrx7y0fXl/Ku63I8y11ZqQ3QtsPu1kPBYp9JrqsgZg0rRsvLvaWJEn/uKnqRNrK35kodVt2KHyDcwBP3aEBthosGqRSsZrZr0usq77/489OzrBMbmwZRfP9CO/SsvvyIoKI5g6oRfu3E59TxqJw+vDx06tpxJp/rE8eOl2+ztmJgYs66dBEksRE/o/heJyb744svqp5jKQIKJiiNHj3SQhR0+4NWIQLO60BcwTHrcTScSHnTPIIBJGK8oWEGsP3Hu3Ll0iK+Xf/fvi4Ptc+BrV+mQ3k7MHZlGDcM7fmQMLnnd7PSZo8tLZ19Yvvud7y3f+e73U/eB5f5dKzjIbdg7NgEf6ak0JJzfyNU9sP1WruGJON4AGPmQ/clTpyqfv/2//t8s773/fmKfQ2nEKROYbaP+kheMYfsCfDUAAMaU89VrN5dvf+ed5X/6P/8fhw+xmbdujzZdvKIY+WHPFWUrtOnRhtJuV69ahZjCpmOeV07qoby5V98X5c5PD227g1mxq82Y69qh8FmH2XXxy6/Y9lr6XFaWsqvHThyPnpkcHW36dvpt169fWy5duhi5XI48bkVXotNtJ9GnZbyeSod8TUeMOW0W+5lqa5fwXbJxNZvUNhpk+Rbtqv43PKAL44idDFxfvLHSHC5dOZd8JsTwjV0obwKjZOaoXRjCKEz2+kHsgP4c2yPeNchduQVP+ae/U69yY1P0nOW/oR/wG9c7y81zxehMVyOMgn02kzPX7H19hwGAXQYaeMr8xabwkxM+HUb/5FEHAFZ67bmYaefrJ/Sv/OJXghdcdv3233g1POcgBuD1GGRM1JGCkWAG8kaYCUon3ww+AuTz7V2CQQzudklNKmIQwLXUjBMt4WFQsEmZGOwgoEE2aNgLwVFeJ+tJGr38lgUdP3Ysgh3fVZ6Gh8EzACDw4cgunL+4YsjYDRa9hK7j6D0hxqaBQJ7X8VvqlYaArgo1TOEUXNd5w2ZFHyPvULdfzGP0Bj063SMvhXGvI1slRSMawsB40bgBDrMB8L738F5poCA6nvjcvASDzigk4EZnJ20SnODi11F+KJM8zqXSGl67HqPDGkDKhrfoxE9lwZ3KAe/NTQ16dAzxQp0aPvg2exkNbvBMUGfEV5oBHxhw86sebskz70VqZAfjmDgaqzY4ct/mhbf6OqIcNgkE4CygvB4DD5bRbAM4+PLqK6929l7H3ZJ/jQM8jsYAjyDx2tVrhSlxwBwLuHCUyNg9+ocW51ZbnIoxt3fAlSuXQ/MY5GK82qEHK3pyyMxMnrVDF/6SMf5U15LfO/8CZ0l9N+K4Lgee9uRdRN+XHXoxjILlVoKwN15/vY74gw8/LO1wJJt9qTNNuMvyyPXDDz6q8bRCgQ4LIPYKIiIr/NDu9u5nCASoAw/tyGyAAQB0nDl1ujpsNohDN4M6Al1BRGSpM1Z7wGAZ8NnbmRsyZ5g47bXcs9Rzj41/Hu9a7lx7tLz+0jeWr732reXA2tZy+KAZjTEIg8dTf/1OPd2pf8+neV9essQP7YcspAlnwqjTW9Wxs+z8nXnn72zj895MO/PuTK4j8jxzlXawI8/OMvOYMOc53Ha20fK3Z/ndeb4D1kyzTE5W+X457+b19m//H3VJKdH/Zxpw1aeMO2C6tyOPQ8PMvWeDIpNvYI8AOxwpHU93D3nTz4QT0bnby2eff7L86Mc/Wn76058sX179eDl+4sRy/OTW8njX7eX+rjhR9jdtRfmoV/Saww+/SCn6w34aTOvoOruUZ9pAAzcIloaeNI0l+wKF4Kj1fOV6h+xyoGic5r+AKK39HfA6EOZRrrtCI3+zY1wbGbheG+J4u7IgcGZAzi5oo2AD/2hlr1VRXAqznKu9pCPFI9eCiepzQNrAlQjxf+AZu9N8Hg8YcBS8K6NONipUxmYFDzYkuE6b7lcSgIEHr8Gj4Wc8Z/9A375WJpWwXWyud2vZNx2Olns6Os0DfygO+us328FlJ4fvaP15Xkrhh0+pq1xDW8qgywBA8+d570cf+AOBT+ts4LsaWAjMma849Fcwuxq0yL1Yq9qJyiR/aqRD5R+6QqsA1PWwWTtkgIfqSXl+QR1mltgjuLL9LRua0AoffNq/Pz6/cciY1FhLfNJn5ccIWNk3MCKCJrKfONiMcQSWX+UrWPQBLe6NDr2yY2YeD+HO54f45gFDUOydXbjnZtuYQBZfB/wRJ5S+6DlalGmMFN9ATny1a7GWDrtXz/ifGXtVowPIIbUdg5c63fPqD9x0/rUVn53TKRUrWq5tBdrR+Eo+j93//Msv6tfxqrFU6OHP0IwXYjx44iG4KKl8k9fzdnQMAuYZvniqXUzdgFMHb9oGR+eE55TXgW5fNhFTehVBHehlk+BKTtpj5biiWXtiZ9DnfjuSZB6+9Xn0dsSc9CoyTnyjw0HH5uBHyOkrEmYW24kKLuzqaJuAjIEidbZdhhbtgU6Lu4avNBNqcCv0Pt1dXqlDvHL/buLn+NSuukjOO/euL/YAoAtj8msM4uEjsvaEVnqO73wxhVW3fQG2EsPqF+gEopduiilOJ6ayCtfgy+1bd5fjR06m/Hrltxb5f+2trzUvvbFqVaxSeYaWtp096tpMXbsTqwQ3rzXk3JcO9EfuJH6x/P/atRs5v7vczIFnly5eCN1iV77j0XL69AvL66+9HloP9fXMsdl1ZKH9+wt99ITew6dSdNO9nNITcqDbexPz4J/2YXNDceq//m/8/nLuwpeVj8+KK9eOWzrk7BaAdBfIAZzvnO3k6XLl6s3lW995e/mX/5V/qf0jgyAmX7sJJwwCz7VT+lF4KU/+tYl57uGIKwbeUxcHXW6NmNPd0ekdgwjwqt7kHvhPgk+wH3xI/ihU6lR22HOvhEf0haVA44ue80EPo6tWCuuAGmy5G97FBzy8W5lr3yY/Tcp6zjfQDQRpR3QHfIOajYuCm3aUloiBrXPQra0Mv6Rd6j8ZmGObb0Yn+OXyiA1IG4QjFNFocAOMSr78D82h9cHDYb8HXTPvsKPu4StY0sDLANHwe8mcm/CaMuVbhx+Q6sdyD7/ql5IHrNp1leY/7RetnrltQjSYEUmzqN+F8p2kT91jxdXKjqRcB3DyC2c6G8xrD8jRc/k8h4/nu/78f+sl8FuJpQ39dnDS6Pzcr7LNoHsATAUrQdSYhSifHJmb3hhxsLFNZ22jLIxPjQiCUkYnylISxG8d2lrWN9fiYEaD746POqlBEMKMmHoYLMId8B50mZOZZa8InD9/PgozPok3FZpjV+c0JjYzUdZIpfve0aE8cFMG8ZSxnWWBU5RrLusfzpTCWDrlqwgjWDXCNDpnOpRDCYprjipA4BOushoAAwYePCin0diXXnpx+eSTz7ps/8ypk32G56UhOBVOjgp8FRTIQw4EqMOo81oli24Q/sRDXWC0gXte/se5rAJNdM288khgS57jp2u82x8+qutpAi58s7rDjLsVAl98EeecfDth4DkDG3T7agcF1DA24ki/9tZbi92r7SNxwGY5gUP2De7zp7z8OvMMHqNvcEUyIoync2ZAXrpp1Qd60DI7iXgq6Dp5+lRx99w12vBYAqvf7l7RWp4FZ6PnDAY+ows9bYCBLyhVD3xHEBe64ujIhhHZSsfaOSNWJ5r8Z86cXj4JvZcuX17WD2wW5uRXv1Swb3eX7TEm8NTm/FqqawWATymi1ysdP/3JT2M873ZQpHKERwOu0WZ9junEqaNjgOTGzeXNN9+oI/7SO50J9CzxeuXFl7qb8pU4aw79WvLRHZ0dtBoI8s6oEf4jR9PO8twMBZxCTmc6O+qfdsA5WPK/d9noKwDf+Nr3l4NrR5b1fRsJLkKrIDuF8ETCZ2noNWgjzXP3By9XRjfn5KDctAfO/e5MdB0Mx07YM9/Oe/2NfAnH6aizj3otubczdRfpPFs93n4+65vw5/VM894vSxO38XjlnJ+rV/pl96R5H3w82Xk9086SSCijdqRnsOGJjmG3eic/cxn2Pyk9LweteCZ2bv96bH70W/D7wfvvL//P/+jfX374o1/0U60vvXZgOXhCcL2/gVL3GWEHcn7g0GZtpM/FdYYg9NFRS/7VQD+kr9I+gjfvfu4ckLXklQ2dbW7QRE74HdxSVl6wJu3y7rweP5w45/lsIBGHE+rUhvUTRIHngCUbPfGE34CHZ8W0wQubolPK98pTf5HOyng3NZlzL0CSFwJgCGwSiOVHXrQbkDA40YHj6PVoOwKC0CgIgVfq0X524gI/BxgPw6MBb9hA9LP1OntoYSfZZXDk1yYnTPCUcbiHRueSfOpi2+DuuTrBBwff6lPdCw3yNpiFX67bSVrJTcAjTZkkY2nuVf4TUww9GPgLnSrXXNd350RnnH01O2JJ/8CHjxy+vAFjnrtvw1MdL/VVPvAI+Fl/AysdgjyTyqvUN3mDbzr8bCVdacdrToyIrVZ8kFd8wzZbSgs6mZXfbHuhjwFldbPD1ZuUrcyTl99zbfafXzKrXH6nND5L6u1GiHtzL3C0pw4gIDzXHYwJH7wmqAx4YE8dVn9lFvhmrz0XvFuR+eUX50qP2GzvntE+0O/fkxAAzqRXx47/HB008RpaRkBqggCNY2b8cff+mZNQeKhzJIB3wIfug1W7gKbyY/CmuMM3uKDXc8fQkZEXzOJmti3P6Aede/RgrP6EE1i+8KE+vDcZdscsfvLbPFCnTwe/qw/DK/D8Tnol7RUfBy/hJYYb8aI8bBxeiS3ppwkNz/B3tLtd0VedqHsruwHGqAteCpN39c9gQmCYrDN4AW7p2DUGLj3re/H3H3cAgPhtOi0OF8/QU7CjhENnwiN0PzZbjpjgb8DExBW8fRoZDhteA0vsrHMirsAfeGoX7ShZLfx4DKCJ0dAIjlhJJ91KBXBMTojF2Rbv8m9tHe0ggo0Urbg5nOsDB9N3CO7r4b9+w0aere1bT132f7Gc/VEHBawWuHbt5nLuy/PtVBtkOX3qdPT0aHgq7gteUYe21/C51OUcfnTLZ/i0cqsX7CdT3YpdsvmjFRZbG4eWu7fvL//63/pfLR9/8WHwsOqSDRy2h78N9Sudy2V+1eV3HNj0ePH5xu//6jeXf+Vf/ZeXm9evLtev30yt4kQruJIvfwY+gmn6HXR46BNYIaqwJfjpw9V+rO6xgP3LDXBCaMMAz6t/afOVVcvIR24pRweSv6uKbPiURH8kT9QPJr1zPuih02NAGx9G+7EKxsSvvQZGh99KG21ZjEy39DHI3CRTJ/uePupr2F5RMUllI2u40R33fWVlLJEfcS881CmhUT+ng9aug4++IEVvLFHbwReOTrh82m8sefFk3+hCPR/ASdpFB1Jyf7Y9dNPraYPLm4o59Oe8g4nJk4fl8xyMsBpob9rJgGPzToPI/EdsQvKBJQ5vmYo3ONZHDRzkE+cQYn3KakAw4Ah02641FoquwhFMTOpqiJzikXt7Tr+y9vt21RR4KegdggY5uWeJnNFJxjXibYMYHQVSpxiUJhgGIEFXCYIs5ZiMm0kACHGdkRfOvNAOt042mBQCTEhBHCXdQCqNSSfRZ1Zu5PCMk7TEn1JbKp4K4zTvdoba0jAMwBt4g8GIMHiEg4EMonuMV9jbDiaDxahr0GVw6KAoFWrgCA5qbAwQVLDDyWOoPNvMTD3bR5ST4LDBM7/qZ+AokVmjb33zm8uLZ88uX3z+Wd9zZ3TMtDJAZJliOFe5SLMOSV7vPPnFa/RqADXwOXT2RwMdODLCnqEdHuBUoZJHarmV4RrGfL2dSYpnF1hBEj5x0EZcdarlMVtex6MxhGcM6qzDPdeU2XIWjtpI/+tvvBmYadwxcmPmgXLCIrqUX7LQGWHU6YeVEjr/YOIJPdDop/EgC7+Mh82B5Os9AUbwHnsj+H6ufQXGDvcb6eRaJaEc2tE9jZhz9VkV8Pbbb7d+eocvdIO+mhWBO76aiTp//mIMt0EH76nByfeWI8vw9HT0XZBkht5eDwxMjUz4A1eDKXhm52X4aFNtW+EHXaCzN0PbuQsXuoLADH0Ktq3RfzTC1SDBiy+9uJw5e7pwPv/sQpdjS2b5zcCMlQ0Plss+DRS5gAMHh+BtfC4Q/XeXS5euRAbRSbs152ggsmrvdBIvqai2wSDe8imb6JX3Dftd7+pTqogR2k65EdG200XkzgHRhn5ZIg+44b00ZfRnUoCR2zyk5/PN+/1dPZr3tm+s0vNlycTxLP/IAzf3HPP6/580691Zz0zP4zRtwax/pnkuv2M+0bHO/+NiR2qe7dtD/2f6ao3/1UltyvAhDLGAVEeKfA3ceY+VTzwW28Je6ZCww9pr683RGYPagABaXc/gy62O7vfRM3lPGhzTBpNF/dMqryRfA+jcl2fCHHkHtX7nuSRPn+dP+xmdjrGrNrjsJpjt/PsNXPbSAFr9TPyZ9qg+NMNf29e2J1y+caRB76xTWmHVP52r0tf6om85OkCa33BiG28/ivd5cAaktJfm0Smsr01yrwMlwWFbDknqZ5fYG1DBcT2C4+FPZxplnrWBnc/4wfqmHPP+bMfqlvCC3zZIO2mYPGJzxQvKNEZZ8Zxfhkf9/P7h++TB68HjAFzRoh42tT4pecYy5zHo6xcvumSyf2OwQV3lVfJIXb4qmErdDv6sS5ljB+nrmDQIDwR2se/0gC82c2ug3mZeNou7dm28/sevWnKq7gepe8zUjQBPErh1ECL0gNFNWXNeH6TeHM4FkeDXHlfOg/9o5jsG7ckX/DubnU7XlCPeje+Gp77Q0+Xpz6UpTwceT3/F/8LXZs3f+ta3KhNpf+KkoQ2C8jFDLh98JeXxdQTuBqLGIBLdgyd/Jl7spFJoa8yUfNWLHkOXc2tbH9Cs7DhfZct/aMbPbu6bui0Rb6CcspYMG1zQCT6Q+Ev7MvsP8KPYSkuV19PxP3Hy5HIov/SqAxCpc/jT0ZkefBwDO5J72ie80e6aHsNNwrsONOQ5/pC7gXznJh/I9FZjgRHE0zO6BOmhX8N+abPq9Lk+s++jVzfalLaWk5QYdsGvtM2TdDr3rUWe+wJrd/i26qRaBdHcYdK+/do/HRL/7g8v9nfZN1T2pdzelLdE2WvB6acWbnUstPksowFcMaQBXvw5fORQYpQDeZb4+/DmsnVksxvERorF4/HTh+nc3Qov7gQOvb+9nL/w6fKL93+xfPLJL5b7uf/ZZx8sP/3pD5Yf/PCPlkuXv2y5n/38J8v7H/xiuXztQicEL166sHz62afVtyNHtxITnUkH+3JfdXz7G1+PXGK/0xHVybSSSaw2bA2dMHlJX0cbI288Lq9zeF3BCuIrl68s//a//X9dfvCDP10uXbwUHN9veXw0CDLYDeY413bw17EzUYnWlXb+9jtfW37v9/5KZEnWaR+JMw3sdkCty/jdZyfZCjIctopeNRatPox+Flz1qTr4UvtmBcNqICfn9AhdYlftjk67br7a2lCS8/qFPIOPgXSbKYrNc7u6liI94Ak3z9QLjsGXsXrFCk7tNFmShw9dX9N/OLRsHTqyHDp4ZDl4cKt7VXht1J4K9pE7fvT48vLLry2vv/bm8tqrry+vvfL68uILLy+nT76wHD18NG3y0GJD0QNrB5ejW8fSEU5/9WnaWg5fIjFp40sa9+8kzn3sHf3Y5Ke7e3331r2c7112PYkdvxfaH+JH9N+Kq+Ac9oaO0JX8zsF03oA1+bx2YRWKwSCTu/v4ZTIySJb8VsUO4azK5OgO/TnmYJIl/Q8CA0+9MuR1+oeBezfXBuQNSoyDL0i/KGXkx8OhB/x/YOYcPPvx3U3/o19Kyj0yac891dO72p/oo6/gjfPk+bXfPv6UwWhHJpjPWfLpIBTou95BRL7b927XQDH2DKblZKGqozSUaO++dEiDlIrVUYXPiXcOuwFd0n/jN36z8P/hP/yHZVJ3GW9gZSd1mwbuXd76+te6y7nynJsZXZRoLNoUHOGDVIo2ghOzKBxBGBx6XCvTTdnyezOdV0quk6Ji+ToCiIVhhmcdrdoVYxge69ig0cyp8vjRmfCU0CF7tOoA9UYSGJJmyfHDbzi53KMUOXGPU2OATp08VWf45RdfdFbdkjedWPQC/GjVMJWrwJLQ7Z6G7B1/QbVnV65dbQcX/kWqCrzqpAX3CLf4wd8v2BKaJbx33y/ZAHH6zJkOtPzs5+9GLgnik1WQc+rU6Tr/25G5QQAOzPJ5uNiEUYInmdXghMfl7W7ve1kKfzh5ferkYvVmLimr0Uo+nWPyM+prial3q9SvM6oD3d35NzdqoOgm3YW73WK7KuTc+V53YCmM51TbAALbfQ4UfmSLR2TiQLuAXV54ObeS4bPPPiu/4GkWyTPOBa5XrtwMrH3Lt7/9zdL7ox/8PHgcDX5mLYZzjgQ7+w/nfWY7Iwt1VBeCuwDZgATB4RccwVSnOg5t+b70ob4Lp6wvShAQnhSv8M5oelccJJldNeNlxPvMC6f7XhYZCSIEsPSTk7EngyDTO5Scg7rIhrqMYG4EaesxsspbzkWvd8fpPkmbEJxuRv4HNw4st27cXtZ2H1zeeOWt5ZUzbywHN48tG/sPLHt3ry++61xDmUR3pcpjpdOSa/XP5Al54VGvk5fcttOOsk3hy87y4M3fed6Uci0ZIzLr/zN5fkmahvaXJTQpT24OeEzYfnfWszPN+zNNGL8s/TL85j1wJg4763W986hNHtQ37cRrnAcew5fz5su/jhnsSPLuTH/mGgy/+YFTV0qxw6lbIOh1rx/95E+XX3zw0wRN7y4fffFlOgz7l6MnDiYgPBD/OUb/b9y2KuXRcuBQbIPBusBqu9k7Alj4zkPQw+5PGsaO12bgRvBELdigtqfAsaS+OYt7zvOL7xPe5Meza7Y97TiO1esvuaptmXkF24WkogCeeuBZPzcX8s0kC4oKO7yA87A5CbBXszzz1R/+7GlsQjv44PjbhqtzRM8FbKkfNqnfXiLgQ8B9sy80aXcC/Q4WpC51qxPedFRdYLL35UPqmM/wyjmbV1+besGZNomt5gvIGMy5j49zbSWc2+bPoHnyEcZ8W+yA54FZ3c2fSQd8aTtewWrZFU5m76RcNo0O9hic5//Z0g44xZZ1xnHVxvFe4hsFs+j2NYVuPBUYyjZQX8U4/EDpCm7oV3f9eGA4xy88QYOgWAdi6pbVWmYw4dGvSeSeNPk55SCOGQPdgy/qEwMcip3HizlrMz6Jd69+joyq6/njI9n7feG1yQMJDTpqcEZHj9Ci1bPdteXrCZjjh/bmt/4gtn/MBnvFJjY9/sfqTTPwlUMSHXGubrzxSp/86h8duyOdjPjyyy86G2wn6unHxBs2/1qJrOnKlWudSGh8taIx7GjHAz/sDo8WuHjuHWYyH3qKzqpHeVq+hh94M3mM7raTnNPTLhsPF+whhGaJ3Kr78bNsh06f9mc1KXl2j41U8vJLL/e77NeuXO1Kw8YbkdW95GknP/zoqtnkNZgD0co4dYgX8Q0eVmQY5PGc7rA5Uz5ivnuJ+ayywRMDStu+L4DoSQrmWpn435SlV/SPHvU1QB3oJ2MzQ/sXoCctqTxhC+kMfPO4qTqY5zC1AqktNJ2T8i/51KvzoSwa0Kxe5VwP3uHlaONtL6nXyhCF8dL9+UzF3XsoB93ZaXd0tNXdePxJbFLwaZkk9hHv7AtmQuhBOm/4wUaeOHFqOXb82FgBen+sBu1rBPvXuykgP0B2hw8fWX70ox8Hp8fLKy++2jY2Zta9qqatjFfWxHv2SGA52YwxkUOn9AXSYU1e8dz6xsHlF+9+sPyf/o//9nLt+pXlpTMvhpYDy80718PRoRcKoYGc+cBpy8OQPqtuho+S29eu31j+xt/855bf+6t/Zfnw04+XI4eP5f7e8CYyjRwqEBb96Sjvik2tjkxY4DYXac+UZ7lvwKoDAznPf/WBcOFTldFPXaHWsl6R0XZcwFV7KrTAMUjU1VCu86y6lF/HTEN+49ptz8Tu9MwASTvpsXEG/1o2fS5lBlrqHn7GNST88h18bQcmEhsM3RBdD5z1m2rDQqcVq+waG9WN2KNDOGNgSbzrtdw54UZem4eiW7FvY2A1fabwg16oA/5wko9dGrZltIsxEJ37cA4v/cLVwAl6lRntuIT0WjuFJ59pNcKMCwwKgg9uX7/Cj1wrTw/ZJef1V8lPFdQRBavvqU+O3epquhzwehrb1zLls/Y8Xg9Snj7sefvbp39/MHooKEXl7HWSB2FBOIbG+046fP2meRg1NsKAmNGLUXlH+lMxpNMShuJSsMBv8JZbnPTYSfxJnQW41BVM744YmQTXEmWdLMvMMQID/KqLY7CpiPdHSAeO8JAfkdRhKiYa6qyiHC2PUanbyBTVd12lTr6OBB+wQd5oKEaQ1NFl1sFfh4ch6mdRcs1Q0T7P1AdHCmWUnvKgiyJMHNFPeGZaGWjKZnMTeJtl4bi9U6RhDKUdHX2/4KELb8DaHihYJSsZKLTnRpjQaFaYUUQ/evp99tyH01S46VQbeME1Cc8oUJeHX7tWZRXYSHOg4PU33ujyPDPj+EiJX375pd6zUQgnp1OKJoZVQ2xgupIHfnVGMM84TnjNwF7dlFZwZ7kPHBhon1jZiHHnZOSzE7CZab+SmWe8slqkMw+hDb5gq7ewA5cgBK/0tM44ZdVdPiXvTHDmXOirRL59nzV14B9HBN5v/uZvLL/xG79RPFPF8lf/6u8tN25eL+5vfe2t1mEVgUDIOV3TwKfO4C84ZEFeggBfKLiaoIMM0DF0eujaMBThY3BR1qoa5ccKCMvHxicAwdHRv3T5UnGR0M2xc4DVCbqbgwwMlGilDSzDv7NnX2xw4ZOfeJTmUN2jyQyKZFDHEjb2wh4H2o6A9dDBreXmDYMz6UTEeTa4X8m3jcb/Odcm0Iaf49m4L4tn5DbzsE11WDnGnfG//KPdr8ru+J0J/PwXsKvn/f9Zwtedd9E5YPcn/1bnLsFKUgd9ce0orup4ru6ZZj7HzrTz/ny2E8a8N39nkmfm8/tnnq/o6f0++6/Ay8VzWb4K8c/i8HxSvIf/VnnZm+KamGDPrv2xsYfScbA0Op2DfTarStuLzhkIZoeK94qX/b5wsDAwLejg6IDdxjn58l/zkJm21eA6v6PN8z2puIWCFzkPAEoUvwZFSRPmPIezZ1awRLrVEUFZ203gTlti1lSrYD/pw1i9kI5nftmne30ncsCrP1BHjsJlrwNXOb5Ne9TmtM/6prJiBCHo1AaLh3aY+/IDmZ/m8Yydlzpoohxe4FEK+4OvgcCh86OMA35ogqsOBpz8ui/4IpsRUPGJZhr4SXXRvVG/yQGd02lHJzzJJq1DFwQug4+FtfKbiLCSj812D3bgDCwDP36N/PgaPpm9NsjJ7+lQ8vHVHbwNzcgTxE/feTf578XO3c/Rmfx0APAfT+s3U9bXFRzsIVp8Qo2uCirVW/7izcre4Asda8wTCPhiXyMDRHy4Mg5JOa/U4Qfa0QYe2PjMn8xZR7xlU4+dPFG/IJg9etTO5wc6yN16UgavDUgP3j5qTKBs5bSKh/BixhGCW6sQupHy5av1DfyFFW/8iU4lXrDvHeCgk5EZXlu119gBl4M/mAaar12/uXz88SfdXI1vQQf6yA0f56t7x44d7yRH328OTuIDOKmjS3YTTIcr1aVhC0awapVCdW2lU2DNo/qVtjfwHHlyu+d8qUF3X6GyOg4cdKDNu/v0Quzns7v3740BErqM7zrjOsY6SneiX+fOnyuf6K02NPW+9iYVGoBDK5o9YQvqQ9yQKFnO2wLJP/nxQDyovPz0AAw+tK+Qplj1BEEpp26n1dHwGI1giVvxjZ0Rg4sxqtfFc8QYyoPinO1qRyPPyBqMklMUcy/0E4Ly7Swkj2fu0Hf52V244yU60dPBzMgRlOpm2sHAPWXLipwHTttMftFgDwn38VFnyEoehxFP8MDeCVcMEHFHP8Snd5aLl74M3+6PCZduIGslzp3l5u1rgWEVgc9eXshzKy6exk5cir5eXM5d+HQ5f/GzPLvczQ8//+Kj5f0P3l1+9rMf9PfLc5/k/sXl5q0ryft56jmX66uxS14BSZwYG3v96s3l0oVL0Y+bK7569Se8CS+GsDF0+GX09RXc0rK//aQOHoUOnTibFkYhl7/39//B8h//h/9JV1q8/c7Xq79ra/IY6NzoKufJI7IhK7wRE9KPseoZ/1I3r7R3FQenTnnBkc+9DhLvTb78DlyHnxg2e9jPIT4xWJ61/KiTzvZJaKLHkjLj9ui0tv4+B2/80rOuTMivNis/3YlkU/cYZH+UI+qTZ9q18+hq+N3B1h3HmEkHQH1jA0xfzRBvHj1yrIdPRr768mvLSy++spz0+cijx5fXXn1jeeP1t7rSQJ6Tx08tG2s+V78/fYjDy1ZiV6sJbFIayLEPaZdWEpitz6+VAuq9f/dB9DdtPtdWF3RWPzgr4/xR8i4dBwlfhCBRen8dbSn9bFX4tDqGeTMYuVEY4gfXDisZnjwGxyv38Y1PRj3sMV7w+Xg7YAZceMqOxE3k1yCiVW/xMw9ipxJv2bvPK0C7fu9vvB0bOAIXQtVxYEAoUgPu3POMgtuZ8uHDdExTk+eWEhip6esDyVODEMNNyTgfzp0iMKgMAdgaA4VRRxtNJE0hva94/8HY9dPOuVvpJBPovTrMlI2zAVNimOFFgS3LVwdY8KxxirK55xBM3Y7D5FjzoPXhczedcp1yONaBj+YfG50M4zg2TdEhh6PU8qt3SDiYBnSBaOSywgi3Kab3lGyKIz9DN2aJxrIeG6N4/0uHEU2zsybw8cvReK2h79pvHlguXLzQhtEGH5zgyfgpJyCAx62bPq8zRrThwSh6l5uBtpSOslAkPJJqePYMA6+Tbinczes3li++PBfHfKB8TaHWIQ8Hql7XOrPgbBzcDF5jcEbg4fMrOvs6zej2tYGB33rKXGlQQm4Ozt5mLD4raedYX4xoIBAeVIYxpHACt++Yre1fThw5vhxIQ+37wtEHwZ0BGwMJOsznzn0RnUhZBi58MPtw8sSJwjB7PuWofu/Xo8s7+/BnEAUDdBlseNiJFi5wBUv+u7dGMI9nrk+dPrGcfeGF5b33Pljef//D3NtcXjjz0nJ5tcHeiRMHaswFn3tDD7xuRr7TMU6dBQuvyJ9uvf/+RwmU7iy//uvfX65eubJ88umnCZ4OdbaHM2nnPr9wFeRNvaFPHFEDjOAtUPF5pup2eIh23pdM0uLbFtgYAwRmO+jvleCejM3b1ROWCOZ8duCjOR3AEuzB9SmdDw/XI5tdT/cuWxtHlu+8/f1lc9+RZXP/kWVjv6Va4TunmDRx8Iv2nanPksan2nq6nW/mnXkk56NT9+z6+aScgZD5rGVyTJi/7Joz6xIqVtX93Fuh3zzDDgzZzXt0RvJsOsXn07y/s05p/v6y9F/2TAJnpnne3xTrVX7bASTxHXn/bAqdcWar06bncXy+/PO4DeuyM8nP4Q8bS65716M/G7FhsfcduE3A9vP3f7J8+vmHy8UrF5Y7D+/Gp8fJ7eH8Bex7YmusnhmDTY+j813JIpAMolCCF77Dp0f4rD4zBdp1vEbupz1EZ12Tg2ANoeyOpJx2IoHn0L6GgwZTEDOC0ynjFFmexmcpq/3yHzbFEgBPOGOj2wRq0Y+hV6OueXS2I/mVxa0DmwdDs/1r7m7bzCb580Pf1wKLD4Y7n6IDWN1KhscJCJSpyHEo+K7HvnSzoNx8kKBbV+VR2iz9RrP8/Ah82Hi2shubtcO0NzgZsGE/hn6X/tiXoVfDjkmTphKywnvgEt6Wfp0f/jIdr8ie/22d8ZGPYs91Ctnayd+WzfPyOrqpk+aAu0EhNXhuB/QG0qFBUj4sqR00QKr89QTqo5NGfk9iSw+Uhso4CR/cnx3rbgYX/8lu4kll1A5Pas3RQaaQip7pGw1+SuoQBzx9MuIffpk/RzM7jQaxhXKzLOFtprNKTyT8ehJ/9hjOCezYf3kM9CpDX+gcm28j3NbR2c0xGIxHc0DFPbzswE5wMwikHDn7BNiUCz71SH66NnGDL16eOnVyOXL4UILKhx088AnbxwlorRqwpxN4ZtK0vbX4JOUMIEvO4UzGfDYc+Ug0aOPgz3zqhK98nlva7Z7ycJ0H2vhSgxNiRPJXTmxgRaCy5W1Aaydgy0OO+DPirwddXU2X4d09nsIlsQ1dNJBz6eLF+NiNviKnTZoEoiPyix2ixdWj4pTrMIKK1K9rtfQBXg781Vq2ee0azsGjnf/AmHm/cp5824lfim3TqcJPNKCF0LQLeg1/yzbpa2MBti9w1EeuYIA/BjrS1iL/+jQ4uZ88+KvMaI90ZMR7rnf6yIEnqtQBv+BLh+ABZm6RsYjD8+bNP8ugaxuSt3UHHp45hw9c1C8N/zomKPATX0eHccxy0g2DT7Irrz7xP1220SHcb1y/Wf7oMHrN8Ulsuw4fCT2896BfnzK4pi56YhJN/Hn+nJho7/JSOpOvvPj6cv3SveVHf/zz5eK5K7ETtCXEpK3Cz//SpCnMHHfz75nM3RaXhKeRj0EdMeKttKcl5ug7v/bW8jf/u389sWPac3gSDsUGmxQNfU+CX3jUb76nzewq/8lv1D8HhnRG+wWAPCc7OoLvdI0/3mNjv6hBqk6eIMRekeuK52RMdmFNy7tfSoIvn7YzqU+q3Fby2pkGbiPBOT2lFY4jL57MNO/5HYfy9G3c60BC6Ghfi47kAf8KBB2n6+y2NPAfbYf8tQn5DZLMNnLzxs2+nqXBdiAy8Os/Up59om8mOu8nL13rIGueP0pfePpo9VrFW7+ZPCh4qi8RG8/u0Gk6NWMNeZw9Tp2jzWuT4UNkMgbVhmzpr3P18E3oQguaSnN4Uh3DAzRWLvwRn0kXhm7kcXHmU2ozUwb/dv2Vf/5rfQVgIshASlM47jmXGFKjpUbBCjEVVJlCTG7Mfw1MVGpJujLTKTsnaHX5xcxRj8ZCwRgg0h6jfpIOBsc+Gd9GE9jJ1HLFjyAp7goBygYPddhkDrGMs0EAv3Bm2GWmSJMhDkaHk5SmUrq2PA3+8EW6DS0YlrFpS/JFkFWK4IkGo0k6WUNRLVcZTp3TE5BYOj0MahpD6gTXM8fYtf1eHc5v/Mavt/P68UefbsuIvFLbduDCSBkBMtPgWeVFsVY4M4xdFtu2MBooRfH+E07pzL7y8st1iv/4j/+4MNtRDhiy1bn0nh85cjICGPsyoJ0x9RqIhsT4wgm9VjT001iBg4/wGrwZ/Bhy56jHjDpHPXEfjZzSDp547hpPff+7ih04+IH2b3/rW8vldJL/6A//oB1TnwojY3p4PAEE+THsVmboxIL3+DEjHL7nGt5o5EitUIGfegUQXrN49913S7ulYxcvXm5jNECi7u5tELij8+31lQQz+9Y7W2MDvnd/+qPFZ1F8J9iAGWfHYJTHoRddeOZAN5rxAg5486u/+qtdBWOGhd6Ql/ok9csr6HQOB8ehrQPL7dRBh6Q9CY4Nzj0buWU8BMx7+55jjVZ4MvHxfWCdjBksGUiqXFJyPGca6dLAN9ZvCTfbuVvfn47a7rXl21//7vL2G99ebl2N8du1Hp4IbBm2tOvAHi10Ba84PUuFu7rl3LGt16t787dtNr/gzHvPp+I+im6nmc+znTj4HQfcVvxw0aNZmvBLgpfn8JB34uh3ns/0/L1Z5/P5ZtqZ3686/klpwpK2z1PUmUttZnXlyZ9Jo0zqe55RqzTx2FnPL00Vwy+HgT8Gip74RnCOBw/vJyC7snzx5efLuUuf9/WyO3fiM56kY7S2Jw43tubWldCdjowBgPgCszxU6BE7lmrIQVsX0O1k45RFNwwjq2QewerQrfl88HXIfKbxedGhF4KGjvonOKK/yZq8/ETK5E8+s4RmKGxcypbOV4Raf+oW7oDPl0lTV6Zt1EE8e+ZMV0OdO/fl6FQJxlJGee3Q+WyffOBmfAv722BEGw7MqR/qLXPaiPiW6GnksrG2sazFBpnpvR8fvjM4Ap9PFET0PXP15tfS8cJLMtOoznYmIkd4zGfqnvVPHDFLHX3WegZPwXZfAKNeRyD19So8AVO+CXteiwsEbvjEBunMo4VNNzixL3ECnwA+G+t9yhQevEv5/CSNgY45My+WqBzz57edJLkCMxiUP4KoiSecDTbgrTxohJ9nMz5AA5r5FXGQGT/3rfw7cvTYeM0qdfz0Zz+Lb7jRb/Q/Cj9vXL8Red6ubuk8F2549ohvCA54Wj/E34dGSVnLnj///PP6QB1xuBisEPt4NY//gJs62maCN/zGwOmgSV18PTnhLR50Jjx8VTcdxFOfwOVzdIrv3YkfI89Q41l9aJ41QE3iT6d/h+fPf/7z+jk4qc8EyCwHPz5M0n4kedGr0z31AW1SdWgewdfrRQZOPLeM36oQcJVDNzjy8nn9slTsRVdfhg4dpnaaVvpJfvxnqtuWpbbnHD/gXP6lLvnZHppPF2FHB8URZAxnZWdy7ehDZXOIoXQ32sm4P16doJfqmHRXfk9GvDafdxl3ruEE//GllLGaUBmdjQ7+bYxNAtk5zxxw78qo/JqZ9vWiAC08SR3aOHjO5RudrLHyES/5x5kKL0XZhsooRzuMwaPPXOc5Ww4P9xvH515rbR386eAxEB1gyX3xjhhurJLd3JYnezz2XfKFjSE379LDzXlpCA/VBSZa2AodLCusgkGutSM88CqHlbX26dCpS4cwOFSWw0wm2SfpeHh1ZPnJn3yw3Lh4f9m/J7ZE3BtbIr8mNWPs8gH0ELjzevCExuQ68vG6uF+DAfzarvjGk2cOL9/+3ju1A9rf4a0joXtZLl26urz91tvLO29/I9dgBFYqhedaYi++gx6gd3+ua7vCDzqmM6mzae8nO/LDo51dKxfgkLztQNcmxqelXO22OvKHl5Of+Vc5loY8H2nQV5wC56upRPasE0ltMV9Ng29D98B3Pu/5r/qS5Dk9FLe2DwXvgKOP7sF3tLmBGx8OxnytFf6SX3oi0bW+VhA+0qvqjtUk0T285StqNwOoK2/Tt6L+2q/JM3y1askqND4Zvx6ExwbQ2Rg4Jnds7IqP6EFD6p3tySdahy1yTx3R491WroyBL2ir0yb6VrwZmKbD9B9P8194pO3HF8W/lwV79AOHr1AfuiY/OzjwV//b77jsg9FJMCoyRjAwB2GURXI9Pk2ggnRQgixDJ3HADPHdEEvROQnMwwyGGFEO5wcSaHAMNsEhhNHI0nndZyQ5nVXvfIX9OjYGAjRMMDXgUEySvcYQ+QUOmGr0pvUYVczD1peATH3OvaPNeJvZUOdUhPkOl3sNXMKLGovAbKMN4+SlBK51iBgIDoyyjCU5YwRbOQy3oeCsQ90D3zG6XHwMoiRV0VKP4FZDxi/KJbiR/9Ahu8pHyW7dHTKKDNz3zldHfJPMurMy+MWAosF7tDYiZJwGXUbyDdRU9uHvKjBNnfCD05Gtww0iGNwObkTB1KHDy5kznGQqf1caBG+4mpWuUWdQc8/sOrmtr6FfjWOXYgaFIdeo0UEBdVjBY9AZLbRpvPIz9GY23Pdd2UvnL/ddOSsrGANOQ8BDxn13JzKxm+gYAEiDUHe1e+XIQ7jROLBtWgTX++GZjQzfe+/9ztAcO3JkuXDhYgOZX/+N3yi9H3704XLh/IWhG0/MQjEK3gWzR8QYJMMHdZ0+c2p56603W86o8x//4z/p93HnO/dwUi++ksvsMKCV0eiGicnnvnx4IzDHF3zou6uRo2cdwWunZneCpwTFoc9KixMnTxQf32imy4TgmTI1jHEw5IsfTLHAx/kwmnncvKNdM3AC2AmjRjj/ep5nDTLC634GKMQ9SPval/b75itvLWdPvb7sfry2nDpyKm3U8jEBmYBS+eEA1Ik2aedvbNhXkrrmc3Q45vlsW5Lz55NnnPBMrme7k+Aw4czkVLubiVOBU/UqaeIAjvLkVLxXh2d+pRno7EyzfnCff/Z8Ksz8Pk/ZhD/x/ir+Q67uzPup8itp4up56arIvwpz1jF/n08762yKMR5wR2Xz8Qg+cz836kiDm3cJw7nlk08+Wn744x+ks39juXv7WnQ3jnDP4+WelQC74xyfpm0FHJ49WKJf67EnmwdGewqFIxB4FmyO+sfBoXKGwydEv4MPSjx7VqYoVoZkkiK5H72PjQuUFEnZ/Nl0p46c3FLIrE2K1wfNPGA6JHZhdDxiz4NDO5cqW+GoDfo9sHFgOXP6dG3jZ599mvKCdO8kj1lQeDmcj8A3tifBHDs2NyjFU8/p4qifDhpoDd/MTCkb+2E59OOHCTZiH7T5iQ+6JTaJLmjLkx+YZgdwcNHZGYrAjghbHxpmWXnYnm4mHBjjX/4rSqNdzEB8Djy4x6bZzRhNrSf3yW4EmQOGwSkdOB1C3xgXtPnaCb/GXluFpxx8Bs+UjfzQAMc8m7OCaLLaMD/Noy5l8y80Db2A1wjckg2ObGLu02M2VELjAP0s0JIq39DhKF8C03JnTKsvzT2fq7V80ydg7RtgFdyFi5YoX6/NQENXdqAhsOsX4gu8b0+3Ll682Dx8hXhqzkpLUx8PHd6qn+ZfHFbOwKEDIvDEL/xRBvFJ2zIdhDUehK9YonsRCDIDw59X806fPtPBAu/VAkEXydhzME+cPF6ev//++5Wv2LD4xkfKpz4rDF955ZXSZM8ddPGRaPN6HXzcV4YfFCc18EVbaDr74gv1319+eS5xWWKKtuEx6QS2AYjtrwWFt+IG/FCPexsH1jpoINYZNFj9ZqZ4TycC7HNgJcN3v/vdxiw/+9nPWnYeJp3g8eLZFyvzuf8R+tEweStVr1wHwZbn+3PeZf/0PXjrmMmT09LeNpVngniyEKtbam4mV7uWccwS6rSt/GNA8bNMcUCn7OgUy1t84ojFZNHSriiyt4PJJ22xNCXP+GVbUr5h8sCZ3DlVkx7iEEA762gQLvYBb/v5yOBZIlTnL3W26vxnTw+fE9bGh96GB9EtOqIesY586JkxjzzsplWq4hLLsN2fdg+Y2hZ/ge99b+0SDfBegs4Y2BdHx84mRsZLs7U6rbXR+RuxMl8Qnge29gbG2ppl5keWH/zhe8sHP7uyHBKbBcdIZdm/y+qT6M7unbwPTp7jAexzMnTBMeoKAsEjfE2Hs5Nye58s6wd2Lb/6G99evv7O15cL584tv/jFB6FTH22tq1ZPnzoTfVii80c7OABMJFCarIqlc5F6O4tSP928fzN88nW08f3+sZxd0YEPtN0wOIKi6a/YLvykg/VJkVdXH+zgM8L5L2SSA90EdSabA84E5tNdQ97qlciwbGlyErh5POx/jtRX3iWfX+2gxT1NQeUr/+QfepI6UmzYsplnwFJeYTgpU9mqw2BMaEAHe8Zn4YGOtnLgopW+4MO9dNinv1IuGtV6nGtXKTFo4EPy6+sUHXCJPtJ38LSTaW+tPGEHlDX4zt7qD7Df+h7y8f/am9eoDFhYPaJ++Ny+cSsSB0t7ShvOYfEiHNhbNsnXPsqf3nuw7Ppn/zvfjJ4qEAHk6NJ+BK0QZMTacMoyRES4QcQ979LpKFAPTMS0e5YipQwD22AiMBxzJJjxZ0x1oBlxCoQ4AuV4KRWLxdnpIGI8WRfp5AXj0cpwqbOKnnyeY1Adda4xRWffPXV6Pr49aSRnBErFeYW3coKLCq74DMVofTHsGvLIz/lxLONbnej3KZOhVEatddA4lbEbvvvqBk+dnNfhra3w4972SHeVkrY5qwJFsO6lLEME9IBDgbEHLMZtKA+lKNvkUZ5DyZ9n5DdWKextgCDBJRXmn0YSNU1h9aAdDM/pwWYMiTJXr11tvpYlm9BlNBhicBiU+38EPO7Jb8ddt+Gh3JBheMcxaAipzz11OgpiVLNycmOvAzvKe8/+k48+Wd7/xfsNJsiLgTWr5jUJg1RG5jiwDgCs+KcR4icZddl7eGjEToPZOnR4efONNyqH/+K/+KM6/I31gwkWjiwvvni2Axg+bwR/r78o153tA9OMIIPLaNgIUSedfty6dbeBHTI4wvUNy34SfEVPyA2B5IXYa9evlQ94hg/uOzcLhLc1tOFjZYmv4Zf88Bm6NQwkY2xgg6FpZyg4dlYi/GnHILXRU/xQVoeEU+OgU7Rydh+elUdxXxlFVKZueMC/g0u5r4PUMsFpd54JQsxIPLZ8btfe5eDaweXRvafLN7/2veXXv//nlltX7wgzUj4eOGDZl6lrtQEaeWvG1/6MZ4h0metn54MvM+08nzomFeeUcTwdRbdh+J36h46d9+fvcFoDRgOzgMbTCXfWNcvAFyqee6bjRe/7PMfINfK3fGCt7oyfZ2Q00W+PWlKWPFdu0gv2LNR6J665KI7lqWeuU3b1Pr2UbNvnA14B5Bj3Zpq4zjTr/iemRhE7y8An8qYnwSdXrUYuAdzu3Rxl7oQUHdk7t24sH338wfLz93+6XLh8PoYgbXcjAWU6d490OteTe090R1AS/lpZA9pYdTaWyk36RydjOFB0jcAvB6xWulU8VzQ/iv7D01LPSWcD7rSFYa8GbWbG+lyWFDW7QpbkQZfQowzY9Rmxg2aaDNCqo0FM6h9wtf3xiVOzB9rl1qGDDbDVJz8cRjAWWxr/69UqnWHPtHc2n75Bpz40tsk19Sh5pSX6kP/5r/rI2qOhnxLdlQon+c0Kujd02mDHCKCr17m3K+UF8HwmGHQVzp0dTseM3S7CqRX+A7fx3io4QwsGC6WHAh2d3DznI+VhI9TdADoZ2ZWpV3DAP7ZdHWOQ1PfhzeiKV1IOH5yTc+4YuJAE+oI6+lcUk5TBz5nAR6v7Db7wIb/43c5YRzEr/vrCdnRyAz61ieGfuIJNHHZ/ZfPCC/UMv57S4Z0BfHXh29raZtWR34Zc9S6+ih8uToHdWaoVH8EY+j06KvjaFRypw4oNG0TOeI1u8nuQdt6UsvSZrtEddaAXW/B+8kE9eCZovK9zlGfo8Oz0yVPtfNts1uB/V+fkPj6R6fHjJ+rbdJzxwio9cNuZCBywnbeOley3eZ98r776atuyANbgiZUCJgasbEDM/Qc2px0+ES+icSmXNgyHwLWZsC9Pvf/B+y138sTJ4LC2fPrpJ+UD3L/z3W8tHye+uJlY4O23v9bP5r733ntd1aP+c+fOL198fn555+03O4jiW/N0Ht/o/d07Pj+3Z/ne975fOeKFwTk4OUJcaSHXSWtfRwn9YkX+2/ve9AxNnoOPX+jAD3oFFl03APjEQF7gaQd8vo5B9U8HQ97w0iDgGMDR9kYcRkfUm/8K16/25asI+EvnRqwRe5Zj6Be0yDQd+8jCQJRVpWLs2W6gDq54jT301SM0wxk9BZI8YpYh2119NUm7gLNrcjPpBc9r12+UX6NtVW2L72xbzsEC2zFs77O4WOfMAIAZ1oFjnsZ+1lanHnn2p1MGP0u12VhoKoen5GRFgZrbNvLMate1fQeX85/dXH76p58sd27Gbt17Uttkf5sS2LB3FSelEBlqU4D3j80Nw/Erl41X0+de7j0em33uXY/Ov3FsOXnGXjlr4fn9ZPca6vj04Lkvz1V3dOo932eT5fAoZFUfve8vJlYPebz2ymvxq/eWn/3svZRZX773/e8tX/va19LWNtLJxJchow6EBAYx6awW5yRt3n0DRORCv+eAdm3ASn/wmTxGCn2rM7IZ99HunP1PGreaqodJAVV9H7HL0NPKuE/TJshcfbkx/M6oj96zyVNX3HcMEka9O++PYiudyQXdI+D2hQOrvAsF28+S3KcX8IeT1bNSB4yTZ7c+QX79wb39RhnUHTjaEVjKjjqcP+u38i/bPi3n2o52IQ88VBdNqj4pC1Y8SeVAfvjhFWZ2oDiGH3Ozxu4VFLhWg3heeaeuPa+/c+z3NUCjD9471zDxBrIaO0CWENXABADmQ6ZA89zI3DQSFKZOqExbKVUZNoTrugFDYHVH1CTMCjk9QxzQlj5o5FXqpxoSYgnWO37rZVZHBEP4XD7hoKgaACc5jZJfuDgMOEhogJd785rBA8P7/7PsMDDD8DIGjCmm26vAcg10uK5Aghsa4IMmjgwfwJr8Qj/BcTIcWmlOWY+tetCgxRWNACLMzniEnza9s7uvQFJ5Cgd/dZSneJ4/yjc6DTr/ZnLCsTyTtwqWiuRtY8gzitiGmXooO4M1y8AJL41AtQEGH/wftFBUwVTojCPVIZ+O23PgVVBZpGzulH9mZGpMAoIx6UxSZQOnwT+/Do7Ne4bgcghvvvnmcurM6eXDjz+uXvpuskBivGbyoE5c4x0jnkMmQSed9ofLjRv344zv17HZFZOxsmTXJnuWkAkK3nrrrTj+byw//vEHnTHQqf/Jj3/UoNznCu/ctqQ39AcGJ0AGN2+Mz1Ei+K0Y1AOHfMpkc7l0+WL04+7yzW+9U33//Isv+krAdFoMbTvY1TntZjRSo7d4p1014CQM9/NnpU3bR2WUwCPtcrRPhmNYbSwEKnc7sk0lp46SewevyIYekN9KjzqA5K+yTUom/HPpvWcdx+E0BZvDOIJH3sqTo1dQ4Ed3oh3Vr6uXL8cRbS3f/d6vpsMRZLwPW7oEwsOItbrVQXennkrjs3VJzTbyzqTszmNncl2+BM5s45M09+C9M480ryX3Bszx62i+tpNn+cEe+Xpnuw52Cbo6qcnQwyPk7Cyjma+KtKx24noeLbA6n0GYstt45/C7fS5vfrfxreVMmd5XBohR97g7UrNCphfjZ+II32c8XD3ckVpsx6HYV/PBb+hnz/N/YfY3mdOJD2bRJ4Hf1nLq1AvLiy++tJx94eyydWCrg3qWRpenOYBa2ztmwUHzWR8b8MzAup8VXOHOLnSZZPLQWWSwNUVydRTTEDF5OnZ7PthztotT9T36INkEMp2Xhu6bjV/v8nrtWtI2J8/gZFUcv6K9zqX65Akk33KPTcy5YM5Rn+LOICMplCa/Nscfsxn7LedPx2PacPV5jj76PXTcvbTzgCISbS7/NSjYbaXGqgK0OsgcjKYnwSBwHXaiNmCwU67kEZSKi6X2vr/tU2vk8Ghll2asAO5YBr8nHQbLlAdu+GX1hBVklvUbSHFfOQFuqi5f6n+C++Z++5GQIxtjpQHfOvHH6wQ98TEYpy7qhS/qrz4HdmUdnMUPcOVn5BkzZs+Se2RbH5tDp9u5g070dbTIwLfEdYRSonacjaXL7H7hrP7g2I2TYxPW4jMtF4WpAVpBv6Csg7f54+/bCQ/dlqqzzzp96u4kRXgrlgFT2yFGdtd9dHYwloxzjNm+kTxD0/At2oV7fMrKvuQ5ePR3OybK/fqQwBKz0GN6Ux1e6ZlNCa9cvdJnYMFHWTwEqzKPrMRGOozgeZ2N7pBB5QB2Ohbg0h/nbTvJb5WHwQN88MzyVwNMbe851GnSZwywDduOOAEvv6XMLfs/pJNtpeA777zTzcHUIX5yvPH6m+W7PQd8cuzKlUt9RUAsefzY8T7D/1deeWn59JNPlsuXr5YuKwFtFGklB97CUcffYAXekJHBHvQ5b6c/cp10Hjl8pDvVHzyw2W+e61xT5m1fuOLzbEvKOPfO/pN2bNNOcqA4mt732McrgqPdqYs+ii298qhNgKMOJfyYEGOL5G9MEb9TP5777tGl8jR5p70Rh6N32JlV+0r9tU3hRzsjkYUyXSXLDiVPdTY0NeWZwSL0qE8bC0rF1efMbC7ZqCLtS+zo12ffGic/FYusOlngBiZd7xcnco3P9MoqLboBtkGLfbHVvqhkw2JyN/B47854hWDYV20OvfAfA2PqgHdtWHSXbh9Y31heevHMcjxx3b3riTn76bgQFN5ZUdNObm21srnO76P4Izoon0mYDrxFdiZD7f9g/OD6Tf2C3cu3vvda6nq4XLxwPrASD9qsL5GdTyOS1uHDvprji174Z4AnpfYF7tN7y83b15fzF79cbty6vKwfwMuby3vv/2z5+NMPlxu3ry3nzn+2fPDhz3O8u1y6cq4wLydmvX7ragcvbty8upw799ny4LH33u8uH3743vKzn/0kbS5+ODT5HOTemJW19Av3r9N/vvvAsnHAVxLSKaW3Qbd9vVxHc4c+5V59PlIIOpnw3Q1/vZff2nen2wlf8y9l2Q7X1TmwRpFe0zlyGzCTK8X6sOfu8W2jQNvACs5si9H09hHYcTJqf1Ze+iq/IlQXcUm1nZFtMvTB3KR2yFfb5SdTR2GknsDw5ZmuTENgwMy82h07AQ/txqcIDQq2PeJnyjoeP4w9SbuvbifPowcpez+/91Mm/s+gK8BgqsdzsXlXsoSu1pnqPdOG9rz81la/AiCV+DCvDUplUXQKq6FzkEb3pzGQTx7CBjQ3Q9PobA4nPRzoNLDO2/GJ4xNMMMTqpRjK1lDnqFhW+Kif4fRrple9Ol6dXUhibMGV1GdJKCPt3TdGAFwOHkz1YOZ05OiYTJ0BO2eCsfDayfQqLUUOfsMYw3MoRwuGkXOHR7AwH67S5O10VpApzDzPDxSbpyM06lRVaOnoTeoEp/LIX5fMBm/5By+GvCR4gSt5Bta8V3rQWFpm49iRN/k0LJ1sMq6ThkPKUcjKLgc++N2pA3ghOR95xsAP2ThKW2C4r7xrdVuC/xf/4l9sXTrg4E09mTQKppThTC0NFGgwljaMPHzoYOEbSGLYf/XXf2352ltfa4Pqu3RtPA+XV159dfnVX/n1dPZTz4WrCQSux3huLW+/83aDkytx8hzHwRgwK1Ou37jWHV9v5rfvY4a2/XkuSL948dpy/vyd7itw+PCBDjZo1Pj3RTr5NuszejwHB157bcxczJkA8i8/kr+rPyLrBiyrdofX9A9/5MfbKUN4+N8fHkkcvWfK4J8BBjQFgd5Xl/tsTffSYDypZY6xKaVORwLa8Fk98ks7y3ZHWbXCYXUAMOlAr8A9YqpOgyloMrjB4PgSwJFDR9NBMmu5ezkYWXGKbXIyF9qzVHxXDwa0VRrqup1mnl+WduK6nQ+CO9KsZx7ybvNrdS1NOBrm6lbTzrIzv4O+OvA8D/psO63KT9h0RxrXf/aYZeFV2bi9uh445V9+t4+ZIWmUfQZj1JFz/1b3dj6jN9rOhDnvzzzS89fSzjpHGtf0WSreSRPmdgocsNzvkboNytFp+mM/EkGabwH7rFMH2wJq69BWN28za1ZHGacXy9IOHVsijYG+2Mf8KqsDV7xzCBKKCkPrJ/XWdue+9nP8xInlhRfOtnOg7SpnHAadk3Zt06yta22WPrNZBmgl9n+m5slzMyZt/6t2hj/a7Wy7rgsjbTs1KjmO1K0djSMeJzS5zS/zZ1aZNNjEw/w5HzY5/iLtWl73Ju6zrmmLR9nkzoEHEjxmh0cbtzTdJmtAKN9gJXh35+HUBQ4aycOSYJXi0UiDt4L3tI7SS2bq9W6kGfttu5h7nTXGIzJK0mkUGLUzlOuqKFKCP3lJgzZ2eAzco2/o1OiUCdzRJMGFzB5Gtn6VNZjMl/jd1InIAbb9Enx5xv3KJXmn7QV/O++UXewr2fkzmzpXUVQOSfNcXrTAz0CzDrvYyPN99krpipGVDiWj/PyyusnEOXzx2OotmyU79xzcfevwNdmyp7pf+YTWmQa/xq86d147Vd/gYe82ZhqDM3zOmL0uLcnngBN8tsullPPBe/HWeP+enPGNKZ7wPXc+D8/lhS+8Z11dCtvYagz2aX/1/zkH0H0JPPeVsxoBLnRUx1p7xtDPPvt8+eTjTxpfwdF9+yyN9vCk+yl4vdOgi42A+WhfpSLTA+k8epVjdzqhPodsVrZLa6O36jYRIW6wEqkbja3o6uBG7cKI/Six9qJuAzIG89QlDqs0BvO3cfKK5ksvv9xYCi3y6KCDLd6ub0+iD153ICw6NOQzfL+OIv6OVAi9podkSAcNuPZVkpUMGssGfldY5dd9bQhv1qJ3D2rbAhdJgSjO9uoono1BpTHA4LnzWKhtmfqVwDNIQGfhQtY2QFZXdTrlDebiL5l189DQ1hg/1+Ji5/oVOjZw5g/g0A5WflVugKjxUc7Bcv/6jRu1ZzqrJkXc91tbGPD38Tv5xpdBAjP4aZpPHvn6wsHl8KYBgDvLk3sPO0AZaQ+9LbHxGf4YLbLPr0V4/RoAPchzsSybeeDg+vKdX/3Gsnv/k2Xz0J7lzNljabvhS2QnWXViUANtYjcHhqN5716vxAX35LePmgmbffuDX+6tre9Zzl/8Yrl998Zy5NihZevIRjruu5drNy8udx/cTGf/ynL1+qXlF+/9bPnjH/zR8sHHP19+/NMfLf/4T/5g+fl7PtX70+W9D362fPzZL5Z33/vx8t5H7y4XLn2xfP7lJ8unn3+yfP7Fp8u585+nHRpMM0HLJtnzaazs4LPGrPyU+5C5RHzYXJ3ArySynvfln7oi7bz2O+9J4M7+69Rxuj/zNyYL0Gflhg2SZv5ODqySe/SPT5WUc2hT7hV28VCuJb5Cg6TNzfo97z38gE9z51nyDPwGrGk3Z32ui3tLJ4EXNOdkHtumTbRvarVPcKZ/E4fZZx2bKCYfXQw0j+n/njOvbmx/BlDFGiHDxVg7LKEx2sxAGARwbzswyqGsxKhxmrvbeAbDGAOVtyGmRnkdjJhfRrEI5xlF9wm5Bh15Lm3nL4xHNfpvvPF6O1Tw4HyH4RqOSJ2YqzFjmA2M6nRWdXIMnG0NSfKWMalbY/JMcj0M33hGMDUOEZTGR1lzO4nANHYGFL1DebpqwdPABwcMuDnKg2T2jo4N5dpJjVGBi9EjQRW86yDGv20eWO6qMc3reaBP4GNmfQaT41kUOL+E3HpX5+4DL3XGSv7QpbFyQnRgyP3ZyFN5sMK/ezTkvOWTF58keZyTiWVkc8ZCGbCmIR86tne5cuXq8uGHH3ep3JSHNHFV1hJTz4aDvrJ8/NGFGHZ1peMaGOAe2Njs8emnHy+XL11e3vnGN5eTZ04tH8XBWxp48vTh5Xvf/+byK7/2zvLOO28tP/nRewk6vX5yszMve1LPd7//vc7S/af/6T+MTt4J7ukwRIr4HTHn3HK0m8vLr7yynDlzejn74olu4qg+jc+7/pbwnjt3MY7rWjv3rj/++NMGGxowGsgHPXN2Q1tDq2d+qwelf/DUvXmfTlTt8ry64V7lUuvTa3/Ky0DPpgzdnzOD1VVg3M+9uYHmTnmD5Zyc1cGI+J34DEP5rP3IX7xygCOIr8MOfd7Ru33r3nL61NnOkgqitEX+ULHthKyv3NhxnWfqL43/NY9nba8Atyv1bCfMmdybadC+ckgr5/F8uXldBxReekWqfMv5WNHxrD5/OxPd6e82rFnXOEZ6VsaZfEPGrp89k3Y6q5FWsunpeDpyfDWtwCU9g/gMxrM6p35sHzvhN3Gaw+Y9X0aa9+jNNm/zKJxqW/NrubNOhhm1/Xs3aiePHz22vHDmbGzP+nLj6o3FZ7m8r+vLJ3SJPo7Pdq0GmWPPx87JeKoNR19Tz7B/8Bj6W7RyaG6CQJ3NWzdtRDheI4B7YRT7Z8l9gw0OtAiYZ0d1DDiPstqC59qia7/o5Ed1FNxjKzoDFhzpEBshCB82OXDyDJ7af7JXt8xomZ20gqkdIDTwQ/kV+Grbc+ZhygdOxSXPtGc+uTipY1UWT+QhEZ1aHU32qoelr2amo9dj9Z3gLnJb2YhRNjjnPp63w/908Ni9ew9iFzT60KmqnJXn98I3nzvCvy4vv28mfPC9Pix4yoceS/fb9mCYunVK8YPv5sMbWAU/edxnX30SyoARv8Q3izPEAJbHH946vNj3RucKbAFkg7b+sWXhEX4gokcqzq8gzsx8/TTe5VBfd1K3DBUezsPf4pt8bQPJPtv8TF6V1IEHS1vg5/GL/aQPlii3YBJ+wIlvxONZL99N14YcoBg/m/sGcWZ7Q9F85oATPzzLTDwbbO5A0eqGzl6lLitp6Kk6p16AMdMoP2ZI/arHr1U1+EpOBmMMlKBDfjAk+cCq3w98v/TPcn/lrAJ07Zn2gz7iUM7hvvhQHmVfeumlxlletXzWCRwDBIP2sbHX9L0mlfDwxEmvBxjg2+pKJDrz83c/aKdUm/zggw97/tZbX1u++73vlUb7DkAGTvRr2gJ8UB/8xSh0yVJz+lfdCB7Ou6mXVU65R4cs3zYp4Rot6DXYcOLYseXWjZvVjcozdY72TA+GbI4cPbK8GNrpoHbTdhG+VqdyrU3STb5fGYNE+AHH3Kn9mvhrozr3VuSmQFcCsU10j6zElz79iLfaTjfSi3zBB0MimxDbdlIF35GCdqjQ3hKDkFFwHDaE/tpg2vvVWuJKP8Jfqol3vZkLYOGGH/C8fetufQPYKVXe4At9u3b1ejq8sbeBz3ZfvHgp8Vrknjp9GlNMtjvypi+7/IJZOT6boeUb7oYHZmJrnx48WW6cv7os9x8vm/Y4Cg9XqAUtdjR8CX+nzViL3u0P39f1OcJD+5ttru9djp48uBw6fmA59eLR5c13Xuks+/2H9xKXjtUB7Cy47HisdugOn2JrrP503ieh1dOe2+dpb2xJB33E5VYvRbcOrS9Hjx/qCoKzL55Ztg4fCL9Dz9P7aexiwHvhic8dovPGcvXGxdjttKE9T5bziXcvX7u0fPblx8vHn36wfPr5R8unX+T8kw+6Wvbdn/805e4vR45tLYePxnekvm40WekMm9N9gLbty6AoUqxOlWmuGweNTH4d1aMkNM57zmdSw+wH5oGCLfMsnzLjeiS/0xa69mzoy6xjJ/yZntWd0is9nHsbjVGukQcez2CMeJr6dwAArdFBKGifE+YcHHYMfbfiJTGNtppDu+o+G3nGzxkEEG8aMPZqoDY5V+agRRw0y4LP3lCVlG6bEC/teeG1zd/X8CBaJJMJgBqZnDOijKNOCwOp861j3ZG+5Gujzf0Ssc0gjByzOd2gaBUUyotjDFI3UAshOguMZgWXxGkxmvJrkI6ZLAPrt8oDG05GXo2GzncyR91j+Y/l487RMkQQ5ueckkg+yYYhaJrCUi+DO4S2I6WwW122E2NgVN3SSsaq+hp6Ua8cx+K89QXuNvMZ25w3z+qX83GvecILHSZlulGPagOXE5EXrniBXnxVlrHO7eLSunLIW2MfY5XTwB4Na44E0UIKRNn6ybwAYDYQcuPmjRrGwYuhmLNjw7EOo//sPU3P4TTyD5nhp4O+dNQ7OqVe99QrnyTwvXDhSqp93A2djDB3pgomwbXKuqKFozlx4tjyK9//1eXKpQS+6QR0Y63wQGDASf/kJ5/EcY4Zq1/8wrt+1yKndBiu313+6A9+tPzgT3/UZYpXr1wLLuOTOXTv+vU7y+effxGe3o9R3Fxee+1sN5QSjBrIsIEY3NH9l373t5e/8s/8heWzzz/uDMHli1eWy1dvLt/+9reWv/7X//nl+o3ry80cBj9O2J355InK5IUXzhSG3Y9fe+21lpXwY/BszASQAV5PWeGdPGFw/rkvx8rxRPfwyn269dRFkpFXy/8rVwVy36AN2Zmlkzi4BmCBXfmkvlHHADLtwNQn+LiuLHJYgueZ88p4BgCcpvyBL4hSb7Ik6Hm0vPHKG8vWoSPLw/DVDCC8d6ZBy8CheDgCq9f+Zv5m9M/z1XX+g8/M6191PPccg4f5l+f0CuhZj6P1JM/Oe46Wawp8bVTeJG2iAP1fWAyqMhPuCu8dwXSvt/Ov8qpzPHx2z3/byflog+rYhuFvlVcdaHID7502x1d+k8ilJ8/ubT9LmrDcenbeq1GO7kUPBBtDJ1bQtmGMe2NGeTyjR8/yBdqOg84+u5/z6AzbqkxuMAspmwzpfFhqfeL4ieXMqRfaNuW7fu3GcikBnNlZaOKkfT44wraHFOYDGsgGZjsyydOOjATX/HVZXG5ZTkdva1vZBnYN4JYaZ8qAy+4aFKf/8Fde2wK7O/3nVm1Gng/6hz6YCfXqE5/KDtJN/Hz0YBDbAYr8hjuROX0rW0a9OWEjOvBwe9SNrrkcEKxpW1Wp3sH/+K3IBC8cgha4lCq/noef+KRONMDdoIZgl26BW19X4KNtNbBNe1cvGB14z3kHFSEuax54Vt0NTXnY4MPzDtTEh7BLOg3tGMb/JfvIn4NZUlfLgJB2NQbwlQn/wEN3YJBvg5ocnuG1Zfr8VH1ycYp9jV4bLNKp8h41vPkXfJx21+oAMQ3+jZnEwTe8cE97HLxe6XuFNOgFzzO4uIv37dTkl2y71H8Fu7BCQzOiMGWeBfNDd8q/3LE5mGXE7ncQIQ+8tklecENDN5Eiv+TDL7GDgW3PwoChWymqfEr1rzoChopgUT6tfED+0OIR3eQzikOrH2U9xIMZp/QdcoO8yYcHOpapJrohhths25x0Tx2evCUrHe9jx48VN3yzwa9P+erc04XyLjwag0aJf3LPKjb1GOSBv9iCXn3zm9/s63w+IcgXdbVGcPteOu6W/F+/fq0wqs/J307hhQvLZ599UR+urlu3xpJrM/reSYeTzuLnn59bPvzgg9Z15OjR8sw+RDqYeGGlG1Hq8OPDqy+9XD7o7HvlBb0HDxzq4JNP0+HdmRdeCL6H8yw6HJroqDZlb4BjR4/V7olhwCEX8sG/+t7oNF988cLlxujoqr1+9KRtFV/ahomZAJNqMxoXjLhLvTr0rsVUHXxMEeW6b1JsAjuJ/jHQODYtBk/nvx2U/MLLPTTWFxb68CPk6ry6kzQm18aKz9pmZSIP9ddHaB7Box3g/FqtBQTc5H+SOv2anWfD2slqOxo63TJoBz/E4JNv6bMvjV1yL1kqazGffsXVDhTc7Cst9KxLrcODLt+26in428tIX+LJvcfL9S+uLPue7F7W9oh3xFMhQ73NF93KsU9bSN399j+Zxvas72dD8zwd5fVD6XfsSz277uU6/MmfFSH0D031kaG9vMi5X4g7r60ML9VtpcKgPTqS9iSupsv2qfAVqu6RVR7v6gQYnX30xCeqdy2bB9fzPHSt7VkOHzmYjvzB3Ftb9q+bzY+P9An4uKryzNvn6eyb+b9//+5yOXH1519eXL48/8Xy0ScfLucvfh5Yac+xB77QQS+0dwND9JgOOOAy9bH6yp5CftxJ20Ezm7vqJ+Xus1gNX8ZB1xqvzRvlyLPkTnnYc395npuqcp8Ojlyux++I81z7f8CTdzx3PXS4VwHkWW1b8KjdS56iA62cw99AM12UR1uYoIdfHnIc/mTQ54b6+BWDBfR3dPydj/h2Hl1Fo90E73FN10Y+FA87N8qD53rPq28d7goAwnHkXgEwIIze2Rdf7K6zOoeMXZ1N8kESgs+c52hsHGeDqJWR0DiHsFbKm8p1/jW4Gqk83yc4CxzvW1+5fLmNUH7P5UMs5+A+o22XdTvG2rG+78KFT/JVCQgyv4yYzhAH4llnEVK/wzWaBVQCvaGYY+m/BE8G1lIqTLpx62aVHi3eKeVMjh45WrrBwtwu7eySSNIcykAgAhu3GNcKgZBlASfPOzIcuIlzi7flTC2TS/hrHIzhevJSHgL2fqx3Jn2/UsNifAmck6ySpQIjvd7Pl99s2loasS8HjJFifArc/SmbzmKyVu6UYsx4hA+xOhoe+gTZR48frVNiMCxnbUCzopd88A8vpy4pJ81VGkO3htLJ53djLTTRH9fhjXf6BQnejwTHSG3fP02H8Tvf/d7y5//8by6PH97tZjxPnnJUMdpxQDYssVPvO+98ffH9fZv7HT18Mo7/+rIrndVzn19PHfeXAwf3Ld/7/reWrcOHauzJ6M03Xm2wq07v+m0d3irO6AtKNb4cERztQnwr7eDC+YvLZ59/sTzKs+PHT9bh/uzdT/oqw9Gjh0Lv0DudFgMUPiUouMCjDjwEFgMx24VloGTiHN10bwSRQ/YdlQ6foyZ9TmDkGinmNDeDH6MY5YrexJDkFP5+p7HgSO94FzkGmy67Hs5vOMYaA3BWONEnv5I6h5FZdfBTJV3WdttpyW+fp0L3uyFO9FBb2bVr3/L6q28tZ0+/0PzeSRrvZA/YkjKuBg5jgG7qimMGrCnYQ97OLsqobGBN/vWO3/AlRT1elZVWBjepwUl+5/WEMw/1ti0nDdrRBvY4wHJvtidl5B/lB33qxd9Zr3Ijr/P8B74yeZ7bE3CfjcMVmONRy0w8FS2NOVd4laf86q+8I7Vcy6bQs9tJ6HsGH52WUpZfKU9egwUr/joinm5uuBqJ3lm+OXOyLbfVzXkP/Hm+nXJdPvV84E/P2D71sYc9z5/3SO0Af/LkqejRw86CHztyLIHVsJd4jd2W53o/V6DKH9gio++Prm3ExnCSwwGydWwqP04f2nnjNGNrEe45PnfmaUULGU/65NG22IdBE148azvutZ0HRm134Ap4R97xCpu6pg90X75tnUmVAkQ6BheD8mY0tVdl1a0ex2iXA7fhd0bHDawO0HsG6pRpYM/8s835Vc6vZbu+S81W6ago16XBae/zlQk+VQeAra/Nbwc1wPNs2JKwNjbcDHLpxpMcM/gYdQtQRodZAaiRN7mBicZ25NG0FhixZ13+m3omr9pJD54rthVXeOqE6nDjm/MYxWWX6DxlBaHgs21goRlejKzzUe/AudfB03MzMCqp7iirwtBb/JvIYugbu+4CDy1btly3PAgc9epQm7U0oAQG+rWz8pCAkgxMG+zWkYKeAQCfz7yX4NuXHB7UPyb2MQuUthLRdNbW7GBnLfEgR/2GlOeppraj93K+3aFIEh8Vj9AcVvS+oBwcdVMiOZXlY5zPzhU9OH3m9PL66691ssZAu3wj9hp5vLpSTFKHOMos78F0cPGXTFD9NDxWBp5w5zO99+9X6gQPmoIbG6FskMu9IU9y5ZOtENHJcX4snXR8l47Fz9+57dXDi6sBohE/eT50WWfyYf357du3Gv+eOfNC74sNvBayeWB8ytmq1bMvnCk96hWD6XClFS2P03E8uHmgXxaCvzp8spG8HtwPfalPB8+gx5uJaY8cO7K88caby8Gtg6W1q2Jiw+id1XMP7z/s5oM6umjz2V1tse09Ng/+7KSdvrXVscR8dzthBiLaQfaXe361k3YgI1Q8pDszFsCXaPUQdpLOZe1o8ot9xTZehRB/sUXk2Hf/U1YZcSl6R/EALn/YNDbGoBBdHzOVc9l+9S25qSD54k9tccrP2N273AbK+H/55UEHecFt1DnsMN3V7vqKQvXPE5UM3X+U+y61ydqAwBqrAwy0Dlv7KHLq62apwy78yRZbFun6PBsp31+Wu5dvxa4EVI4HBnOTLPVn9+nwsCHhMT7n3CDmuti7tiR2ak98w2a4vf50uX33+nL+3IXlZjr/bMPGxoHloE9Lh1f7Uif8yFxd7TQ8jrxLW+pZtdlH+U/M6BUNA854oS2Wx3nW6+gq22jZOPHgjfb84LHVBgaYIqe12L19bHf8WNrq5qZXXDYS49rwWnvBi+Cd/JuHvEq6LNeu314uXREff7Z89PFH+f10OX/hi+XOvfTpwoOhI2i3MmjozC4FQ1A7/7UOIYJ+5schaXtwZB/ZWjQMH+MY9ionKT1k7B7ukus4L5HV4c7Au7eCAwaY0wa6N3AYh8vhk+evuHbE6p4PW5jflf2Zz8LR4K2P+DBAre7hY8SSBrwCGz7+crorsmT/4AANx9TLSYPknjbBH2qzVrK17QaWtoc/9VPOlSnug2+DX34H3WjZ88a3T/w+hjHiZVwycbIalnf0rt0YO7diPkVjtBndbYbnHsPBYPt1X8PiMEDcDiiqcLnnN0p8++btjjYahcekMQM6Pmknr469DlMbNG4kTTiYjgAzwEZ4jTp3c5XmGg5pED0c2+zcTyb6de2AU0cCc66TBg9l3Jfcn8uZGDodVDO48k2aBB8NODhK57kP1zHytl5jjGcjKFsJKjxm+I3qCLQEE3OEq8FMlKGj1qlTmX4727PUsxbHAy484KdeNFPkBhUx9AYR1mMA4ALOC2fPpLENJzF4OvhgdBjjKKTNUPCCk+IAvvzcZ4aG0wCXUZY6gpcyFBGNOrg64HhCbhwq/NALzk5+Ole/+y+cOVP59R26GvzB42Goxqhf5Rz5yY8u+F2+fCGwvY+3udy+c3d54803l9/9y/90d+o1y/722+8sFy9dWF565cTyO7/7W12W//ixzxcZQNm3nD37QuGaSfJ5Qcto4GzE3R4D8DZTb1Oe8jY6btAKHpbu+hQQOo4c3lr+8u/+pS4V/PGPfxIa7y+nXzhZWfuU05WulkkbChxlraKYPFD/5NVc2uieY3yxYMxqWB0DXm7X2Jrt2NjYn2DhcHDyPWtLtyLHPMM/CmSWSx2jnbTGXEdPcrQjV0OgnST4VD7nrtXNSDRPrudvg7bkdT2M3zAuYwRyGPIa4sCXj84FgzrQfXvWlldfen05GEdmybZNfNDFYKlP8n9q6rlE9tKg4au/Ds9H/nENJ/eezzfPd/5Ks96vphUuO545d7Bp7nK8c3ZZIrPRlkZ92tbO8rPGwsihff+TkrLJuF1+J5xn5/mdQP3m0rOdZZ6/rq1Z4dWiO8rMY+Z1bOOYzLlTXVpl6W/hkbW/VRnJfe2mdCQ9/2wbhx1ykGaemWa5mZetYRvoVDSm93QIT546XV8h0DRIaLXPvbuC9uvRM6tS6Ag8ySud1djwsaptOEftLphVD9vxSH0Td3VJE1cyToYeDUrZcc9z1Ebll3+UT1k+YOqjg+xd85Fe+zKQfeuW15CGv+E7RlszU6X8eAdXwmtJeTZ04rSTR5JfZeRzNLDDscDtu+Cht4P3OQxoRJWbJt1+8cQ5WBP27Vu3RqC/8neeo3PSJ826d+InDx8ULHM1YKvTYARY7CF+KKeMY/pO5x1UWR0gFF58APmpooPmbBo8kkGt6BJQwk3iI8CauNqRf8yi6NiPTrgDreCLRTxzDBojg/iMLqXMMZdZyj/pNbABJ3Cm/oz6nsGVOjO3qmukIT9+lU8TJHo+O59gu55BpfocEl2zDFkHAS/wILlahzyjs40/g6+Tpy0bmiZu41lw9SDX5eeqjpTsdWWED9KKz8rN8mjWBtp5iky8+nbr1o12eFXpmft896Sr9iNHfQj+REfFiwYtrFjgd3VQ+t77Sy+1zkuXL682GRz0TD5qu66n7kz8Pb9w8UL3DuorA7ET6hbLXYtf/vLL8ykzXsmbMkePa/6JTMju7bffrs/ny/hBsaYNfY8ePrKavb+xXL7o84fRk3YMo3ORB3rJxZJ8sd6F4OGVgbMvnl0++0KH6G71Fk2vvvpaBwCUg+tFEwyfflLbdOzY0YHzlaudlZ4rNKuf5JD2QU5spEmhF196cTmQX3x0b31js/sC3Lx1szRIbM3w888O9ON545388umOakLge04Q+P+Nb36z+y59/Omny73wpCswEh9VNvR51b4NJhtI3O7c5zAAgEf0nm3wzGQMZhgYMeM+O6rzkHfqEp2ZOkcF0A4r/HCwd/Co0aiKDF3ts3krqW1LuwmtftEntgdOfWOpOh13vVpxEvw8sxO/SanH96N3t2IX8/vYRrQ+qwd4enTBPAizv/CO/QqsvcFt8F7nGV/xO32LvU+XraMHl70bBjejN/DPv4Nbh7ovldcE4LITXzAkq1i7QWv+8EWiR2Z+rTLQ1sS0Y5+KEYODXT4hLmnCbLvGIdWH7+4PmS3L/vU90S+d/4PLocM2bV3rJoQHt6InG9oOPt1bDh1cW868cHzZ2jq43L1za/nss4+Xjz54b/ngg/dz/Dxt78py9/bNtC9funqS/sN68x44uJF2N/YPMFk5Bob3l3e1FeUl7q4OOAbXYYuGLrjTAVrPIJTD7zzqTzpgsfrdG2pXMlkVGvkqo8FLPMV7cp98mnIYdQyfxl4YLHywshO+OHdzZQcdJs/vxt93UC/Pxe2BElhkF3qKf9JKzmDzBR2kSV0ONk49bMBcAe9XP4JPHcWH3jokMvcMHco7Bj8GH3f97l9/6ymkPECNchze1tbh3rtml/V00KtwITYlwW2DAXRzLQLL4ZMskGM8pyJiDOMO6CDCAMDSUS1wjBLrxPjKABwkG9EJ7Hyi5dKlyyu8RkIUGBABT6dQx9OSGq8a6DhzWA74Oeocc43oGoHAmLhPQapDPq82yOe5vO7Lr/OHBrTBDd6E6hkcOGkNbTB2lOdIvL+mg0xQ06GoT93rKWd5DkPpGRoYO4oHBiMKjvrQZQXG/Qf3cm90qrtsO2niqTGo0zkFEXx5BiansnXkQAJluw2vHHzqMIDC6FOVBsahB25f//rX60z+8A/+sLS6x8jvXTdib1OhMajik0XwZTQ4GXTgCycpTf76laYOoMssz9bBQ9UpG/BQVLuJ6lRK6rRpHEOkQeH9O+98Y/m1X/+V5Q//6A+WTz/5orhcvXI5ZZ92VvCTjz9dTp9+KfLaUwe6fiDG6OyZDsBYBohHZlum08cf9cKPLPHMMij6on4DYO6VR2ESXIzsKjfl+eorry0vnD27XLl8afnSRkKRCwPCqTlf2zMGwNRBbupRJ/4NHlqGuifOhRMc+qOTgTGMoKCTgJT3rBv6xHDRA/fo/YP8TpwdvJhWOnXdr7yPzfrkSYPmwIJHZ/TyHH3ScKwDR/gIfG1ICX7pgGNUyBI4y8rkNaLfcnHcyqgrBWoEN/YfWV5/5evLK2dfW7Y2jizHDp1Y1vZuLE8eBo6/5G8Kb6uHwV/5yn8ileR8O28SnVNecr/NYRCdsnmKbavyXym3A+ZMLd/av/ocDoq65W6XH+af/DtxdO73+frw2vl8pqVIO/GZ54Wzokea92f5kfI7mlL5tb0CIM/l25nX785zz3bCl2Yd0shP71YOyE26nOttWMDlmHXJM2oY5Qe/ntGrvT+fdtb5T0r0THl4sDX9jdIFfGXAea4f2L/cvntz+eEP/3T5wQ//ZLnLsUbnLl27vDx4fH859cKJLmG038fT8CgheYLi21291E582qJ3bY2gW/LdzkXlONpQ7VAJTBtKm5PaXkKTNsWBdtAZbtF7Nrod0J3+L3m1can53Es5tuHevfAvN9Y3zO7tr/1XV/6N/KkbnOlXeiMJL+CBR9PeTz7jWdt76O2AU+wHAbm3FVpJ7I7XB+KEu+HuSlbggOncPefsc5+7XsUH027CYeq+NGzMahZuRbu9PthOK9+gHjG2QyIY6SsWcE55MEawN2SOrqac41jfYQwR/d0hm+pFZKpurwWqZG13fGrqRB/c53J5f3jkW/pmTurLUm7S6pkyVmGw0SsEgq+d6W1+OPjajokj5dCKD/gE/7HfAd8Px+HnPccDq64an+ReQDWfQUW0WtqPJ/KW/8L/PPesgeoKrueFb7YsPOiXF6oWftM2kh9eUy7yq4weJFPhKT86cwZxhl9o7Be+tD55c5RXyVt88ivNa8fshOl88InbewQk4acv7eBjB6+Tdw5ESOzV3r1jkMarLBRDIM73w8l9HUG+F04639qqAFq8MlfQiLkk+eGrHvnndfPkXFs3e2mWbQ5k1FfFssmnjPgIftttNecG5wTnJgj4epv88tU2CEWbZd3KSuKXm8HPCkk2AI4G3MyOl0/x7QYyvvWtby8/+MEPurJgvrY55WU3eLOiuGQAZONAbFNiKnW5vnHjZmQzZuYlLa9tIm0BzzvpE36zZ1it00fWAd166K6OYuWXOpUDQ6LbhRvZiB11KOSz/wTYDnIrjJzjqUFBAyDq6yAVY4bX7GnaBp7NySUxIt4ppw3Ay8qhOQghgV1cV7Zopxxn7CHeG/jP9ph2u9ItA1AAsK9izGnH6ddM4MrrUNave+Cz22JtA7NW1s58ZvqfPLYiJTYzOKGnP7m3/iTx4u61Ze/DIH47diG/XZmAH8mo5lzWfrFd9lWBf+nU+dwF/8j9yL7lhddeWB6uPVluPYyeR05WLth8Gl7JWpjT1uObgc7J5z3rw+aPgZXEbcGVnbDcn82+lY44P4hn6sfLyT88qkxyn4+iFGOFweAbHtSfxGbkUfKz07mXjnbj1vv6hvuXh/d87WN8dp2d37NrbXn88HH0JH41KN27+2i5fdNrJGnv4QjdOnDg0HLi+KmuKLHJpld9tK+trUO1EWynVDkH5rA3w/5iLHTRiwbtmS2iY5VdeEinclEYOUv7GivL6J+EZrKga4TF1rYvB0Yg9r58gaGe9p3ArmST6Gz+4KeNP3psZfQY4GS7+5ntVf0Su0bX3MMnk7sGDcdEGr4VZNIoA885GQAH9knbnJ3/2QfRdk0iek1IX3XeI2M0TDrkh9/Ug+r3a18/8vuIK2KpSOWI8l79VGSNSWaGn7JIFCHZqiyn0wlXeWcK87yNFHNl9EuBwpAyi8FX5vSYwbHsX8Y67pQF16hnRwVnPSuGPCPMvUIfzjPlEEXZMbUCDL6lJ7+UBj7Kz19ORR6GieLptE683QfLtfJTqTh/S8qcz2UWjL3fUhs0ldHp9/1YjCc09/CYAJRFJ9zwskLJb5dPg5NfzzQuPGmns/UM5+aY12b47ZngGj8oHD7YoAYPz58/Vy7hmXrHoaE/DY4H+j1csx653VcRTh4/uWwGpoZsFJps0OZTNcqqx4ZFHCa46KKgaLBDv2/luwdH9DqKa/itvIGZO3fuhT6w4mwSAExjC0fsJk/5q3PoBSN1Of/iy3Pt2DNA165dX+7fMeo1RjvhrKN/8eKVGPHry9GjW5XJ3eTx+RXLpcDcvxaDnvq6l0Luj9kIz3xD/EEalqWLwT0yUF6g6hqOEnl6NYZ+Cih8Xsjopll+BnnMZIwGXrmvGr3Sg18jcHSQt3YhaSNlav4jw6H30f8YWktf8WaMFmoj8BUUBscUh4dzIDiHBoQ5BxsscBnl1Np6bOg1qIkcksdIv3zaFTm4b0CC0aWHgjPBhXKWn5px1TEYn6Uczls+s8UqE/zPthEsQnOCkxh8G3JZEeDVFPflXiEyUoC5xGu8Gg/n0dy975hGWN6KJo/ROIKembc/X0mz/DyepXGu/c9UW4Br4e14PtruzqR+Ou4YuOw8mqPnqa06LO2sdyce01nIvzM9y5/fPCq8ZyC2n8NhwnPshNPzHWV2pmf5Rgb/l6acOCb8wq2Mv5rm88mbnfXX5q54U51f5f1laeLhd+YfSRmEw0fwYvBr3Op+FAl2vvzyQmzDl8uli/djUyKn2MJ9aTtsnfc3p34DpawVAdoRu28394Hr2OtkbkZLXoIOA2alI8/nTO3Q7bHyjR2ZPpIOGlRTH9/CVhpQr5+IT2mb1OHNr9mK+o7wBC7qcLT9134EXXJI28IB9arDMzyV5J22Bs6FgUfTfyWxcTPICGeLS31yYNRnhn64tnyeqYMsFZ/+8ivwitM45j1lwBSwjt20R5Ax7Ph4V7gBUeBWynmmzEzqYxvBdH/IfgRk7rPX03/2VYrgpNOh04gftdkJRs2ugKW830ex157poPIDzuEJt9IQ/OQlZ7Z9PmfP2L/SlbxwsIs4/1R40amng/TqJDmBM/mCNHWKNXWyG0+XZjJMmfzhfe17fttByvMuqU159eMd/k9cxQOW9ha//ALZwdxeR7dXdDnUoS761SAz8pDQM4+WSR3sd+/lORomHZJzzyYPwcN/ja9fc0hZM3AzH1qGHga/0O4YujZwki8FqhNeFZUMyOCfOgzmmGE3oUR+/Hp1ZgUbzjttdHWTPq/o7nM0z7w5V7btS7vKtfYEF2nMcqcdR77ygTF1n0w6YJWDLsINbSY5HkQXtX3L6+FDN3k0f321MzEgnaVT7IHf937xi04yic3YgMYCqcug3IXEal5vVbe4mF3Cn6uXr/Q1gOKdMm1X/Qtvw3t56ImOuFWD7XQngYtmsp8xjpUI6nUffWShPnQ7539G3DOe8duTr+J2D7xm0pgl595n754sySseokHszOysGXR58mj4PjKia47akvyNTj89G7ox27Vn7sODXtAleXTCG/PsgDFWAORpcCRScOgROGQ103xe/Vtdw4mejM+ijoGa7gXTNiq3/HCbZWl98O3E1K5lfd96l+d7nfdp6QztyRGsWlbW6r7T1Fe+5y9VlRW797DlkdHGnmXtwMbyeHeuE1MFdO6zKeoO7MhEghIfhTZ+hf6Qn9dN9QfYjICHZNsXGsrP1KWNoRX9XamS/HSWvNGubXhGhv2d8k55dg5VjUmrCyv7mjwjZrFX3EZ01mcAxZhFIPmjD6FvfT3tIc8da4llNzfXktdq2Mf9/OAnn360fPzxR8uPf/Kj5Q/+8L9YfvrTHyem/sXyySf28jq3+Izhvv2hOTouft8wsJHr3Xvg+SjVDz0tJgYn8kv58A7PR6c/98v/GaeM583aA6/yXJ7wq3oVgFNf2pYSA9N9fG6sHJ7hIz3C383gZWLXQBVbva8+1b4L0ZO0E31CE6UmVzcPioX57tE28R0rnePztFOVTfDXNugzubMNVk6zIyaZwWBf+D4DpewT2dIPic0o/MiLTNjw8iXHnpfeODg+A5jKVaizAhjBAvI4RiBa0g5q5RqA8kgYZ+aDocO4wdiRNELOCfNTYwmRxyDBzdu3y7i1jbV22gwIYKpvH5o13JtOqRFGjnMEJkNxB3OGEZfqIFOOss0GPRgXZ7njvE4wyq+UfDiNqe7PwQEHujwfCrH0XS9KN+pN6ZRjWOVrUBUBypdaln27Aj95DIio68wLZ4qPkRq/hEE4zh1mj/CZYvrFL+WbLzxQt2DUvfKVoYiSGdXzDd21GB8m0khdR8wfjndDkXf4yNZy4vixzt5TDgpg6TUDJVgJ5pUNI2qXbQ6n71hyFm0soyPu98SJk8tf+At/scpzGy1tBBxJ8gVGTMGyFYdtYxXvI+IVfKtDMfCMBRrRoSn5Jv/N63eDg0/bJNBOQ7H06q03Xw9f9o9BhDylDxqoESt6o6zRRg70wb38xmlqqHgpn3ecNqJPhw5ZYj5GkcnUzFqNaI4uja9h0AhIjuxGkKnR+havkdXx3UyOMM8YmORH79QdekcnNQZ6Kuj3TJ3kd++OHcLTdgLDtV1cuywouNtDQeAwjSgZ1JnRncDQvoYRGkaBfqvWazJdMhZcjUS65wiK4QFd1swYi+BhyDW/XQ5FbdNwmfYivCo3OrWBnwuGoDB6cK6jszTvKSNvnWXq6P4V03jlfm2DHCt5tarcgfue/UaYBVF3OiJ88sSZ6hl+DOTwGV7Jjwh1wUn08JWUXOX9qi3uSOVDYHhW3uUaTZK8jll2JvfK79zvtbLzcfOujL/nrnN7lp9lWl+OCX/n/f72yP9ABNa8/0uToiucf1lqWZFB0Yncqo+rh0kTj3k+cdmJ1/j/WZplPHdODsUzz4rKqlzrXqXxrFSl7LiPT1+pJ7/0dML1W14mzet5TJzn9fPPVT3a77hm4/gmumWW4ODBreXN199cvvH2O8uZkyeWrVyzcTev31yuXx2bxLJFBqVsSjRm/cdn0wQJ1ffQYf8RdfdVmtSpfWg1gtk5sKQ9oGO7w5SD/WE/LdU8cfrUWLKcPGb/PG8AFRr7+k30W4fDgAO7tC91TWcsH16wM/WZuYfOKTnPtD12A57t1KVudIwAYQwENHfKaYfT9mvPu4K71U/dODZw5Jl5Jf6gnclc63Tx6+0c57q2KQecfGoXVmxbMjc/u+e901QYSLQI/8YBPBjsoHdxBZyOqQ8SGI5h24a9N8O2Nz51ryA51549rB1RVv4Evwm68fnGtRvdHZ2vtV/PzfhZnRedErt81xeljE6JIAkPbGpmNsXKD3bZ0vXbd2536bTVdp5b8ivI9Y6qzlflEvraUQkfwo3yBX30BLHYQD/4EHTipTiqsonc0EJ+GpBfMgK38g108U339UkdIm++JmBbb33BLB8uC66ZhMLNMU7lGzpc2YTv2swzHo/v5Yutuqx1JfOd8hjwR3l6lZM+B9cRiaZ8+Bt/D0+b4ApKxRs2CdQJRTs9AXWFWeCOweChV+O77a+/8UZnAC2lR6/2GRL7eTZ4iP+KX+ChUYe3bRcWwan6kvuTPuezHcz7qsc37c/RGEAgnHxwGvhh8ogh6aok2JbQ7Fywrb65nFd8wz+Klea5pDy5j4B78KyxQPQPfLbFRAg44H7jG98YehLdQy99JaeHlpUHFhnBMdg+m5gjt/zBZ8ruSWKEkpL7YKjXCgp8IO9wIDzEy/AskqGrninfDoMBupzPIwDyHLTB23n/GY93tc10ZUHyDuVPnhx7Y4MHf1USm5L29Ci+fs8+8WzipOCKxoDeTsO28xvqGB0XGfxqN70vDo780aYouzrs08pGJNaaOLruUVseNCjWjvrAYBdN2GiDfs3S27tDTCrONjiwJzGqVB3LnwFl8U87eWmrD+0ZENl1o87U9SQ2q+1SfeGRMggy4yy1Teu87gnfospPcj9SXO6KEyMDfIcb2zBewVvp6eoQe9IbMpN0JDU07HdoR+pVM/7zKfxF7+ZZXy9NnNs+SA4DCOVn6Gup/DY0K95qAIddG36QLe2gJ3h50FhxX/gX2tlXbezAofRfDm0uGwd0hHenr7evq/YOHz60HD12aDlx6nD85ZHl8NHN5cyLx3N9rK8T7N3/dLlz/8Zy4cKXy/VrF5eLl77s5wj/6I/+oIMC58+7fzV4+xS8PTlGvL/W/czEwuHHfpOjBglio8kgPNu9Sz9v2JA0zMEo8ox+VEK519cx0MrE0dvdbF5OI6tdkankU5q1wQ72JLQ3DlYPuNsyJre0EzEwWRYQFznahWtlhqjAC6w0qco8z4tnELFSiL7vDy1oMkFrMOFo4g171B0/aU+kE8uJ/GrrJtfIctrICbN6KdZO2xCf0KtOQpx+bfP3NWAz4qfOnGqwIOBReUkOHmZBGai1KArkNLDRGAZBGk5hRLFqNIO8xky56rTACcNVauaZQlJeSwuNqpg1GI1YncOoIUCdDBmhqHMybzQOSwzH7IU6+x5M8Gid8uVZYQaX7vifc4YULQIR5U+eOtXfGzHEggKGm2PfHilWVw50MtxTqOqdPGg+NOL0im60XY2SCkhGR3rgLyk7aQCrv7mvA+rde8Gk5WM6/3P0mRFjtC3Rb6c5zy1HwvcGHzk3MGDkXEP3vtjly5db16yjji88MlKlwVB4nbA6ihDYwD94SXUqgfvyq6+U7k8+/XS5cuVy885lM5ydNkIpD8cxunnowKHlnXfeaX023kGDNHg0+PTtb35j+ZXvf7c6gGb3GQ5wKJs6Jm8lDtFrIV71uJpAj/FDS1pIR9P6ekZgDF2kF2OABVwBRj+rFHjKuHYY1NFYfH3gyJFjNfTqq66EZ+o0Q+iaIZTIDFwNug4u9Rg82Yq8nBtAsZrC6zBmEDVgdIBVWvPb88AgT7B36oF75NWdzHN/BLlDZ2olQiCDgYc2zfFstpXinfrR0OAl+Ro0pEw3a9PRWHU23JRv29AE3qgHB0cQPgz94L9nk59oIrPN9bEJzNQvXwGYaeAYHcn56NhwKGYIomsJyE9FjganBIHkLUjq6bAShTfOnk+rtuJ5jt7Z8bvzfOaT0OFwb9I0k+uZf6aZf2fecR54q1vzmXJ46Hq2753J/Z24STvPJ5zec3v1aOI0j2dlBqz5nAzn851Hc65+v5J+ya2Jw/azXE44njnQOK+bZXWfrZvXO3+leU6f5vlOGJLz+dwxcZ555n28pefyotf5DNJhoCXsT7uzz8nb77y1vPON15czZ47Hltxdrly6mnbqFaitdFLGK0topb9soRH7VFI7T8+tfOF36KtEx2Ez7w3cRtutPcgv/8PXWNouj+AKTCP2aBLUwX3aNbZcmxk6g+7RFrSXJu1mBVt+nQdtD+3w4R/GLMRolxMXhzr5cG1uyk3yi29SBx1X8OHF5rYDssIfb+UH2wFP17Oe0lFFCe/TfvkK5/LMQyeFf7diQmcwN8ujKccpW2nK1295kttsrCBzc2O8InXvvtVVqzYWG9a4QD2hs2VzW2A+gtqxvwD/VlsW3ORRZryfPPybvMUndXbjPDjnsCePgL4w4B//NOlvRyR1zbhA/WzeKDuCY7RL8sORr15xLLjk/4i7NAe3R53BGrGJYDIVNC9+juXMArfh4+fAyfTDo/7BRwfZk5cylUHykuUcBEOra8f2s9X5lIk8DvcKN7856fXQVZfabZ6jNfc7wZC65/LUEdwOnywvWc5Ex9xTN46IV44fO9ZnFy5cCM/2diacPk6e+1UGbVJ5HRxduy/JA+Y8l0eav4WRX/IqTUmdUU+AHc3cpn/ygp4rM69nW0CjYLqvkoTmSYv4QhnoFI7aUp5uOFK47a7xIXlER30CczOxwmbipMtXr6zilPj+lG3sWn3LdeA91b5yj16Am4t2QMRhyqiDLomlqreBP3Xkrnada/TQZXnUQVfLl8DHT20FDpMPqpLKm0Ia9nomfHQNRo/goB44HTl2tHG9PQJMaMHJ1wzIEw/nAKk4wO82HulETx2G01yhIf3/GPuvp92SLD3s28d7X766TPvumekezGAcAgBBgAQlgaLIoAgiKJHihW4UwStR1KUi+n+RLsRrBXVBiCApEoYDksCAY9pUl/dVx3uv5/esN7/zVU2PpPzOPu82mSuXy5VrZebO3Tr85ddzx+qDlHFfmaXfni/Y7junm35XwlvPyU7SP4wfdry717svRvEZva6UisxPnZzJN7bASjMri2Zj7NSZADFcbDtnlZ5EZCZB+hlva/lzPDkgT3KZLT8SusMvs//3H0cnHt7fbeqHFzMAZGJ07Apa0T/9kUEd/KSP2jd7UTn55zww9Bv0xHn5Ra47fix9k/Y/I78ToZG+0gk8WXurOFzDYezhMx9oycS15ft+Vz/1NMH3odBYEycYT0B98lR4ekI8FFjhw8nTR7ZTZ45uZ86eiL9/LkHt+e3i82eDD5vsnfrr27vvv90BgXfee2f75dvvbB989MF27ca17fadG9u1619uV69fjn7dDG2jbx0giOysONBGl6ynyw1OXsVoAIRz+ESX2BzHrh1qbvkPT7WJtVJAok/iskhVJkD727aZZ+rCB/dsYRCo/Tuo7QXG5HvWl099+tzRy+HttD/x23xWceSlTeG7g86Krc9134izXZmEbvSXXvUHNrLJUBvR1x964RtHf4Lq43GGvIdhVEBms6GCTUGL3zdef6MBqvecVS4NgVECNOdPYEWxbIbgG7tmpm8lCLYMT+PxKQwoQGRGrUIkOIEBlroYjdWYEe99TwaD8Bhch2cSQmi72Z06BEmI1UgluNRYRxnl1fks3D2zVF+dedh7hZfDTtGpZBrVTqldg91GFfzgVhxzr+/lVXFKHWa0wWuwRrLVtQTskMBR3qERWlWgI8Vj35vHD5vIEZLyRvIJTT7XnJQa0eCmkRO0nW6tHIDvcujQtJSV4zTKMPT325UMSxxM1zaEs7O2wQODFxo/Yt5+++3yQvCtUwJfYzj4ZAZD0HIzdGo45KxueezYTV7uodMmg8ePHdq++c3XtgtnL3bXfe+q+XwenUEPwwdn9bXBpRyemGV47uL54kfXzDJwvI1aq4tTLBCHTw1PDktuyJeT4bfOf8rirY7H6hbwqwNJ6l0OFT7RbTqt/Jl00gYNzpw63ddM1H0iv3b59ex07oNpMOGlF18KrpcqCwMOcIEXmHjhWl2uJTqhznVIy4E/cjjtIb8UTL7qcrJwrPEhGXdG41kn9pS4F5z86VRrbBx0M3iOLmpjo4Nk7boOburWbob/aZ/Jr170WV7MVsg38MhrHCT8arkYX/fBzu3cM2qK8wfi5H26HTtiQERnaoQd7joF9eqEpn2qC17rUFodzr/Kp/n9/5UGxuRfZdwbPgzcyj/H/rQHPz9OXS9YCxdlFtx1rCTPyr/S16/369065CF/vws/o/d757tD+kqeffe/jsuzs2fpK3X27xl+ft1ffFmw1j3tjoMy9mCerfvrdx2e7y/vAH8/XGl/npXW+aLN9bpHb9nZwknDMBNxJp39iy+9lDZ6crt21acCj7RTDNbpS24n77T7o8nLpo3THKcxcOrE5Rq8pRud8W0bHFxmkPHZLKSgxzu6ZlYNlN68fn2C6RzLOYetsuyalUzaliBKR992p4FIpSv5I4I9Oqdw+bjwMqjoNrstD3rgyL5wfHLZ/J5Lftt/7GDI7xyeDs7mfvhgddBhR7fy63l5Dh9HroNl4c2zXZ1BroOlySMgbrAYODQLfGnxVxq5Kj90yoknSt24fnv7+CPvsT6Ok5h+NLal2qrMKGxtj36bL1HZ5L7yHezIkYrKJ/zu5nnK+kuduV3c3avN3fUh8Ng7ohN4VFEEtkCnPEk5AX75l19OmQCPTRbQVzeTXzu5L0iIjZNXvupZ6JVnZovVGd3Icy2x+ognOQZ+8gdW+/PgSmdNaAzvZqCu91OXBL/2o8FLHs+XnDxzrGXV8rmvLLi1Bckrz9Iv+qCfJVP1eP3Qa4hmsrUBMPgn9uMxgypV5wJf3+louwh/8FSZTz79fPOlA/W4JjivmQV85Dj9mTQ6MUv24QKG514l1Rd7NbOrBML3yjI4KuNafucr8C9wP3y1kMJPfbYJ49iqlUp3dcfgxezVoF59onxrwGzpseeOGdSLfkWunVADIAcfJRWnvp1fml8bFcprFRLY9M/ABL+D/1Qa5KCrgUc27vFnyLQzvNXZoWf67TxLnvpUoUkeQPjd8yk4bQHGLVLeBPT06XO79LFNw5Plr4weTYbA2+GojHbQzb9Tjs7OYNuDrho1y3wh/ine0AH+PPuw+vnheXQz7QNP6QJ98QWGrixJuZGDNjuyLV75G148s8/0gU9Hp9xfsmlKNUtGhZU6+3ynE1JtVn61UbexlW/Orp45k7johN3rh4+WpB9NEHvKRnZnTvc1ycO+uHUiPDkcfInkcOAl+nuSgNPvAWPOYaX7m1nqwKbdj/PcKgmvC6Gtg0SR33wJi/2egQADwr5icf/e6rN2fKiMR35MhAlXk4XujU4On1fbX+3Y4f5K5Mk/w5fx7eYLY9oeXZcXrOpedeIZT6UlD3i0zZXXkV95nerCXUG3GXoxiQ0x7z+4EwrYxAfbofDnzPnT4Wt4HN4eOPK0vxefjw25eHo7fe7kdjD3rlz7fHv/ow+2dz54a3vn3Z9v7+b3gw/f295575fbz37xJ9tbb/90+/iz97frN7/cHjyyB0tixINiuQn8j5+M/CIrTdWAAbs7kofvDDDuT67prUk1ioQHyRgSZkY9D4bxObSjrrZ2neR/fUL54nkq7eoBR+5NfDCz/bP54Qwc5F951cGIAJkVIbnXPjAc2/GdvsyGgcG7Pj18JyZw0A3947Ec5LvuHfiDf/Xlp2Ys33jjjQZ93hs3Q2GXT5kEnjo2m6FokP/1f/vftEKISkZC6yiEOJ8GYezef//9BkQvv/JyZ0n/5E/+uJUp39Gs6JoyUpcBUQowwhQGxDJDidL5jJoRYd9nnZG443vKNoYpih9GdOlJYBh4MAPC8Dg0Bw3X7KPlSq6X0TDy6tcIOXiUVTNg1OCjkWhcuOm+vDo4185XQ4goa5gJTEYjsYzDd7/33Rq7P/7jP24+z5VzSOqUn/MCroEOyfv4hNRGmX9GOY00Tp1jCLtsKLxzTk4wJPC1l8Gd1Gvn1zW6xDFW7bybFw4Ets+KqKAyjGL7rBD+ML5wW3gyyM6tHHgYftAHgydqNVrpmkNkM7jyIGloNXo1m98Zrbx/10zTjRqEUyfOhUcnUrvyD/N8liWCRQ+84xIyGjAaTVyd4sIJjQJseVYnjCYrAsjP9Z6zskv0AV344bZrhteyQrl0mAY4Fu1rcAstdK+ZdjyntxqbOqoDuaccR03nQ0+le3H6bsZBopuKw2sd8JgGPwNLlaN8OQfLOSfL9cPAsdSHfH/xi1/k+t727W9/q3V89vlndTAjjg7i0GL4tIMNATodMMhChxFh93rVPTNlIyf1eqacX47KoQPBc5ePkWJI5hmeqzYV+w2+xT88UH83OUleuAl6jqTne3Dn4Xbm+Nnt+9/+ze3Xv//b2+kTZ7fbCZ68TzoyMBio8xhYK3kPD8zFn3Gq3C8Czd/zpFVu4SMp6/k6Vlow/S6nYpVZ+ea3GPVa3pX2w9qf1v1Vr7Qfn3XuWe1Y78LNsxwpt9rSXt4o68hl8oyOsEFjU5Y9XPWt35XCwq8kz8FwSB4vh2wdEjsowad47MpJBnCcLzqdr3pXHs8WzzwBdQ9+sy48A7s8mGu/C4f1u+BItc9tj3Ci9Y7kTR4zCg/jTPzJn/zR9qd/+j9tD3029ED09WCcOk05fDt83OyOtjeBTwPhwETTwjlY1pGT2KYGa2EknivX++G7padwwSP2W19C78Hw3uzSLTbDIJp20SXYuW6wsKNZQgU7wumT0Mdxx4/ilz+2D7+U14YldTvnVOD9DMYFp7RZuK762VkJPe3PpPB3ybf2KM+kbkKV+8rWMc599lLwv3Auv3fykcq74KavAU9Z8J07GvxWdtPW5F+0zWEQPg73Md+N1x97ZePsduO2QelrgYsf47jhBZ1Zelt+B1/yjIj3rj0LY9uX4jue8uM6q5K6HbW/yb/w7MBF7rsn6R9W30xX1LF0XBo6ds72Dk7pVCdao1cRfcrFB8o1nL3+CJ7+RbB25+7N9l9mrEwu9JN4qae6EHwFkHwLvLOsmjkfXRp+NvjKL3tNOu7re/Cgcskxejyz3OoIoh2sssRd32UAny+i/ATV+MomT10Ln6NHT+QwS/h4NwFwsLjDT1mzv2QTpELfTN4YLFC28iCSELDwBbv3IyiB4Bpkk0pb8FaH+iV94bNl+bMbdttXcOVvtv9OfuW0TZDRvFbIkJUBp+KXvPhQxGXMb2VffMh2+kxHeRgayHbJ3z2H/OuQ5K8eBej+duT5gln/uTZnykz1O5lFR9DXYx8PZhY2R/OOD+lMvpUaLKZMdT16s7ubusZeppk1f3GkEykPdnPlWttaus8foxuCcfqhYrorKVMeB+ZKHawqrmzd2IH6gfHD4STRFUFSA9j6pLFV8VPJiG/2ne98pwM8f/iHf1iZ1y4F10Uj/qwNWuGw9MKgAZ/QKlSpsk/9Q2fwIo/UJ7W8Zzn3PP/1HGz4Hw1fF39sdnc09+U5EF/mvoHcJ5FrgrWTR09uwWa7d8crRrELYe4E7+l3cl0YsTsm3Y7a0ykyURPb3IECxupQ5NX1A0lhLVvh114P9ANiozdTtivDQvfho1Yt4EX8t9ynFSTj6wFWlBpU1ObxH+/IrzIDJfBq93b8kVxLLrUn7dIkHJkYrKpu7MotmHBTKb7BC2yvU9Cevi6Q/AbNxubGnw0M+hlxFJ4AHLzh88HEj2e2l158ue3708SkjunPyHrwHXnjRXiS+/m/MumrMw/udiDROX07Fvk8d/750PFCYsqz0edLseVnO4DJV6eXbKCBKnaFDXn6ZPBBF47aD2LSDEAWV7YG7ZhFZ8h5p1s+w4nW1d7ByYl/A5ekXDgLr4b/yoxdkqeTYhy/aEWlGnjjdww85gsM99QrfxNQBT11gO0IVa1L6vXv/NXv/oRgMZ8BtakZ59q5Q0dHYT795NPtk08+KQGrM5EwYHZrhLSO5UmMxI1+suR0gv9vvvnN7coVS7rudUZGeUbBqDwjbbRZh4z2Oj1RJt/SZNxOnTy9PXfp+WB6oN8/xUx1CDzKqJSpEdCg1J+y3SjiqE+2RenTCI1k2SjKrq6ubUZmww0jdfejQJb6eZ/rcc45JuqnYGBjItzwkfJpvJjm2tGOVecYXN1ZPJE6O/9oRnxt8sLxWMJux64RB6YydVQiGrys4uX6SfCRe94Vxas0thjgc+fOl38csMIpxMmH97597Rc/OtiS88oo5dtdgK2B5j7Di3/gmKnWoPDLCKqGj5waZZ0TZChz+IMXlrkaBBAwhyvVk8o/SruU+c5tTlJ4msNeBejE/3BgcA9s8td59Ygx5jxwhs6cTed+6nTfpzfbzwg+SUuzk32XZ0bR8R4+MzKahk4++ZMfPziqS6bwgZ9A1C/ngj4ySAwVQ2+wq/zIUYlGXkSG/8470BBDIeEPluggDSBpK2ifDvdgV77YyIhjgq9eKQCHANZeEPLVeILTukCka8NH9dlc0A6u4D96QMZ4dHi7HNgHDx7dvvnGt7ohon01bj+8Gx7FMNfgkgHAZsGOhleMJt0Kz8L3duK7urSVVb/r6njKzUG/8ywM6Sxp+L5m6mcAYKfXqctvy+JndLWGL+fQMLDn+bGTMzJ//25o86rKZ1e2mzdvRQgchBPRjHRYaTdmaZejoFyrSF0+ZdTv80aG4JbEXf37U9uV+0kLr3W+P618njt3SKkx94eHzhd9+9OCKe2v7y9Kqx6/+/M75xzWltE9z3Z1NrBJHrZP9naC4cN+gpfMJL9fv8ZHR2HMzZwHRn7Jli1YdUmLBxIcv46vtO53pDvP9h9tP7v861cqTmwJ6qCXo88G1Z47LdxdGck5OMrvp2s/nSmR8xwhBT0+x3MsjpUBtGs3brb/sneIz1GePOWVM/BTNv84D6CwHV2WHbvR+/iRbPbU0N69GyowY8/a/kPEkgWanfstT9K+O2iIpl17cTThSZzivprT37HnfYRutO36Hfpg5ccTn53KPX3Y3TsGK9hNNsnA6dgkCT/YOOnwkdiiwDsa5+fI7t3bBgOpz3vt5d2Ot2wifR86Sn5pl2cd+p2RCzsxdq705k5BoctBZ3O/zlAOy45n5kRfMXDVoE9wny0EnzOp7xFUSpxCr+aZpflLv/XD7aUXzjfQJGu8rQWAPxwCJ8T28F6velRD11qnlBvwb7Dk3IMcaRZtG10eHRnCeQqTY3Q5sMnnfmwmu76C/2WfJLq4eIMvGNJ2h87c5dugMU9b5/qNtjXoUc/tu7d3y8PtG7Pr1ziCkY0DWgXmAAGfy++pk101KACX1q3fy7n7bZPJRy7LcRfQ9TcHJ9i190v76eHUUH83tC950tXq/j2yD4/B1rfF18HnWVkXnUzAMf0+H2zsjqDL/j1A6gf5JHwjuA/++EzPcIxft4KQsctwlsBEs4204G6iQx2Ln8MbMh3ZoL1+iYOgi6dNI2fAT3CkkAmW+mjaB16hj7x2vF1yFQypl3+x14ejM7xwjYc9kgcc+MAXPWDOL3i5H2bQRQFy6WteHKJP8Gfj8C82Jrf5Ow4DGLUTOfjRcOxAU/KOnAdf91e9aLcB2PT946uRVweKAn++ADXBLViwqL4U0hx7ehhYPZLXARbb18Avcq5ehha6gjd8OPZLXvJYbUXL6ARbfncoD/7BSx5tzBcW+Evy2NODr2K/p1PxDQVqg8/gVT8zdaBxBWhP+TzwycFOWK5PVgakyr8d/YvW4pZf12gB88CO3vw3deUcHfzLBve5tvTf12cePH24PeC7bHzJrb7a4aOH03bC36OBHNP2NPf5sl6ZFvA/PHg/v+HPOKOJDYJDzulCyKkdJMcO7AaHUFp+GTToqwWpCE7lRezFyCUyTX6DCOx+22FlNTGW89Ic+GjWi5XuHe/Lx/zKT1bOTRAvP1c7kIeMlPOFFTbAFzfEUmtm2v437KeZ5w5iBPEnqVQ/iy58e3oAz/m2AZQzQfzd21YRs3+z2kGA7tm04TnEJSYl7f11/OSJ8DnExoYcP3m4+w94Pffc+TPRFa8zHIh9vbVduf5lfOXr8Qm+3N774K3t/Y/e3r68/FnO396u5tntuzcSX9xKn+9VDHJ5sN1/dKdfHOLDivb1NTNzv+NdDu0QVktmBrHDwdAc7hwY39teQ3RIfKKN4B+a8Lz8JltlU095grFJ8h6Kr1/fsOf6Yeee7Y7kw16Dcv3r0pPAbSc3qbYsWAHrvMe//R/+5afevTLrqzEYXdcINaAiqFAgY7x7SjMalE6aZQ6YMXkYLEqDKeD4nKAghsC8E87oI0JdRnc+/OijBiM6INUp94CzEyZwBlxTMtUxGDOzujMgKYB5NhYxumRnVhvK2DiBosLXu+OCzXfefbfXnDgGVycPzzIew/2mLh21xoZVa3RbZ+GwIoHR8Y13Thcjz9gLJFM08GdTDsZGXa7BlYcySMU3xEROe04eo6K/8mwJ5rjONg0VHcof2XXQRkTV7d2X4h+e6xAMwnBgGKXCDy8tiwOjAWwUVz6du6TOINW6lqzwWecGD7CXLpDV6szpwtqoRKO214LP1eDx3QR1n3/2WXlbOqKA6iY3MNcslmcr9d30wOy3+FNXZ6VSd9+jTVqvIsCRU63DgKeBGaOxcJMfTEYJTWaoddA6DM1wPZfSLntuqT5ZcuINBtBbn/o5eexUnUvOgTo52UPDlBPsD2/GGV4yk5fMOZ/0VlB77drV3J9VCWRmBcy3v/Odve8T43VpjUzAkwccyTV+X7t+I3wx6/J4+/IzS8K27Ruvn9nOnjsa+DFUke9zL8RpjhF8mM6Hs2FAQ3kJfLZAXfRSxxCOtL3XeZQp+Huu7kUTOa02QVfwduGWk3Y2knpsPOI1IY4AfQUXf1t36KczhZXnh2MMH92LLB+mY9xObGeOXdx+8zd+e7t48bnNRpWP7qcN6uTTmeIdfCQ8kryeguYLl56rLYBrUwTUFRy7/OqTPF95Fv7yOOTZ/wwtrou34jkWH1b6Onxp5dl/T1r1gLm/zv3n+/NJX4dBvyX4gePXseA4xw/JPXnQQV7o8Eyelfbj4v6qd91bcFda99a5tB/Hp7us65lfh7oXfOcSvAx8xhRN8CUFltO9evNvXc/j4Su817ljwW7e/Hk++YdX3dDHksq0qQ8//nD7p//jH24//8WfbYePHdxeeu3SdvJs+paD09F2ZVHsTxQy/HrYFTscTTaor3LpyAOf/aTnNoizaRzZtNMOffrD0ZsZ9J3Nap/xbmzW9DOhtG1kyUKH7lx7D+JzvuMfR0MrNZukHbIRR46cTDnL/a1Sm43t5FXOu5pmgx7GaTGQZoaj++4EV/ZJnvIvgtMfq58t2D8guHi70ioDJ+fl+46ulVyy437Xc8eyG8pNvpFznZn8lX95Xkcy9xtcpcyaeCjPUs4+M1YFeJ9ZPn24vmLh4R798utw/0mc95y07gZ0yQ/eys8BxvtcVIYpkexDOxwWzns0Rza10cmrH6qc0QHWro46ZpE7muBHzs6VW7Qv/Br8CARSF9zR3Ps7PVp8I7vCZ7/zt/rh1VdLYEp4Vtu+u14619ny+C9m/MB1z7FoW3xpXfBTlg6GH3jUenP9MM55vMTivOSGr/CXlDOY0baR+wIo+qmOZZc8U9/gMX2Te9qrlTSDlyB9Bu/3y0JdnG0DzMUnz+FLnwIg+cdXG59hdENZ/ecEDPMuMx5J6jU4DxH1wKV2qrNw4zcMn6eN0rv6A4FNvuoyuWQyx2rV5djj8+AxfQm8PVOHpd0GtrqarvXt2mTyqBve8O/AC3sIXo+i3HsNKPAsNPNdRn4G0WZAYMkGrIEdf2nnz9LF6i16AmPpAPCe1Y/JH/30TPnqfWDiX3EJ3BUXuA+ndQ4veab+Z/aE/WzGXXJfkh/dfhfu0jpfh8TXnvfxT5TmGRx4lgTVeDryTZ05D1o7/Uj7uM1neri3cgTc4fm0teHVs3P66xrW8rWth/dkMzPNZvvTrvVruRdMAzc+ePKINaxisvK8Njq876DoDj49un3nVgLM2OW0mdzs/U6qJV/+axvku6t78YONar5cy+fZ6NnYF/ZHH0DezBu/q4M6fTZ9yzqXytmUWXUUTv4i5T2501vllp0+Gdrw172++o0P+JRn8hyOHFpHdIT9EFGN+qI/R2hwY+iJvvss9A5/MDuYkz86QUfFF7VDyQNmYQd/OLtXYLvDM6facFe75G71OXV00C/yqq0uLG19/ErtETw06xtPnjiXfHQ5tvBhJPv4wPbyy68mBntp+8Y3Xt9OiU9NweewSvbJ02m786pQ6gQ/OJqYGEcJUnRldMsffXHPNV6s1IHAlBFDzbls+Isa5ylTPo5vVR7Mo+QxGDyDVAZY8KP+RsCwGC27Ow499+qRnyjEmcZ4jV9FzqXVKKG/Oja0VEECwC9hOWCAgZbhc5SU886l+3Ze9gxDGFyN1GsFvolKKMsILMQQQRDwIM/uXBnjc+fu7eIBtnxV6CfTUeRG6uUcHSzMMiDlzVyake8IdZTH0HaZ14bBydoZ9ii5PJ7BBUOVmx3Lp6Oy86K6NSh5wC/OkR3eMAIzCrSTRvgDRzQoB4bEmXAdNRxcclRZ8gzsNcIMjlnkL768ut28cau75X7+xZfb7Vuz5A7/GRY0tjNOfnUIQi0TdT2yDE3JX7qSiic6+mw6SfXNQMwsOffcMcEXmgVmHKVchY0GG7y/0xUfOR7dn1FRZYxEeset56HtQfjIeYObuiT81uj6jnr4IzBgrR/XqHJcyGbkUDyDF/xt3MUQ01V8k6qDdACcXHd0m9FKJ7bfkVS311OMAFsixuGgZ/TQJwn7FYfgVCcvjpbOAm7qbcPaOSjkA6Bn+IYuONbAR7YMnPo7Cyh/noOBl+7DyTV95NC4T2fR5D5Y9OjosUPdHOXsuRPbiZNHtnPnjm1nzh3aXnj57HbhwomUjRyju+jyrrPl9wtGX9MIbh2waaKn6aBTp+AGH8kHEfKvhD66vAxS23zuTeI0j34rq95xbgIn8DkadMOsVgdrIltGbpVvR9n2uzXo98nK733/B5X77EkxS2SlVUb9M8Mx+DDOlmqtAQDPlWXkSk/SM3yfpfXMr0MeZasbOcfzaQ/sGiM9cPZg7cqvtJ4tfQbHgf/aIlh+3VuwF0+llZ/++QVLfrrhMPhFLw2gymNwxX3wHe7J79fhHjjlx45GuNEB+rXor97lvmOdq3s/X9b5/vT1aykc2LvvVz3qc75gr2etZweCzqgnD+Y3SR7wXK17Enr2X6/UelcZOGv8OfcLh1CXtnx0u3Du/PbNN9/cnnv+hdqn67u9VTpIoFOtTs6AL920ugRsA1r0GlQ6X9tEpk/0SzMLM/quvkN7g5kNFpK9lBTFnWMXWGgRtEjsAHmxM3jVvn1Hp/xdFZUgkw3RnrpaLh3+m2++tv3aD77bd04N0vq80tgfK41GB25ef7xdvfxkO3P65PbSKxdAzDN6ODqHS+yDesHtoHfwZHOl4oP23THtZAbm998buTzTl5bPraFiZKTtyufYawO7a32DX/S67/kqhz/0yXus+o5b3vMOfDYTjyX1LdgLh8JPQg+b0TL6EX1FruXp89Spf1HPDKLPTCxcJHDkxQv87etlkUVXL6acILQr2ciYwMls9wz96l70LvwWrk0GnyPX1V5WffoKK/I6kL2z0UrAs20q8P3mQfu5pVvwN9hT0LletDj4A3CT1M9erDx+JbjCWfDq3tL9Pfse/tFH3/D23AGPJafyMddmuLxWqI/hvK/2pS75hyfDj3Vf21v0OfgFc/9o9XTlwxdy04b00QvHIFe6lPV+trYjUBSEedUTbPyxVxJY6i78+JUCi8XHtmNtbhcMjNxm4MBzuC8/S9t3D2x9En9H26qPFJ7xScqv2kQ0+TqC9iMgxRd1RrbaQP7gRNDoAZctWTwZXg2/el6bwnuUxv7gdQeVktA07w7ThennJt/4ueCgAb6LBpnXc7/6V3UtXsmff+XB4DcBjzrIqattk0/y3IFvJs7cn5UCo/8hTSECAAD/9ElEQVRL190f3MKTyGe/PVh4qc/+AX/1r/7V7Vvf+mafr76QzySpY3R82jC62FXtBxypfAyD4bT2p5LUARdw/UrK7Ml/l2fJwWRb9fPQkU6o0SmySszfWd5Dh4L/4dB2LLzIPa9r2vjPCgArAUyYnTqbdprHVgf4GhrbojznVT0zczyyW3spQY2c9/gVOuG5cF40UKLi07PhZ1fQ7my7tL9c7+fcPbrdvjE8V8/iyeKFPO27wcvBtufBrHhO1a0L/Km89tZEp8nQ9YWGvXy7Q13qUGT4Pu2QLA3Am2Q0048P8g/g4c2KVbVFNqBwAqi+oDtsf87YoPIXnaGF3fVJwjORA//66LHoW+Th9QyvVDx4eCex5o3t1p1r2737t1Jj/K/7N7bLVz7dvrj88Xb95pXt/kP7nky+Ly5/Gn28FfiPAoMNCh1pUqkqCW7T56dhFme2H224VWqC7PrFa79s2/gTuUx+OayeqD0lX0yOHSitjsAzAYm+A+xL8rBrq02wzWrcnw699Prxn9g9/o033kxwezHMtPRsAgbC6shZmN76JYjFuFQRCCP/zOzWEcrjjtakDMWYCpMlcASjOjQwKdgYv4P9ZmEVDAFFDlEIJ+xhhk/x2FTmUt9DoZxfDRDKmCjBwHA1ge0ybpaPNEAAN0f+z3kYE7x1askSQzGz413+xqjp1SMohv33fu93t+9977vbRx99FKP+sIMZZjjR2sYYNBr0RdExWmAFhnveGXzhxRfawBkrOMPJLK3yAklYG/VzH/3+1KNT/O53v9td8E+dPhO+aZz3atwXP9Xje/ocJOUZ7e5IH6N06cLF3Asfg6O8Zux1bMMlbJ5GL61f+LtvpttyPHz0DP/w08g1Q973vdCtUMDJQ284VMUrf1ZlkIvd9n/3d36nchXUqIPxns9xJUDtSokYhuCJbkvUyPrN6CSZWnbpGb6oE99O7DoblNAzfOS8wEHD0Rm0U04HT9+mAz7cwZSrV68Vnvf+jFyCr0PpaxLBufoV+TfQTT5yVI/PIHpdRB5OEHiW1y8Hx9JNeXGSjNoWQh+67alB9levXumMgfZhsMA9fMVz5/R9dcA6qIMHyUygi8lPt3Pnxuk3MFEnOFbN0jE8MEOGP/1mr5P8g1NNTGB3ZUbw7LtJ4TdcPapzDOfAkOBS3cgxI6+Rv+v8ykO/zCjpRPsaSJ6tJfvkHUnWUJGF9uGvbTX/Bk4Cxejn6VPzLtbxo8e3+3cio0Mcy9SRY+GgPkeKtv4as/KHEzP4SnWGkl9S1yq/0rref08Cu/qd+6uu5G59vyrtL6+eJTOyIjOyW/JbsP1WV3Lsx6M8SVrXeOV3yd7IOj220mjZywXXNblwZuRpu0++hYe8i65Vx/p1rLqH3opmfvfdV35dSwvG/rSe9pm8+V317uHDziZngwsF8t9q7wvmXj1/vormWQceyasOiY4WCVW7Udh5nr86p2nHE2Af3F586cV+MvDi+fOxxd6f1oYGPsfZLM29e3dbDny4a9tpXnsBE770c1ZpM9MuBu926qkXDmwN+UBqPTczT1ad0Vcux+I9W8OO1zEJr/ClMk59fYUpgb3BhX7G8PSp1qVPW4OTaS7RFfANApgVe7Bd+ezAduOKtv14O32Wvb3XV9HYGoEJG6G9so1exzFr0X4/uCzcVxpej16a8SIq+OHzyIWuha7inLzh2XKY5anc9+QmHydy7J4Bwva3+JFDsISH8iKu7SlyYMPgYeavr24FtoT++d2dJLUd5feZo7Sb9YJv/sABf+qA7uQBAg4Lb0newshDwRvd8Kpa9Tq2qPd2uCpR+nOOZvJZbFzw9upNGl7h5QRX8oO1bAhc8XzZk+pNYBenvQONuzacsvKxB+wzHM10+sUT8tV/S64ltKIZLClSCg7hX2B1w6gcAtohzsB37Fg85eq//jLlyrN1BB58JW2THHYs6DNJ3Qt/cpWj95IZSxaP3Ct+OdCNNve0xWToPXLLv9aFF3DS1h17fFM29301aK4P9j3gbmwWP4Kv1NU+4OWZctpr23/rfUarA1UCIO1IXwWGVUTJnLzPgms6p14HfPK4sLTTrpzNjR6BN7yKfaOnzvuMjxrawyLX5T1+5H6fwyP8qCxTn2upPM+1wKOvDKTOHmjIww4OFP4c5LbKLHj75YhneCHAxxe+J5pdL/nof9g3B7+rtm53v37YTgfxRD2e0VOBvbyLZsmvPPgon3Nl+Yz2FzMgTpfpgWd8ECtj6ZKNs1HOZohJcEUevvfQPPSAu1Y+eb5wYJNyI+fDY8DkXYNQ7J962QE6cdQn53I0UK/+RRlTjl4mS9uTT8gJ6G08V31PvgMHwmebAkZGYg+HDUJ9npIesF2qb5BXpowtYnP48B5WbjIlLZqkoD54pC6/1a1dPrQ6X4dUnc7hGRjg4rfndGDJQWp7U3YHh46u1w7wsO1rB0s+CSzXDkm51pPDufuTE947HuZf9y3LuWuHvDgI7IAemNPHwnn6/FZj+btZ8IepW/ytnhw2TTVWMD7v9PuP4gcoIoDugEz6WV+A8JWCYyePbscdJ+KPndR/p1U9tarw/e3dd3+5vfPOW/084Qcfvru9867fdzb7uNy5dzN+h1V1bHr66UNpU0f4a7FJBgYOh9d4VdsQ/zG8a4wWvbWx5F573fGSPq6+DLPKSTwYRuSHPJ/pQ1cIBa7syzduX5FC9LSvdDle+87pn2iIli9ppN0QLx0AvRvBAEyRy9MUMrqGo1KepQadgZr6nm/+bJCyhH4+DdxIhFUBgmvvAwlKKMoawUMkIwFJdV+8eKGKx5nRiBkNsxQTzMBrYLsveYezxjIwc9ayYMnjnEJ7NkxABK7kX5yqA2mURpWPH7MhnUaK+VN+KfP5c+eD3+ntk08+TQA4328NeVGklAA7xh8PCVF9+GhggzFhLAT/awCgOORgHfYL+GhgED7A4yyN00ioBHX23JnuW2Ag5Ps/+F4cwdNVdvWdCW+9ajGOa4QdmLPTNGYJ5gVij1LmZB0Cab8xxnPfaDe4QkE4zFWe4Lnec6KsI+sZ7IFjN+MI/BNHT2yvvvLqdjAKzomhD6q21Eb+ENEA2DvxDPfrr79e3nz2ySeBMwNHAmK02vzC/hFe4/jWt79ZXfj4k4+7uZ1O1uYqZojpmQZjAAF8v3ijYwLLMt1r12/2SwAGGmwEqVO49PwL/fwjZ9/noDqCGVhnTp/tygCNX/NisMnmCP47wldEefcQzxni8pBTlTbT9zbzS7745FkFUB3jOIyxOUBnDBIEZm70sCLGSooGAMFxBhRyro7A6Puu4TO9s7Ejmfns5BNGDvZVp8gxzYEujsFMWbCrB4ERne6qkxToN3i9S5ygAM5rIIAsq5MtTxPyF+BtM7vEsbW01tLq5k0eddfh3TnDfg1ykPHSMUeyxo4kXyyyjTIfRaZ3bt3dQmnsz7k8j7MZmdD38ifQu3wqv9pqrVHuOwqv1E9qR5l/qSk4TAAweSa1jxgUeqBptT2pcsPIpD18dwXcpu+LlpVnXSu37jfhWQ50sCE1tDlWHase9ZfWHX/ZqXauOfaXZ08cnKkV7O+HudK6hsvCa6Vlj91bedbznvfsz/NB+lX39p7tjiUKusR+COr8cmjldd3z6loyp1BliXYdUuUXvAJj1bXq/Tqd6/66V/g7fCT36QGk3EadPuPevdvF6fyF82mv97fr16+kLR+tzWcHDEQCaXDvZIICI/neLzSw1r5oF/j3ffOkpUP0czYUM+isvzKwADf1jyMlgOfgHYxT05njwOigebLRde1m8nF6YmuisAZZ1bsGFuHKvin74PG99omWj5pZsewULA6Umb8zZ49tz71wbLtwcQZCH8UJ0SavXTMTo33MO9Der2R/OuAbHcHrsq6wOElDpyCJfa29bYY42bGDdfyjm93LIPmrr3VyOFHH6mjVnuhTTbFo1+TOvpYnsRcMF5uXvKtMm30JKoNqU4Jg65+ADJzcSnn4LX2A2WHwR/zJoi1FPsvGyaPOyElg61ntNb1NHXWSFryc194lv2XbBr71i+DgjTY6s71W8+S/1EUHtLVpb8/wk5yDW/iDXhK88zwX+u8nkaln6ukEgzK5dj5+wa5UYMw5+gwggA/GzLbxYeBIRg62uPWnBEe9X7fJfRMiJi7sbdP2mfPpJ6YF6ROszJOvEwvxSQycH7MSglyDx7KDbJQ6n7X5sZmodZBJW0vKh+icjb/Sd4Fz6O/k178rz1eY67WUfu7xqdRD19zTP9du5m9s6PBTH7f4Kv+i2QCGfvLwQTO4vuaTNgWnpMUzeqDtNiBJPSiQps4n3TAMLq7XPTInXzDgtWxuA8bw1DH9GT2ZPkpeSRvwKUpyZV/ATOaxpfmt3uB38hcfNNPVAPHruYQOZV3q849EXhO4G8yYfmDhiSZttj5j/si4A3PBhfTVu79tHYt8yN7EVP2D3FMX2MU3aeWVlHUU//zSYXrNXvT97PisrtVJbnws1/0lo9TV/iEJrwXs9Bj+riWBucEuyYDM3ehxXKyU5TMNPovmSc/aAFhiELDgScdMQNVeBGfnZDD8HDjudXAs5d2Hnf2j4Mq/Ox7dqV1PHvTy4c+enthHuwCvfUH03U7zyjyM7vCJojGtV0Pxaho/RtCokp6XH/F1tb2cd5VAns1Xl4AOnPQD/eRe6ujeA+XvMx1qyi81pE8mU8CFK9y8w1+dTB75x1bNb3kUnvVcGyuoyYcXi0+lYZfw1LH4v34XPg73pszo3MDIvdwfO67dh1cieflz7Y8gp9TAVWbaAj81/mUCe4PnBvrDzeTTPwvGfYFj7KmVzuxDHleWqz5BsknF+v4JpunnsaMG+0wUH95OnojtiG9gb4FDR1IoMNV39/6d7bPLn25vvf3z7a1f/iyxywc9Pv/ik+3K9c+7msCqgYcGB3Z9tW3Rnh54lLjnclcTFIkc9QXSFhCk79fmxTzkccBGEvGc+9wyk6fowTcxMVmJwcht5KxNl9+BaQN5Nsb5oYsvHvyJ2QTOwOeffb59+ulnUVRCGMFjhtGEe+kANUYNS6NxaASrcyEABs5nZZTFx25Ih8kJtjTyIymP2Z5puBq797QpnU+naSwUzOy6UUZKuZaW3E7gY3aG4Lx7wZgTDiFSSAJaRqi/CiWVYWXgOCuMhXPGxJ4B6lD/zPxHSUJDDeEOjsbwaQLVX771S1Lazsdovf76Gw0o8QB9Nreh5Iwp4ybYFVh5xcGuqZaaWzrOAMBVPXiu7OA2KwbaOaVOHQZ4eKRBfPbZZ9vHn378bLVE6sFz+cDzbvkrL7/cd1cFiVUQQtfhhA5OTLLtBnnmHThOpdklTibnjPyvXbvRZ8fJJsph9vzYiQk23IcbZ7KNGsyUg8+tO7f7Trv7NpurcU7Flpx6jk92rv/iiy8rA69R6DR8IpE+cBg1avojKJ0yd8rzK5evdNadrDm/5xIomgXjsPp0IN2Sf0a3o7Op92yC/m9/61vVIzP78KDTcLOa4rd+8y9tX3z+RWBfrn4I/Pu6RP5I3j141cQFXo1u7tF3g0V0yK6oeEb26L/d5akpv+sYtRX56QTdLBx4lq9xpkODpV82FaMv+MvJrZFv+Rz5hZPyJ09O8JdbdZTwsYY4+cYoBL6/ZFjOkPZFhg2ughvdpA8ctzprKQ/PtVyzS6DDQ7Kl68sYrwGxXrd89C8G+V4cTToIbzKnk01wCFz53Ucb3UALh7n6k8MgwvUr18ubH/7g1yKDM7vO2K1xvIyQ4lk7sh0+zof2OaZKmO373X+e38WbdU+HuuBJ4Kzz/UmeHrvzBQNNfuGyrvfnX+fSfrjr+f48e/n6/7ME5tePlf/r1yvtwdrhuf/Yf39/WmX2w9p/vj/tv+f867C+nir3Xb51lNftpFL2VxSXZ/F1XTsWnK/LXFp51r39eC5bpp24b7O1a1evpGP+MH3UnbTpmT0XXAp0tTNtxbUy7J53S7XlQoV3kqrYbfgop00qsxzy6njahDzsbSof+9C/wZFD4hcMTrVf+Do4NOpYfOJYah/zutf0HzIMzcEMnMAw4Hn+wqntzNnQcEw7fLydPXeqn4l9Eqcz5PTVAOXbZlNcW4M7Xqzl2OwU2sGH1+qf2A62za97BlbbVpNn5ZXgayBSHq8wDH1oCa75WbQuh1bCX7YcbHmfyTG8U2wHfy9/nq+2sBL7B9DkHV6yzcnUex7L4Fbz7PLtxFq54XMDc6B2daRE4XDa8ZnOeNZB1MgYramkcA0YwFMwQ5cledW3dLu05XfOVeX5rDaBA15/pf78lseB5Wj5OH0rsOATCQrsPwOGBLfqYJ6Dx6fg88CheME1/Zh+Uh3V9d3z8iZMQWv7sfQDZOWAQGlp3vG75JF8912fb7WBuklm1VdaU7aBxK5P58N6pv7SV34MzescP6R17Vh5EVGe9Hx+yWPxzK++jh5K1YVkXbpIVuQtr+QX3qtO+gHeyNlGyyauTJRN/1Z8Akq/qQz9ELg3eK9M8dHkyLx/bxa5edO+9Z1rT4AlJ1jUZ0g5jru8bAG5gKMO/VcuGsBR3PbZwaHtiS2LjMgGDPXr59eA46SRqzbZmeuU0+74phyf8QEGdzSvpP929BWM4AAfx+Id+HhiMM05mhp05YJ94euOrZ2l+S2XY3AZHXHQY2VwQ9tUlu6yzZKyfNG2kaTF10c7eEv2y1ZJtVWBw9d3H57wcy4vWGz1Skv+YMnnuTq/+c03t4sXL23Xrl/brl6O73fjYe59c3vh+edLm8Q3xH+voMxqnMRNneTZySO8URcednO56ol2ED6Y7Mj9PK088aabFybfBLmJM45PoA5vfnNOyuc1UUp+4NHF0pTnUvPnWfWnt0fG4KJRvtbcAYldG2MD8ispF7CJkyaoX+X7DNwc0sINTHyWPKvu7vJ5vhLbvhJ40arqojbWutWRY2ra0bGjQZ7C2oM3NK608DMQIg//la7vlSul6Mj57uh16O7T/CfvigPIo7g0eDeBbHJmNiO04eCJk/pDZb02cHM2Hbx5dbt89dPt/Q/f3n721p9s7+b3iy8/2T757L08/zIx3vvbz376x9t77/5yu3rti8gxcdDBx6kvbToqZdXBkyde1Zv+kj/TNh5capOj19qtvdTkCYLlW3kX/PnwEv0TP1TXQ9OhH/zo5Z98+vGnLXDsqHd+DiawslRQ563hTZBPxwT3kfz2mwmgJJ0GRAQDFWj+zBjDZJi+U7aHj7eHMZ7HggSnYo2sdSliFEQ9nYGJUe0GYDnXOfR+KtboL14430YkODcK2cA9sARu7UyCP6Kcg12lhrS00xrPGREB6Gvf+Mb28Ucf97vydr6VX706UzD8gm3zoUcPJrDtsu8oDhiM5u0E2wy14BsudihGk8GF52IMvLPkHV7fhl7Lpizjgs5yniokChVU0WeXf/SuQRY42RmY0V2GCnyNaozevK/zIPWiwf0ZaJhN/caJTEeRei07E2BTCJvi2EGXceiS+0vPbb/xo9/sd3nv3rNJjFkphmkaATmCpy58RIOBAqPMFy5e6HI63yuVLpy7kPuWo04j5xgbpIhZKByBO9l6NUDHw2gK1hlXdeALo/kw8NZ3/8Gb0WEOrhUbI3sDAVZPuHfn1u100r6CMCsY4KbTZie2JwcTrD/ogMJP/+yn21tvvV0Dcyr1wg89ZvN901PZEN97Er5Wn0KLgIHeS2CfDQ1Wh8C7DS+F8G46u+gr7yaJE+EdQYEFevCQTORpvlyTLydKXUs32n5y0AUJj9RTXc19ep/sxTla1NU3Og2wBfqeCWKUqW2LNL2jWf7k/qnj6VQTMBgEWF9bOJDzkFrdmKWN2MHwD14dVKCzAW42p6sLUgA+6FKXQIIer3to0TbGwQgkKp/Oii04H305derMdvvmyI8hPnHydGcV4a8u9gB/wJLwCMwlG8f+BNf+ruf7zift7u+u1y86HCutPK1rB9O5tO6v8/3H1++tfNJ++Pjjuvl291baX96xcFvH1/NIX7//9bS/rLTO999b5RaMr8P6VXlXcr3ksj+t+9XDnIOB9ub7atbeW+Wnrq/iuJ65v/IuuL2bfOv+Sr02Yh4beO7c2eDCVt6Pbf6yOkdfBfEdPEux4zrY6DpbouMfZ3ocquUkFL7z4AE19YJb+5hni0arlliTWco+/UxtUulaOAogx26wh8tJdU+WxVNVNnBp2anTvQ5U5GDrOStWTPkMm+Di7n0By906ChcunNvOn7d/yPm+8mdFmPfGx/7aYMurVQKLaWvLDjnQIg1e4WXuSejpTDgmJC082X8JvosXkueVV8qzU88CAjJslqTRU7QglU312txKbu+HN3yYwuVOnmmx+gu2jpgm/zP9XDTMMXUvR1g/V3hkn3xobj1gpy71N3hLHzzB5jOndx21yZGHcisgX3lW/R2cDU6qcl7bHb7rT/QveCQvfOC1U709uAdSb/vkwPLqoQH7Oq7BqTILPYKRlZSpTuaQj02Wb9EHJ/XX3udaf4SPCw+4CzhWgJh/4QkaJvBDpzzgSWig0+TcwYLAgZsS7mlf6lKm9KlzV5fkdx3uy7f/fq97b+5L7uHJ0g/Xzjtgz+fJ9eSxX4vNJn0+8FleZdEyN/R93nGevVncd4CnbcIZMeThd5aIzx4taHMPT+VfOlUdCOh1z+EG/jToybVnCxewrNBQBg/yYIeaP5fyjh7ApzPoYOWPL+ueY80EO5QeO4KX8HeeI/+qz56Xx9rcrsyu7MKrKxryB1fwV/0GGqSpB877dK71DM7yNU9vrYEGujP7LTRAy9/I2bN5rQxtDj63X3WSa+WSPPBQBgy8dl+e+juxcXxV53RV3uWf8kVTXWUAL2Ud8qpLPjDBunHDJ9M/2z795Np24/qd7Qc//G5Xq3rF068Vun3dJnjQM19ysgo33O1gUdmQA2/4N+puIJeDDfBcPDCDsexwjpxDUFHX+NdVSwxCeTUrpMq70KD+tap3BrGGriWDJa9ZQTZxmLbY+5UNPFf7U8XIfg0oVHZJi9frWtrLm2M9dzhXz5Ldgg/mKi+fPHmwV3bOpy75GpAnr+vc6Hlll7/mlzxLKh6hHR/EYFYx0acOjlQPDarg0RRZR41ryihvRQHo+qFgUnwn3w7//LWrjiyOHJ0Ju1Onj8evoHPHt5M550rba+BIjtQe2dzarl7/bLt+/Yvt+o0vtpu3Lm+3bl9NfHR1+/LyJ9tnX364fX7l4+3qtc+678CVqzbrv9a9CB4/sXHk4+3eo1vbw8f3ZhXB5ktjPqF+Jv23SYnxB7CDHhnU8ZUYiQ+vxKHvfO/STyjcmSgsg9z3JDra5Nuss+z07PlzbSyWVX/x+Y3td37nt7a//bf/1TYCQTQnwjtVhMrZiSpUCJaJHTtyfDsTZ16QIIhmnO7F4HZmP0xcHXSXrDMohJv7Zlb76YcIR+fzrTff3M4k+PG+ew13yidzN/0LN0uYhi6IS/VVeDRY3siAGtDwvMv3c/4Hf/D7rfeXb73VAKjvg6cRCEg6QBEcOGGvvvJK+QAXThaDev3a1Qb1BjvkuXD+fIOntVxLp3Ivz9QFptEXgaaVBvRKx+E9RgMJlImS6UDQjVbOkARfjYQBkjiQlUuu//pf/+sdyPin//Sf13l79Ruvbi+/9HJnZcns+9//fvA+3Pfb8YnhJBNLaQzq6Pjx8szpMx10+fFf+kvbv/13/25n8n/+i18kuD8WXOZbvsUvvGrwRmlyXhwDtw5cYP/B7//+9uILLzVgpwsGOsYpnNUevulKCRlq8sAnAy8nGHssCO3jjJ4sz9DQ5a5BojPQgVN5Rg7eZWXEfxAa4aRjVk4ZvNExffnFl9unn35SHb1x7XZHauW7cyeN7srV4nwWnmkwAtXyOUcRlvKrPnjWGCXVUOQc/gZh3MdXI6/uWx1Al+g1/tJ5x7SlGaQwyKW8uuhZDV/4671STijHipzQAb6yDMw4mTunLM/hNbjFWLbNzuCMtqFjwEO65a9BTPDvufu5qAEOfPxTtrqWa/pnWe4Y0VniyryBu99Jgsv6dJl64WpwAlwCZaDRuPQXn6o3+e2MIbxTheWXviLw9i/f7eojS+ikSxdfSK2zUmU5jdIyuIPfs+uvnw+1k5o3xb/yfPez+Igeh/P98JTtse/efjjyS/vLrF/l0LyOdX+lVbfk/rMnvzrtd8Kl9btSYezg74e9/7xyi7ykX5VX2n++P02+3UWS6wVjpa/DxIN17tjj8cr71eJN7q+85fu+Ogb+M7mse6teCa9drzyFt2tnYFq+a9T+G994eXvjzdf7vp+BRJ23P+2lSyjTJwTb6rJgbxyqBHzpvMHZq/LpyG6cVPQFp9SrLdB9nXBx4uzlaDvbFdYO1IPeQKgjSN8NvmrDnBR1NUgKfhwVOzwrN537/A5D0xY5NTnVVFMs5/rB4P/g8Xbzpm+lz6Cyvsxy+3HCgkNgnmAT0Nw6p11LX+evtOQzM02e52b+Wzxnr/xKywkZB3jodI9MKuPYvdGJOIfBZ/pCyEca+cH78tu1fDtcQFIHGpbMPWfT9NNef3qU/qKvZeTwK02+nT1PeWX9AluaQje9Kx9Td+tzJNmQil2jE3SG7efXWGZt0Hp4F6ST2Mu+KxvYqy7yX/VJ1YnAdq1ODjy9gQNd4/Sznegity7Hj+wNJndgN3XDTHk0WtKKH8qP3R+8F12IEhSYwV0rP9Gjf5JnBf6u1VmfJnn7TJng1I1+CzUp+fV1VhHw2fRpylttKKjSL+tr4eIZOMqCrR0QxJoJXzjqi5wvmp2jD10r4SGY9A8cfqX8+tblYyw4pTs4qV+/3eu0U/nGJ/DFqPF5wYA/+NWpyIesrSD0HP2ee80EL/G3wX+S85k8Cu6O3FNn9/wJfWgozJRXT/MFPzoCP3riujgoy3fF08CU/HoGRvkUXNgy/mz78VzTR/du37JB2fCg93PAQRo7BTt1zTm5d7VKeGxiSL/fdhWcpMWX6lp+3X2aC+287Su0wM/KCCtClK3+Ja+09B0c5E4KvB3v3BsZz2pDqfVVBmMrPNcWpAneRj+ssgXyXPxwMOWrL5K8AjY8kJcuaLNkSPbg8xnBpO/Siy++0Pvr+ZIZesycQtTEH78SzHNnTm1vvP5i6niw/cmf/Mn2yScfJ7ga321vlW34Pkuzx4+CawPO3dHJlNzNaeocm8OOsMXua+/sgr4BZ/jR8DHb3/K5J5974gqDgNode4Q+fOBHowet6EBXactRWxxa4NwYJPmqgTuZFHru98g9eVOqdQ6PyHGOyZwjp/vvTV2xe6VlJr3WM9lTcX7VOjxfZR3qo6e+AobGtt8dvgvG+pX2l5dqP/IrVuPrg6dNxqLlbmsP3PCj53CYo68ABF/tW/vyePmBTRpADs/zf8uou777wRz2hwj/xQbD1yeVndXj/A/9uNcJ7P9w4dL57YXnLuQ+v4FNf9TXAT7/8uPtlqD/3s1uSHj5yifbBx++vX348dtdUfD55U86WOCzhp99/uH2/vvvbB9+9G7L3E2Zm7euJya8HV2JXcwvvTUQYGUK/h16/c2zPwlPg3CYezBBaRh0zmzunfsl1lIPxkPQFS6kYTzdfvnL97a/9Js/DrHb9vOf/SxEzC7ElENjwyJKdyxMUKajUFESM5JrKbw8gnPvnp84fmoGW1JesL1GtDRWQbTN1zQ6HU3hJ6/As51Uzo1R1wjnXDDhnQ2CAds9zH9472E7PDvVe9Xh9k3Lxx9ul7+8XNHpUE+dONUNyY4HhmCaMpoxFripv3sbpEGPI2H52ong9LiByyc5NCRK3nfY0mGAjSaNzCy+FRSOGkybUwS3frM5uNq1MZftoG7GeDOoygnWzTAfPDSOpJZlyfj3vve9dF6Ptn/yj/8nnOyyd7y7jz8RLD7Aw4g0B4uhpMMN0AJDQxKIUVA4+m6njkLQnC6vAxaaBL6iiWE+dGgGEZT36xWAB6Hl1q27MXoJvgPvytVrdZTnVZBxzMy0Xb0+S/k1XsZJ/fcf6GgEqqMLvNY3X39ju5cOWaDsPT00ex/MDLV3+s6dvdB7X35+eWfIZwbGPTLU+DDy9Omz28svvLJdPHsxMn+6ff7xjfm2aJxQM0lPbKyViuU7ETmikywPPU19qde76OSDd02RUV+NCT3ev89/7Zisnuh37HOt4zOAJjC+qZOIHF0zbJ7jyfXrachpS4eCKzPDUYG/jtcqDh0PQXVkkp7kYLDOnjnb9+YYpCBbQ0o/OT8zk2KjxzjwdQwji8OCD6smDFCk80vfrw9qe6FX0RVt3j4NFKAGzpm2ko6FnHwe00CWdibv6H3oSVa6pf7CSJnKIHyxZH/ScubGAZfoDH3oCh5GMnw+fPRYN7D0eZ5Lly5s3//e96ODn2//0z/7o+39997fLp17brsQme+fYVyGvzqYY7+xX+dztf96fiUdQs9KOikkrQJJzddnZOd3bMjX0x7sHdyBuYOX5Hc9X4MrUjtQZXb07JXf/a4Ez+n8dsfX7k1bfJbW/f1p3XMsXCS/YDnW9f608i94z2D0smk/rL8oLTgrLXgrcbCllS8aEr7t/lqODOZ8XWuT2gHUv4LTLs/XdaIpp2j17v+Xlz/fPv3k03SGt2NzDLrNgJn3BQ0wxrC1ffqe8407t/r1FXbZrDp7lQpa17BOPS53gd3OLjSQym9l5B9jI3f6tuVUC4g5esqzhwNjHIg61Dudb3CUxmtQQrsfuVnlNStyZsPcsRnycxzHbgmcAjPl2Ax0spkG8n0ZxO+N2zc7OyXYiISLizLyGnV1ndbdNr94+hWdSX0kmicdpPUrs/xBuvekrsbLP/xpX51yuLAcqnGw0uepIxDHMQUz5/kVpLY+eXOvKZcNDvLHOWQRy5vwrUjl4IR3VmvHM31ZYbVw/gXmgmeJu5sd6ISjDKAmT30POsKpz8E30R+xqfLDn++0Vj2xabMaawZA2Wi6HpMSGSZYDeSUyp+6dlXlCt3VIzqSeq3qWPjOAEjKNzAwMBJ5Ro4P2NngZimxb/LfT//SfXt2NAA9AU7OiSG+x2P736S/w7O1USa59Osw6Q/7aczKijQkQcIEofBEYwPq6BBnGg/xlsAfPpwvMOl/DOKv1x0DrdgMPyOX8I1scru/YKC7upK68HWC2+AffPhKNkK2Sk87ajBVmabNpO4Gs/qiyKWrbnLeSS2U41nosQnxzZs+4zkrAfRNcFVW8Kx9tE3CI4zjV8B3NicLL+h0riX8JsvcKC0NtnOokN9WdOIz2DxLnwquwQaDDl3ynwzq6Mx//trnhk/wgjP5RgDVgdLx5EDljC/w5K+BC3+4P34yqy9qx7o3yAwitk2gqVCDzo7PpWNuIaE8evj4Qe0BnuZfbkauud+9RVKuMgsP7GVgYKR2AvY5R/BqNbnh7vy1XOSojtivxgo5B2cNhiqundgbhC4svZAa8ClbPRk+gbn4YJLKfgLnzp+LjxmbnrLiD1+twiN0wymsbJulrx0IFR8Ekb56HFiCIzpsAo8cl59hgAqf51N+bNTYHDiY4T0SnK9c9Xni++k3Dm1Xb1xPu7jbMtLA0eb5ATNwBx944XFY0gPUVJAnw8vBWz3BO7yyeg3fJ+DOzTwj16e7vaC6oVx0yX36eyI8cHSArP3KBNDatPol5+vIv3RE0YvkVYe+xk3nTUEkd6oHfV4dcvSh/5JcyDX8qWyrL9MnsdP2xEqFlWVUunkaaAdPts1kGPzlqZ4kX+12+Zj7gac6NYHds+RRX+uAl+cpLBYsRvn1NRA++qyopmPwm/7WfXkNltfPVyp4eSZV53LNt1fOM7j5Ld6OnEt9XATxNDIPTQaAHrEz+ZONfuPhrPw43EGB6SsOb2fPne3mg9rceqXg6DH1RHcfxH7cv9PXCr688kXs2PXtypXPts+/+HC7fHUGA768/NF25don20efvr2989FPtyvXP91u3vUKwhcpd2U7dip1nD8bXqev+cGvP/8T7wZycG4lkPEdfe9Ef/CBHe/ToaQB3b51p0o7ncPxfi7tSpyoq5e/3K5evR6naUaTryX4I9Hz5y40aNPB+Da8hkavdTwNBsK5o143iKKYoUakXfY5Op999mlgCfTNUhzdnnvu+Y7OKifYEERioA5tlHkcIsJvR5t7GrPOhlE/maD+G6++vr32jdfGkQstgmCbH91IMEbQylKAbs6UOuD36ivf2H77t357++ijT7rUx2ZlRjdtAuhdeUrOGNxLAIhPGjl8Cfz82bPb7//+73UEXEcc7BIk326np652FLm/OkaK4aDkFJpzge/yzsAKoz5GD305qbLh96mT4wDevH69gzQ6CIbsg/c/SCB9OwH+bi+F1OX33NnzHfy4du16G4tfeJgx//CDD9vh4l2D2TSEbloTA2N036qLa1fubR++d3P76H3vGYbPeS5offftd7af/fQX2+UvLndX6W6KtOu4NVgm4aTdmyMvfDp5/HjgP56lbeEjI6UTf/7Sc5Wt5fz0x+sjB6NTJ82wHD+1nTl1JkbteGF2ICiN9l468xtXb4auG8HvWuVxwjLaBMJWoFxKx3DxwsntwoUzCaLPdabLCgWbs3hdwasdlWV0Swdx4rhXG3w9wLI7hi68SHvupofBH1/oiE7ZLFOdEoYmNBj5u3TxudDxQvXeKgvfiVUGX7ovQvj5wGsWB2Y0UxuJGrD5dcToFl7fy32G/+4dKw7MBEzna5NEsOFk5mk2IBtjNvh758wI3wT5HLJxcGakXkcBX/UoS9Z0AQwDPejkbHllAl6ecebUp37XyqAfPG3V4Eb5tcsDVwMPBhjQpG6GtTMpZKfukKq9WAJMzrfjmKnzww8+3t5/9/3w48D25hvfjNwudUmaJH/+67nU611i+LVDR9Bo2/a8R/5+VVrl9/LtrpXu//uef/13nWuX0v57Enwk97Rbh7ycoXYif0G5lRbcvbTLt449Jy6pcAlrl34VPM+X8+T5o51z+KuS+6uelX4VzJXWsz+H8y79Rc971729+1+tg+1U9pmzsZ5PsJeCuTd3Fuz9dSxa6cTk1en6TOzd2PaPt3feebuj5Phi9tTmlDbctCGXgJ89ZY+9v6kiNrSe6A524Rf9XZ3u5Uc92hw5ewbXwUWe/JdMHKylF/ou8tA3uEbvko3A0UzwWuU0gx/TbzxzxEZW7qNl3Vvtwbn7HA4YOsdq9+GR3G2ne0FM7suw4DZfYDpK646uvSP1TonRewci4TN0LDn1vybl6njmHPyR0dx3fP3+qnvBxEb36pQF9zycuuEaGRm493rDbF64mzEPrWAma/IkyAqtMFBHA96Uz2Po7smFnRseqmJfG8pfN5PLM32HYHh9vo9s1M9nci5QKk8CpJutNiAXHEydxTm/fIA9O5FD2Qayue9ziMUh1wjQtzSQSR6BkLL0waeSx16mjQuSk3doyWGCpbSMTPGF/OXhFwmG9MdoRN841Oz/DAgEdd16gxs+iX2e2q9EHg66o272X59gAsLkCb7hIWdYvXA2U43PE2Dyp/geg9fwZpYK6+PQAkf4mjnrBs7JV93dtcfcKP4+EauMYKKDLnnUlaDBFU/xiUp6Zxdf1IM35X/lwWEfPctJ7w/eMxECtmdsg0DZuX4QPtHc1te+PB0cuZt0uP8w8kkdglSfgcO76nDgW467ZL50a3g1+udgc7RPz+FnxY5NoYtXcEC739HTpcfBLbDg49neABSZJh+ezv2cJy+c+LgpUlrQVDuRBB6ZzddDtD9B6bTDZM1vdDV+gFQfKb/usd9+/fU68OgVPtPnDgAoBM8dH0tnDrDXoQx84bOu0eo2PsHP4I4JlcGV/6JtmAAbfiingPYDTgdRoq/4vdrQ5cQ0BmnAdlSWMfDKrHbH3qMdTIMzeEm29aMij1m1M+07BQqneWMr+PPa6ATuaRPVq1DTY3QePpJ8/d3peH0uutt+JZwNPqsc2Qr+k63lHbXA63zHgyVPervqAWNwpEsBtsu78JJIMpWG9oG3yuBn+Won9ijX5IfQ5NN+vd45OizopxFTfvWNU/eURSumF4+mydtL6O7q7hOwct38uecQCw3fdm0xedDSVyuCA3tIdnwAdUyZ1J9f+clFWm0J/NGb4Rkdl6f4ugl+TpSmFzskSxte06vi6O4O94W/fFPEpNuj7dbtW7UtNi43QMh2wLl8ThkwJTz19Qwbw0edontWstC/rfHgiZOxG0cj80Pk4hXy29v1G5fTP13bbt6+ut25d327cvWz7f0P30rZI3d/cu7spe3Xf/gbCY5Obe/88t3Nd90FaYJkyJlxFkgKWMzgHw8z7RbrM22XLj6//fSnb7VTMxt6MkHaCy+8vN26fquztGFjHfgHZuAT9NyPg+9d8epMngmgbyR4/bUf/nB74/U3uzmb+3bex+J//e/869uv//qPto8TiAvScOxphNjdaf1haHk+naRf9TD4Gg0BvP6NN7a/9lf/eoMqgfGpE6cT+F1sAPLwQYQUoeoYj5gtTSBy5fLV7Rc/+0VgWRlwbPv0IysGEhw+tIToYY2TYM4vGAK4O3fu5ToO3C5wsgQJLh9//EnrreKkU0STXx2j2dEa7+TbMzAhEdyOEqfcKAzjkcbPCIRGHdm1q9cTzJ/Z/spf+b3I48QE/HFS4WIwp18ruEF+0wAYXsvTDfCAeevWnfD0s/Dee9f49ajy9q6bAJyM1J/i5fPgFafj1sPtlZe+uX3rm9/f3n7no+3TT74ITtOpHj5kp9PhqeDtGH7ef9RBELIQ7JObQQGjbXUoEhA+EkArF9y/+OzL3asScdJvBR+7xAtWw/sjCa4f3ktDuX5T79prgwBfpsxH718OvXfCmzgcN8Lb+/c6YvjofmQVR+Pp44eR5eHt1LGT28nwyyDCyZx39v9JcEs5ry/gRT9zlINukhP9ErS393SkTnJW1sqHrnYIvuSEdgMxZMn5M+Jb2YY+eXQCx6JT6iFn8AS/jIOZ+3aS8uc+Jwoe4OqYDSLdvHG7deDz3dtxKg7oVE4G/oHKzgDEo4dPI9dbnenoDH8IeJAyAnXXAnN55H+ScvAziKFvmM+mROdS7yPBevp0nbIvJpixN0hggA5u7vllF3RO4Bqs0BbuhZ9wVMboa7qsXIOn4w0uOei9ToV+jr2JzkYfT504s7322je3H/3oN7fTZ87X6VpL5/CJo6DdS8uYrt89gw02WY2JbbubthR682yd95nfOX2Wvv78V/yutOChQ3K+jpUY8aPhEbxG7rEFyb8/LzhfT/uff/1Y9Un7y67nvyrtz6f8guH+omP/+X5Y+8vuT39RXf//pr36dnUG4jxIWnW6vxyilV+amZCv3vt62k8DJ0df5nUjq6bm+9FWQWkD7GVUMrbL6q2bCVxqdzl3ca7oVQdimcOcg/koNl/ZPst5HfvItp8wynM2fv9M3NAxjlMwLk7u1UFKQsN+uTR/dAftK1ihN9oAmItuDrW06pGmroEFPudTeY5Jg/yUC5LzjJ3a0bEr7L/dKZ141m7AKF/qBOFts8X27PQxbbqrEJRPGSv/9Cnt65LgA05TYe/kn/NFd52epK/glCSPgzPk2ONTeCmIM0FR2xDSJrhQDxonAHYNpgz6U7bPijDBCFytNsDr9eoZuYPnQBMYaLciDT/7+uBOdoIPvHXfseRkgNz90pdD/fpLOOeyOHVmMflXMINmdYHv3X6+DX42EIBv6oSnvtm1Z12BcPJ4nVypgQNaSoNzdQ7vqxPVh5QPn9DgfvWKf7XDEx6Lx1J5F1jTR829yjb5HRJf5+ZN/dV8dlJpjvjUa6LE7vvHavMb5B4dHuOpPOrUNjzDR/Wo13XrCT5o0jfqd9Ak0wxmaCvTXiQ6QpaP0t8a7DE5Y+8h3/tebWINqqGzvCD3lKHHbHXfow9P0ExW9EI5aQWcZCCgcN7AIoGI2eDKIMFGZzZT38nTp/pFKDz6eltFA9o4+GitnuzaATy6SjJJ3QJHq4oaFOJF6SbbCVryL+fNPjzLQVz6YnigpcF26u/AfK6hUnnt5Gsygf9TXPkOyQe+fHncCsCFQy5SVnAuz5RnB5WBi2NoiN8TOXj1z2sidIOfyT+d4D9H/KG9VRw7Wvhc2mqXxyef+0y/IMkE1kya7V5jTHZ1aad8MOW64sRvfBYAyRGdXdYPfIiqTPOMvaJH6qgupr4ybzLm/EDrlazK/P4PftD9VNbeUGShLrxT3sAt2cC9Aw4hhmz2dufXBiPPVUftWnBjI+CTom0fmO6+AaOBNwEmGbSdRx8AWQMz4DUmUWfgSK1vJzcJHPpTfcstqx3UuT+VDzseaBfKuqfuBbcPy3mnY0fwweQO/TgWn1ubtjpl2tLsDbX0vDZW+yleOzjJry76ap8vtEuyLPzldTpoTH+gXgc5qrPtJPVQIjJoPs9SaJWjq/hbKgIQHqsKsNgKsYp27pA8dky7G7s1eO1wypk68L/y6HX/77nCY6cMvvsixfQTVo/ZaLQyTrnmDkB8s5JAHSarj8VuBnrwsyp8Xtk+eoRd56/Qbefxd04YtDzczxom9Eh/dGO7cu3T7fqNz7dDv/bDb/7kn/6TP01jI5RH21s/TzCfP+9Xazx3LZUKY06ePL29+uprCV7SwMIss6R/8Lt/sP3eH/yVzkQLsqZTCzFpwALUq5dvbK+/9tr24x/9ePvog4+2O+kQOEMaO2PBqBDq7QR5H77/Ueq6H+N8cXvllZe3H/+GVwwOdRO9CxcvdTnwlStX26i7DD9lMZNBE4jZwNCz48e8V3+wKwUE9Z8nOPz44y+S90lnvs10Rx3CxHQKaaDwaUfSxkZqBzpYcf3qje2zTwX+d8Iw7/8f6zLsL7+8UgXQiTUwT2egw+iMZwQtALp65db20YcfJAizKeDQadSIUaIIDepSnwYkEHwgAIxydYQw9VCJh+AlP6WAo8B5NIrSGDixqdCj7dzZ09tnoRG+lAT8ixef237vd363sG1MiB/4JKC1egO+Xrt4kGDauYC8wWfqNAqqEkYPTp7j68kTdso/k2ePt9/67R9u/97/5t/cXnrp0nYqimemWsCnDvIUEPKSzdwbhdW2NC7G30yN4LmdWQQIdj/bxL6k/pzVSKv/fvThL//Wb2//zr/1b2+PIoNPPvJ6ggD0wXY3uiRQP3/mXI+jaaQGHR7cObBdu/ygtD64fzuwvH9/LEH26OXBIOMVjwd346QkSNbpdOl8eGBQh252sCp1PE5ZzhsZ4gMjiEc6Iwd9npH8MQId2NJJhgr0KTOdz+MYznGadYjkZxCAPrQTCwwyXq9RGA1U13S2jG/qC0z1kIkNDQXQh8JnGzbqNNOLRN7ecbyb4OXq9kX09Fp0woBV3N+0MbRxJgziha7cv3HjVstU7wPf+b3QDp5PJGlfrTOP6ZWOCb/g2s56d6CHUaJvZqTQqJxn+CGpwf8GFuiJZ7N3gc6bscOTE9vLL766/fjHf2l77uJLcRDOpz2faF7IDJaTxtA++92f3KNHfveO3fXX07r3lbyO1vbn61nPn3V8c68d2O7ZSiufnH0emPTByhfFPcHX/bD+vyXO4ap/wV7JNR1cndG6t//Y/9zv/rQ/z0quJR2gBNd17+tp3f9VtKxnfr/+vE/KjN39XwF/lVC/BM7CpfxNm3b+Fx2TZ5wJtOh02W4r3Z5/7rnNlzgsezWAyqG/n7bL7uqE796fz9Ry2jl9nenp7ME4TtqutirPCih0wOhZQfkiTZ4679H1hZMDDMnycc7/1/ks8ESj/kLeBiRpg9LIa2hTzuHeOtb9Rbvy8IT75BdYTb+9eKTc4rlrhxv6hnllKTZTQJO2rKy+kK8gAE2tLYdG+er8hD/grYAdD9C5gk4JXuiTEZ8XzjZmVIcHE6TBcwcrjg86zLZZXWbgWCBgxhkebAp4e3TF7vjlkHomqFYGjMouR58lT/NzzlJWnzCVBqf8ddf0PE+m/BtHsoMLoY0jCXf3+AN9RzvX6igyOS/M/KoHTQa+9AV1LHNPWQf9PGODRoMM9Bajcl/QMn34ia5wgKdr/PfqHt7TEcGQ2XDOorqKQ1DQd0G/zmzqd1/e1pFj4Y8HDud4MDxMfn12DpI7Fb/QRIQl1+UhvGKzDVoIrM+cPlecJHAldICz3k2GVF9zwO7oiuBZXeCt9rVskKRsMKms4KGD8roFH0k/WzqKa+CE3n4/PzqEXwJPfbZXJRc+z/RK8DRt0auA2oZgtcvImyf9burRBqTiFhiVJb7mmMHp2ILj0fHorplHM3rk0EHE6IclyCZ48A/v0Sp57lrbQO+CPfzPb/CBA3zV47ol+5xu4c1Oz8sfgyppH9Xr6ET6/U4qhU+OBuT8z/T74Le/1j+hJRDo9v5fOqBdNU/Y1IEO+MQOtEjuDw+C15zutWkw4Sx2GP/fZNlM1DVYZC/4DT2G7gGaeoIrHuRmdUd+8vZq8awsTH8KJ/A9Tx30ghzAqP9d3MOV4Lt4WnzDr5TsvdYZxJfOr4QWcNfgw5KXPI5+2jwynX2vHm13wmN2j36wX+fPnx96c6+A1JhyYgLBvAECsqBX5MTHg3vtQfJNf5XT4Ou8n1zNs1W/1AkS58k3fniC4ORJyeo7WwQfh9Ss8sqzoxekgTZpdG2C6V7ngP6q0/NJ4RkccTiw/GKafHSKj0eu2pYBBkfz5Vj1swMDlk2MbY7erusOoqk51/K6RyfnXBpYK/+sWjYpRx8E7XAKPvQjmZw3c3i0aClvU644ge0vYFyvg+/v2dgV9+ac7rZMzoeenWzoWWAvnqMrWZoKM38jqx2MxNYGOyboD56he30FxOvBVrOQKdjFZ9dP1j9GVWjQD6inutyKxm7xSdZrIwYDvLpywqqB3/zxmz+5du3LBLZfJHBIcJwClBxigiCzy59+fDXAD26///u/3dHTTz/5bDtz6myQmQ7Fpn5XE3AIqM3mdvQuAoeQTeYssX7nnXeCiNHVYwn0GFaNcEaPbRZ48/rN7e1ffrx9/ulnCdIvJ+D/aHv3lx9s//x//KPtZz//aQLx22U63LpkLHWb7bW8+vCB47neUo9vbl5sh3c3jbAKnDo/+fSL7e23LfW0e2IaQwLMBt6C0KjWidTfzcfCs8KL4fTNU42G8hLkyy++tP3oR7/RTvbO7VulW8fMgTh3+uz2jZdeLZ1Hg9eZ0zH2nQHiHM27YMEkwINkglSzycq1c7kbR+Huwe3KlRvhxdFuOvjmm9/eXnj+xQS259NhnYxhiVIELx2dGV4bvHQzxPDwow8+2T5474Pg/bi8fumVl7ZXXn5pe/mVV1uuNKYouh50NjzBc5xbHW3UP3jEcTtmtUI6o+AOt3sJvB+Et+g5feLsdvHCc8kfzQ0dVy9f29762Tvb2794N+fX8/zkduWLawmaJyAlH/ziUNRRCL5hec6PbcfIPudwwQ9Bv2X6dfKSV32M6APBu1UVCdB1xGfjZHz+2RcN0O3ToM4zcY6Oh4cXzp5PsHhpe/3VV7bvfvub22/+6Ne2H/3Gd7bvffuN1KMRHNheeuHFOtcvvfDy9sYrb24Xz19K7Yc6U4+XvohwMvDOBhYjLIA9fvxk5WdFRR2aHOhzjxzgbybcagsyOXz4eNsIQ96OOIH2k0djTLz6gr+W1j82e54gG4yZddMhMSQJuHObXh7mPKW+GpnNxo8aMSfPZwANyt3Zbt68V5q2pwbJrm+3bt4NHlYbHKyc3e+KHejUGGmn6WCSZ3tqM0arUmy2yUCTyaHc07GmjSWzVQ1sSFfGpN4n6cfv33lQ/acT9IYD3RHmBylHt0MLug4fMqN6qB1vX2WJzj8JDXfvcLq8znG6s+HamGf3g0Mo3E6dPlnnFk8EG17fORK+klUA1vCFATV+JODSQca5tTvW8/ldHUwu25FwWJzrsPxO8TlfaX/5r6QdvDmVY/ebY4y7zkcnPUZ33Wu+XbmOzidPR5yTVge04Ow/nuGW65T/yrOU23+9Dmk9k/bfW3Ut/KT99+T9i+A6pJV/pf3317N1T/r6vXn1RD2e5QgbyFK7aj3kskt7uPRv0vRhA5MD13o9bwe8k/Vwrs/2p+btMc5eHaLYCE6kAWsOmvZ/5Wr6sii8WXx5Zrnzo9j0BK917I93A9OjOmyf+4nOC4AFtvgII+118bgdb4zdnmMTA+EQwHrWvDqwOk073HbOEloWO/fwrw5h3AR14NrDpe08x9K1ZzyHI7jDz5ZJu56lv/IEj6AY7pX/AVEaPMJB8DlR1ZFce1XC6h/vxNojxIDloxxemyhlwaXvWbof/lnOyK6tlXDjrMcHCN8r2VTCdwjRtScGb/WNR47PzAsegQkfTo/3m6lJV1nkpEsyERBb52tDyuPPBChpm/EXKgs05reDMKEJwH6+MUEhx6pBQ+SAh1I4UXr99hNSuVgwHWDZmwFe8sBj5RkOjiPnk69HvSsc26befs8697tZWOsdOiU+x4P7Vu/d6OABfpT/8EVCQHfZcMpx6sBUp02lzP7bA2a1hcqruIwTCpfqXOG4QicnfSYoDGwp468Bf/6Wc0pebLnnSpEHPsGLHtEtD9Tr9TPvtHoFsq930Un4QDR56IA2Ryc4r2CrR5325gFLXjwZeSCRnHeBA6wjX0EgHXIfHvAZvMKPlBX41pcNzoJxgxuW4i+frpzJcxNKYwsMIoSm4NoPIKWJua/f1NfzJ0wsCfZm4H/wadnwrzwFNPf8us9p7yFP+Gygo3Qmf7LVySePeX87fXNu3gtfiiO9R1MO9lG7tZKgdUgmWpL/vgkTHIJ3aJcq3ZTvO9ehu/ze8b1WBd45J4vKIOW03wDcgxPyCreK517kUt8xD4fXDnSGh/z95NTuFs740+AkIFzjAfzBepD7nWSJb6Qsmme1AH+IvvBDQBxi1UeX4Q5msobn8k2blr+6mXwNpnKufn6MfENX8sSXGB9VXWRH99nGGUSQo35MzphYetY2lH94Rwa5uSszNNxKbKJedNmMvCteI9fUUr02QKlfeRT+1h9MPXCwAvPMmXPbxUvP5bnNIg0WxueCfypMy4ptiF9YFoS2/sBltQVVhq7URbfrI+RXWb5ZbUYyDd3DQ/SA5VkHSNE5hOZQgdQKezl8dUybZ2ZHPs3STM6fHqRDowOKt2+BM17leJg6HnXUCKyxM+WZXAUuJjTAEh1JWbzr9+rhlzy1mYU1dOOrZBBwBvDWgR427XGDZjypNaG/gUVvUlXP9/fR7rCQwIpB8BU163lp7xk0AiC38Wb5ZZJf9YJV/Ug+T76eRwJ3ndOpyhGeOTwj98apsT21l+XNjvY87+BCeNF6cqi33IQD+tWdvONnejKrFWffoZRJfr/h9LWf5Gx78YXnc7xYBT2dgOvv/b2/t11KYKUz+sY3Xt/eeuu9BOUfbD/90/cTpF/uiPvlLz/f/uynP5v35BO4a5gYbcZcwHo4Bk1j+PjDjxuImqXn1DOkE5geaPAgECHI4yeM6B7abiSY+fSTL/N7q2U0HoGCYEQg8vhxOoZNUPxku3HtWuqzI/uBBMCntrPnzhfmtStx6MJA5XVI8BGknkjwcTABmxlUy507G53fWwmovvjiRu77jrxPDp7I/TDyUWpKvafPnAnDKZdZyzA7DLbb/YkTp8vgEyeO9P0un1my3OVwgl3w0WlEr20sRw1ljoi5y4e8+vBv/Vv/ZuH90R/9LHke9TMizz/3Qg2CnZt1QJaqClKNmD733Ivb3/hrfz3PbnUzqw7EhD/gy3Pl6tXtP/t//BeRy0fBXSdo18t7levp02e6R8DtGwmwb1EsCjvfLbU/gqCTkTRzbkPEzqAneDcA8/mnXyQwf5zA/+b2y7c+3W7eutYVFp/m/rGjAn4ODWdG8BuHIkFgl9hHJwSOZgdmBps6RomTx/mdwKYLZDUDOwnCzVIn4Pzs48+2zxL8X758JWr6dDt//sL2G7/x4+rkiy+8EAfDEkwj7d615Ahu23OXLm0XL1xMoH9xe/7i89vLL7zUgLX7Bxw/1cAfD4zm2wzkpz/7ZeXkU4g2oLNR39nI1uqO06fObs8//2ID8u5NEX7IK5if5fY6UMu9OCOzwzIH1HJ4I+t37zxq4Hvn9oPt+tWbockKAzvJ3st52kD0uDPzTw4F9pPQGZl+dGO7c+Pxduu62XuzPdPg1R/ubieOzuoNXzewWqHL/yMXAwNewXnuwvNpJDEoOrIE5ocT9NsXQDDttQGO+OnOFBnwEYSnbDoueJPV8WPaaDT0aXB7lM4m5/HLtitfXN0OPjmc+s22HU9ME50L7QbgDh+MHA4mCErw7+iAUcp1k7W0A23cqgvH4e3odip44u/9tEkDFgbE6CIHy6scT5L/uUsvbi8+/3J1kMFi0QQ61Z7g2RR1YkgZO2nP0Ppb5/nVvvaOPp+0P89Kc/7seiV3GGvlwdlfZqVl2D2XnDt0uI4VqK08+/N9Pc2Trz5b5db5r0rur2Nd70/rmQ5gf9qfb+VxrPqk/efS15+v9HVY63dlXSVWR95OT0dIrl9Fdy+5vera+/Xfn8v/jK9/PuV+/3kePYq9YrcsofO1G4H+Bx99GOfhwXbG5wITZOo0DybQP3329HYsQZYgQRJMaTuc83GmAjfPptPdnZfHu/z78+T+BH1xjOt4D392JzuSUo7H5ae8Gzj+75Frv3hHtzgBaqtzFz6qg5MzDv0znvhZTqgyjpn90KZ2Ne9g+1U3NPQNgmc59ClgNIioMzErnTrLlXwyoUt5+LgG0WCKPLfv3O4h0JEPDWZu6YDX5xo8npjVEGhRFr7KGhwUOHf5/U5ncGxvBmfXBjnh+iPnZLKzGLXf4Lo/we0EBDBsIJdzzyS4g6/uuZ6Ane2ku60X/MDg16Rk/3LSPp6Ng7/DALu86gS3M9NscPCVX72FGTqc65MN1OrzYYPHEvlx/uiTczwQ7OrP5G/fG5hDU3DOeXmXZw3IUgi+JgHIMczJPZ8qtGJhvvoD7qRZXdBBp/IgDmblHEcSvSlbHeCsFlcb8w7OtdGBU/1IWfVNwE5X0hckeLJycpzZXW2hv+3JQGH5JmCL9FNmj6+5z6/0yqI+SxmrCcDkKwp+DObAYXgX2lKXSSbBWvcdCh6VcOkffYYfPnitjt/STZKPzWt5d+4YBJiVgXAFU/tVj/O2ufx6rYH+Tbsaepfzjl/wAU85v5Vp6uRP0JgOQoZ/BhlsRtf+PWjxQX2+rAPy9OaQgfyDnWCyGpf/R6+6ui/+ExgdnA/OrrvysHydIMMkDF6mVO85o6/VzRzOsaNB+cReyWlwHtdGDj1yXv9WBrSAkXrgjDY+yPghyZ6jr36SzwF+jcGqWblooqV+VXHZyqfF54Le1UFXqgPhMTl73vYYOAZulHdes9ky+XVUxwzu8LVSQe6hxKCX53S8g43u9rlCyeOIfjnX5s92Vc7p6hGdX0vi1Uvmj2rL2Y/wOL9eN+OL8k3JFh4zGDSxAZ97bFrKhbd4YvCqmylrt+Xp0CvQ74Bf4BpUajCcK/tgGTSwktZBzmQILzTXpsAxMPDeLzvWfiHlk2v4DliO0ru7X7nm6EBn7408VhK4gieNbkwe/0+a86U2K81AhN9pA+t1iMnDDuPe7s95jpEDfFq01ztUW9a5ewZ18HSej3wUkUfx/XhMnrmhxuTe2fze2kuF0Tomv2MGqAad2tPQNL+DS+tsjn1Jud4tsnOrfXTwDh9qM6IfNq81iM4PWfUQUfUgB76Ujvzsx2v2FeNvx87m/sLH4XyluZcyP/7BhafXrt/aXn3lhe31199oQ7xy5cr23e9+t51xTMD2ox//xvbf/qN/sv3Df/jfb59/fj8BshHVA9tLLz+3nbtwvrPt1xOII4RR6gx14DSATkCdNhbE08iivOfOnalRtamSZVBtGA/CeO+RH7ZU7kg6ft/l37arV67l2icKT223E9z03edQ7UsEZgXOnTXKezDG2fKWA32n8+Sp4zF4t/N83r3BlEdh7Beff5n76tnSKI9sL7x4qd/q1GFZgq8xGgBgLE+fPh7n71SC1uP9xMi9+wmsTh4NPU8S6M/7WdfDM5/fu3gx9Ce4vnrtZgyuz9+cxd30K/c6Qt/3SoPL0ZwTrFlbn+oQ5B5P+QtxOr//w+92FuX/+Z/9l6Hl9nbx0unt93/vd7c/+hc/3d5958Pt7Lkju9H049u1BJEXL76w/e1/5V/efvazn27/6B//d6H7dDqBY6HhXjeuinkJjkcT5Nlt/8jm2/X4LPj33pWNTj76MPy4Y8Dg8Pb8Cxe2lxJMmz3pjvZJlqG9+NLLldnPf/7z7ZZdsNMZ6bh02hwl9B0/Hp6fZLC8SmFZp5Fs76Pf2x6ns7T07dLFi6Xb/hHXrxuwmc8A0perV68G7/vRt28lj9UACbQF0JHL6kQupnwdpsD26cMrV65v/+yf/Wl5ePHCiQToz6VOztVuBDa8xONLFy+0I7EEz7OrqdvrKkZLvYNoKdWTGMRf/PKX23OB4f5HH39SHhi1pTsXUve5s2ej95+XBg7w5SvzdQfvEUfSkfGD7fK16x2wevR4luc7DAjEj+hMD9wd7t+8cS84n6uOX795pw2bgxH2B4ccB8aJoOO3Q+PJ05zi4+l0BOl2uJ2Bh4f3w8PEEN/+zsUOEL3zznvRsdR5Uvt52qXNlmHiiZl1NH/4wSfbjWsPt5deuRQZpQ3eifN/aDoUSSd47tKpdoxWixgg6TdN45S/8877cUi27dTZw6nPd8NtQBha09HaS4CO4X2d7eCv47EpE32g14waR44dOn3qWOji8B+q/M2qnjtzrraC7m2PDm2vvfLm9rf/5r+W8wPB+dbeLI46dHp0SKrxSzn8HKuY/+dRn0nw6S16l3ur7EpjEJ/Bmx7rz6fCST7GVI6vlEmip9KCV9xy1LnIr46JHXAOxn6j/PXUwGCX5F/lHKver6f99Urrd+Xf/2zl3X9P+nrZ/c++nvbD3Z/2l/3qs+HfOpac8LUDAJXTs+eO/Wn/vf6qx789HD3b93xfelauPy2jlOP+o7SFh7e2m7evbe+8+9b2wacfbPce30v7PbrdvHd9e5S/496hOzEz0urQnm3wVQc/ei2hY9YDL6dgdIXN5IxwwKCqvaF36QWc5G0gAYZ2knZE5nWQ8rd0xXNl6JK24LyBeX7lL53K5FfecWxj6wKPI1WHorY1bTcw9D0H029zgme5/fBF+QWfY+kcfup6nPbBYZk66CTaOKwLRzTN0veBE71PfXiVzOPU7eSkPvuzWAE2fbZVBnHgAm/pvF91j7P8oDiA7V7b3I5WIOEgv7zszaonPUQp43uAoT+1VJ04G5gHzsqrTnDmdYFdQGf2Ian1JDUoRcuOvjXbKODuqoPwxPM6yTsD5dUB+dlCOAveBx4eqjP6RB6559cggHN8WbTCRWp72dEt0ERXMOozgx8dcIouCpDwXj9VecFFvgo5P5Gl/OozUSCdjb/RusiLzpQX6j9c3sEBrNKfZ4Cpg656zYuu0TtJXpxvINI75KmfCLdTFh30rpv70Zs898yMtFUwgj+6gE5HVwkGB7yBg3J0WT3w8e7vqfgSVtLNoIV6zDLPhs3qkt8723DkO3Qn9eBCVtoBHqnLZ6bhc/XmjeSfTeXwwU7l5Yf2nDL8XjTrY+EA9+pf/vAO5XA1QIFG/Z378CvNKYMv8qu3y5aTn6g56vREwLvgqXsmotR5vKtxtGn44Y2kheGJ/NoLe4WuodfA2uh88ybPyEXgwFZZOj62At5VFP9y7pmjAxc7PjlkINc8LOyAa6ITlU2ez2sOE5x28CTl6R2+rHbtHtnQ27FHdAi+gvCC738N/OP/lwa8wuc+HDxrY+InLB5UXrEx/BT5m9I+/M0+EPTKYMlaTh86kuVwfuEN9ssvvVQf1IpivmvhauuBvUMrPMPDyDH3Dka/DCT1VdzQNe14aOZnioFOnznZPc+6H0GqfWy2JQkKXSliBCaAI+0OAqBHefA6+52ayQFF8HF/jme8cF+5keXYMM+nL5h79IXswfKMLgkkze5b0dyBnUdkqY4W2YPTdho4ha8t7epZ6SnhJS2c1CbtXdM5f67dyu+CTT66VPLro+I75Z7BGzod7u2V3eGx/3d/mcLc5UNDSnUwJTfKjz148uz4tMpr387ZAOjQq8prxz80r7wruZ621oteL7qAN2lt4E9yf9B+1uaPJZZwq/KXJ//Dcdpf0tOv6rvb9BoMdQW1Plt0Hfg3/rXfeqrxDXC74B/ZvvzycgMe93/zx7+1feO1F7fHB8x6Huuu8T6v4VN1FAQp3mMRgAhSjcgaHROwX7uePPcfbWe7C6/A8fF2/sK5BNfnwkxIMoj3to8/9kmmWx2x1EmdOWvH9gttHHCw1F6HaZMwncW5i2f73pkg0+7wj0PIF59fS4O8Flx8m/PM9sLzz6dBHdl8RvDoCQbVioGw7Ml85uN4HDudnhHbCxd9QuR86DsUGDe2Dz/8MI3zWr8Jqj67izJOhGHGAjOvJeC/m8DaEkLLQQ2C3Lp1vzgyzDZeoOQGNS49513mo93lkfQsXbx8+fJ27crOmTGY8spzCc6ub9evPdheevnE9n/8j/+jBk3/9//0P62hMzP1+OHT7Ysvr2+3b3q1wmx5nMDY2+fCj4eP7yT49zm+wwkA7VdwprjPO2s2l4ikUveZBK1kZYTYu+L2WGDQ/srv/0E6GK8iXOmGgvZbsGTMiLddlMG6cuXmdqfv+luqHl6gJRp16PDT7eVXT4fvp4MTo0SpjUYe6vtPAnhKxwiSGVlaOq+D4eidPx95njvTQBwvfbrE6wzwJD/LIimsQDpqs/3iF++Gf3e2N157dfsP/oN/twMa//nf//t1DCzn+/TTq8H56PbqN15moYq7+lt3ENdIBbQvvfzy9snnV7a79+9uf/fv/d06wrPZ3aHW67Mh9EOHYOd97aMDMcEP/jocCFnW9uBhDGxwNLprACw/4VEM+YEH26WL5zcbaTIYt6Ln8thAU6fjfbGr12f5sdHwR49nA0mDDfTrk0++6OCLIN2gDh/01s3r4UcafvRLG9RhwAcMn4u8bxl/MnqnOU0jupDAOUIz4+ZVDAM/8XHS2R7ZukIhbRaPGJW275Q1u2n0ny7jv45YG7L3BMNxLPoNPgfm2KmZfSKbc+dPlb/Xrt7KL1MVXO6HT+yTvnz6tm1L/SfPbNup0zquQ2ljqSOyOhJdunjxVJ2al55/eXv+wvP5fWl7/dVvdpCGjai13Rk+CW11wnaphm0e9Xz9yr+M5TKA+5/VSVG213mwgyG5twxnO5fdfdfSflj0R1rP/Lrn1wHOur/ySPvPJVf74Xq+OjZp4bM/rev95aR1f3/dkuedncuf86+Xk/6icwmcBetX1e3Yn4cirGsHOcmz14GVvmcwnpX7alr3Yf71ZPB3FWsdOxwmgTvXdCY1F4dHTx9s9x/d7id2Hj68s3306Yfbn/3yz9Kf5uHR2I5H97a7uX/k+JE475xBsMh15IGvSx5PU//SsTpRcZq0TbR3r5qOiEffosvjxOmo077oSP7YMQd9VK5L7OMENpgNzDp9ya+9DvzYoNRngMxzM8ATWOxg1yGJ7Wz5wTF3izcYXZ5fG8BZneAnzT/5dsEbmSA35dnrBk1HjqfPQfO0mdr7nZ2V2JbSueO1+2hRn7Qc5oWjyuDWQYj4CgbmldFvNVgJveodnvrEXAxIztngBlDBbQUuazBEPrDB0c969co9z1Yyc+49e8GCZ3ta0jz0N3IM7NYTRVFX+bGD4XzhlJ/80sjky3M4y4+GBl/kG36C1WA8vOtsa2DUvuJJ6hgHbslqOanqmjyjS9py8qU+MiNv5bpsvDxZA2qhghwCp8s+/RJRAMO7NOansFPG6xp3+WDpyw3e90s9JnN2vMR3uMFh6cZIMrTn2kBEKi5sz+TBq/Ij+RoYJkHBqQF6KznRXd2rGQhOqYuf4DOH6tM3yg/WmnWlc+0Hnybfw9kraUpvnRARbLkqTiFasIMH9ONMgi4+0I0b13OfHzXtUSVkJi2ZmJSwHNnmXGvAwh4Cqy2NzidYDW/4CF2NkHqWXy1P+RX4ZI8nYHjmYIXIbZVRB9+A36f/tTrAfhA+n8svmQBh2ha9NhAisRkrdSAt5ZffOhyf9kGGi48TqA+9Xo+gl5QFXlHY5pPoNzkU396LTEi+sJN6r4pV2hyjX2ND0I9fZIY29sHKTQNmnsFT8O1522twEXB2oH8HQxViZDXhlUER7zJro3x5fGQDli1QEJblac5N2B3sSsNp5+BYWq5OA0xszgxMTaCMVv6tgUl58NmEBr0gow4Opm2ZCIOfesiMLj8AJ7XYa8kEpLLK+aT3yy+/FL4f3N597734cjc3X6W6cPHC2C20PYLH8LIpuOir3PFKB/tCHpJ6DxoECWz0u34aX1RRcnLgBb1b1+iySgAc97WNkV74lgOc8iawyELdh9LnWWH1+MHoPFmCpY07urIR39PUJLZpf3oSgPKvhEfKSdN+kDn0LjzX0ZT6rBCDGd7vp29PVp7v8JHWM/Ad63wl+arnSaUpVRlo6ECbMqlkwZL6atAOht/UsFeHY/GrAz/uy5Hf/cm1fPvTtCn8Jtfx6SV1y7/aqB96KFX+u3qlyasNzOAoPMqT6IV20gGp5JnPEUZH8tfBy3//7/7Np2ZF3/zmm/1UHvHbROe9999PIPXp9p3vfD/P3mjw1SV3CWQFu5ZRe/7Z559vp9NZfOPVb3QJvJ1YcRISlOtYOnQs1nAYLu9lmIkWWKWqEgFRXx4QfCConWDK6pyRZyTlbJdkc3oSKAXgNJYZ+fZVAJ1Iy4Y/FVSedqOV1KHhdwQvf5ZyU1bPwMbcA5E6Ri9njOhuJsjSKTJWRmU0dvWbvWZsBPFGKe0cr9mcPGtHU40tjf3OvZpn7791VJzAg8e1q1e3q9euBU8DA4cSfHnf9FoE/3A7cVpnFQN/0ycbrm4vXLq4vfDiCzUQpxIIE3hHmAJfcOy9ckvWLj13MQHTc3l2f7t562YCxk+638IdwZlGFprQ8Nrr3+igAL5YNmbzQB2ST2Ghyefw+tWH5NCJ6QgYeErDmEuHIg/8MShw4+aNBN5Xky+4nzja4/adGw3aX3jhhdSbDkXAHT1ooBte+boCPp+Pnhgg4mxcuHB++8Y3vtEBp5///BfRjZMdkHgt+iQQ/tBmijdu7CmwTtYIo1H/5597fvvd3/ndyhJfLZ2iNww52Mp0aVVoaoPJr4ZdI59fNP5X//V/G7gHtv/kP/k/1cAK9EctU19oVScdpSvr3T+657mOlGNHT80mwe1BZNnOK2WlbmgYw7gMgXoZKk4u/cJrI8TqsUIi3Vxo2DXqlDl24njwYsB0gDNgZSMdzvrt2z7FaEbjaJ0ZOmXA5X5oxRNK10GALW0ucjF4VZ1OfWtFyvoWv/KMj5Uw2iKZe67jMgvCWOjg8PFpzjtrGJzhzwF77KXJoG0GBD2+WODzmdo0W8FBxTeZOF3eiT1+nKOeMqERLPANthnguHfrTgdbTsU5Z5DffO3b0fMLzYMuHZj6ytb8h1fTxmNIw6u1HLj8zn0SrK3YyZIMnEtrts6TFWSNvlQTAoP8VKNVz/NJY5Rdj/2QXz74JG/qltNddczrC6MD6oFj4YPhLHDojV95AF8w99exjpXIaeHkd8nOLfLekRGYOp5n+Xqmbuc5xhaiMWmyJeVkV5f/k2Ov7tY5fbGL/Df3936Sb9qPx8MLdEtzPvzYyzcXu06cc2xWLbwAO0f/pnjrnvrB2N1MKm7qV2T+a3K+u93zuZesgcGJfZKg/eGT+Qa2T+V88eUn21vv/ny7dvNKOpDYnWOxe9Hz2tSgWlVIa21AmGh52QI8FpSQARlyarGdDmlflugZQDhut/Y4vtqJtqF/ETignxwa4CYJkNiUJWOzH/RcGxPoGxjWZrFinOoJBgVOi690yr42XknjZOgrTx7x6pRgboLjttHISP4OBKTMegaOtshuL5vgCyH6cn0I2RKr+se2PopdmNUElVMpMXigTaUt6D9DL10iW/wnc7ZVu0O/ZOKLjtTZr52lDx4I3BM8pCz8EI8PvmFOLp3BRXfq7y7gwc8n+rxOpy/3atvs6YInru0DYFPW+8FIO0g9+F08Zj+S4hCeCLLI1iPvua7ZFYnOdk+E2FlBTR3iHY4NDOMP6MMNdC4ntuQkD14Xbp6ZYDGIlEyzL45+RX8cXQNHXnJgz2rrUqayHqUMzLEV8uZR4ctj8KbLPkvfk+B6LzqE3qmXXyORr7wGYU1waLMdhE8ZumF5/NINPKaLCCG7Bz6diXf502fgfQRVmcIhXBt9DE0dHAkN+iryW/WTkXx9xQaPKoehYx3owy+wwFHPbEA7bbI6luf6cD2xWdS+FhFc5D17+nRuHuhEDFo4lR2MoEehHQb6CMlqwuMnTlUHwCdbB3nYpOt2/L3cbp/KfyEvKykEcfo8/s/CGY+mvoE/PNEm8ix188XI2kw1fVIfy0nvDGooOq89GIyZgNGeHGQPXoO92At12g/C6j914C152ZQZ3XQD78DHD3X5GlHbV+rDOzJCs3bb/QQO5h6eVByRTw7tBAypdIVO5dDqevGQjWrbCs+OHj20HT0RPbIqNPrXb+aHVylSvWHjVBGsk9/EncEy/gU8R3/JqTFCv+Zg1el89tPGzfy/tofQHXF3csR1/azkm5VL0159yUT5DnxZ3pjUPlCGJPLj35FlJ48MHqRu/h4enrtwLvTOoNzT+EDlc/ho+fbDyMFA0cPyZTh2MO3Ha8rSvNYafQ2x9NWXBOyDdOPGteKsreEfU6BpC/Tps/smbQyQdcPMruBEswAvfNw5FG23wVVbr1wiU6m8iG4su2CgaFbvTFCP+a5XKi+Dn/YsD9vVfLuEU+2nUw3fnFzwiH4t3+lhnrP3rS83+IyrfvVNdaTvkqakDufJqzxaiof8Sf5nv8mqmOR3+j97jqQ/il0RyeEX+mv7krF1QzS/ayBxEvxG73oP/4KD+vq6TnCdPHAfPJdNQ692vefPyJkMKV281n1CdGqAqf5mYbrdWnevRI+f1LaUVJuex8OT4Vf9ovBjYgJP8pff9h8pTFfpo7ZyMLoNf2l8r2mX46fk6j/+j/69pwyDEUOz7hp5K2F8ksmu+jpPeRB8OEZOQ0KwGeq9d7BinDxXB9xzOhWkSoMAntcJSgNqp1mER0HUR3gUZoyST+eMMXdOcEO4/DMS6L9ulJJKjBKutGAIwjBeI28nFEzKoJTtCEiAMiIS5dbB1ajv6loOmBsMAJzBKf5hqjIrn3Ly4VE7nZw/Ske4hEii88oDAzMN0fuNlj2iUUOmqGba8dIsvD0VwLU0yKsKVWr05LmAyYZ0FJihUJ7Bl6xe+OTjT7YDhw/EwM7Sbcbq0qULNVg6jr77Hb3CO52ikffZMFDgeKdBl70E+n5gEoUjh3EQbZw0AZug/k7q58QK4H1/+LXXvrG98sorLfcwPNDB4rckHzhmFzhpFH9GRnWcp1sPnMh+4dayORfA0k96hGf0r5971GmFL5a7Lx1htAX38mj86gEP/kuvOkof2P/wH/6j4vgf/Pv/fjuB2+kgOT7yCzbpER13jX90kVxGN2cGByxyU/dTMglfDFTJb98DOKCRsxSlLL5jMKOHO/1XvvrUgQSDKem4c88GUjwYMOAvv1kZKwoWfxh+eOD7pecubZ9/+UVxNJBy8+aN7fMvPg3+nJFZCeD9SbgL7LVln0O0b4fBJntfBOzUFRzPRC4vBe4XX3zRz6JxYuHZdhlc0GxW1BKx6khoQwudgh9nQB5OHnp6HhkIEOANT/e8AqQ++QWVD+JAWdaovWlXj+9P4AH2JDzTBsf41SSkPufg6BbwHJ1w2n8uzxrEcVy7dq336dfK12e5x/nxzPXgifZxuh2erfQMN2JO21FfyoHZtlf5kzsnLeU6aJk6cvRb5slfWnaHsut8Jefq9bvw/zoO8HSvAWfySsmWRD7TFuVL7S2/rhc859pM//LLfsnVd9/zb9Xvrzai/6Zsy+fPvwVXWvWs5BqOhbPvCPA83UfjDs4qv373aO7v12H3/73fwt0lt+DacxlyGFDj4D7kVKZzfvwkduvq59sv3vnp9unnH233DsS5MosamyoYfxJHj8MeCkL/ozp5ghU6rX1wCI26q1ebXzzq/iHRZ3Jd3yuvfsdW0fG+vrTTrXlVzP4p6onTz6FMezjewGDs3KBvIDMBS8p19jz39dvR4LEVyUSP09vFbp8Mu1zHsT0YODvYw53lGISqZDDoNoHnfFZWP8q2aDfsIV7R65VWP24gWrsVDElsMBwakGnzzasfS/vRF+10Fa/oo7bVGVuIBU8w1aPcgQOCAPoRO6n/SFmro+BYBzZhWx3XlF39MyaBD+7MUoX2Qwmq8TF12myQvnqv91AcacETh8lMUACULvjXduzsOLgTfMM4PCzcnHHG86x2I3DJJMxMntiAwOQ3pMoGofhr0AFsQR/b5iH7xxeyEkwfYsDXIAb+6Iv8mpGeyRBOJ3mlr0p5tpydUW4Pv46iRDbhlboNAPFnwLUk3uO0tvLtLjsbuVZnckjyopmv0UGh8ECfVkc7ZeDDd+jqk9RXPQ2e5Vf5w/7xpYaHYOGZ/qrntX2Tz2CSPph+wUrdZHOgZUpG80v0Bq+mnaFL/2DQe/wVfHEPXQKFSLJyK+7kG7j4p92h9XDaLZjKuL4bHeZDzGsDoTP4NhjMgd9oxd8o0fYoONm/hwz5NhOgkanl5E9qE/hM/AQ4g+91zTWAw+7jgE0ctXn95s1bPik3MtN3OvDDnkf2wwJDm2zg7z7Za3PJb0+s6lMSeviAs5rRqr17bTMB0OdoXH4iXdWn4su0W37rvX4Jpe+fhy5+cAfjdr4EWeEDPKwc1BY76BIaJPyubHK/EzSh2eAWf8HMub2hHoYHt+8ZqLBp9vHtSMryazrjnN97iTOsvmHb6A5dantL/TZhbaCTtudrEz4nzZ5q/2RV2PFp6weGmezx+CnhX+wPH7y+YGR45/5dLKj+0F2pehYdW/6XBWGPO+BKnw719VK+jnYW1vSeWf874Rt7QID30x7ZMsIJmO3WnbvlhzoMWoxPlf4jcPQd7GftJV3tMRMYTw9GTxo8jm/QVpMqtDe+OFzZ7OpYaqv+5xAraEfqW4e82gOeSPR5pYgy/2k/c2/lWbxQbvFHoovkQl/u32eTxv5O3weHYDrqUL1w3+qn6pg/tDwD16RnWs8cgLOt+ELX+upTcKSPcMJnfXhlHBmgh52tLQBf+SEDqOqSfO65Jk914pM0MQMZ07EZKIeviTt8qH8Hhx0Py1e6nXuL71GAQJz+Th0pWDrRXp7mWLyVoTII3EWzItApTvnXth7eqR9MddA3MBwdLEoh5+wa+DZjBUt7gr/9OIoru5PfA/+X//P/4SkFVgnF62fDUrCji/nV+ajICIpGoIOw42xHQwNUZwW7GWnCAIG5ZXajMEb+KChF5vBQXkamtOVXR+m5vPN+zCxFhrT612+Xh8kfPBZs99TZDUPyx5jJz9D1WZgJPwZBMCcPwamXUnZpBKbnvoENCuF6LXcrQyPgGoDch5dO6kg6WQzEZPWk+DTS/Ko/lRQG2igIg6k+KyDwpp2BVxDyjHPV4AAPkx+vdYJk4bln7sHbyCaYOnpBKt5+/PHHnSEXAMOTgT995uz24ovP18GAt47INyHhNgqj8aeDjeEpvkmCfvSbnUXn8y+82E3zLl+50oEe+oCX8Fh0g00HXHeZemA+189qnQ5c/JpdtR0GLcy6KENObSBJS9YMV8jtORrGCSWTUVjygJ/kmbrMFHjvUkI7PVm/nvtdcuvMebw6r2HQN6P67r311tvbe++9u/3l3/7L28U4uO+9/2HzC451IDqzcYqmYXXwJY3QUjz6VWciddEB7/WRF3573aHOfOSqjNUzZEd30/zalvBQw4QPHVZvQParBecTjHq14eq1q90rAnxldRhm691Xl9crYvLKM89J80c//vH27W9/u3rx05/+2fbBh/YGiO4GH3xEN4dUp+8ajpbjXb92I7jg5+RrGwg/CcZAAh3Fj5PBQQsmVzAFR4e0gyQ8IXtl4ae8VyQMQpGt/SjI9Hjycxy0J4gzfq1TfaGiThsZ5zlnmQMmLxlMoB/jutNdSV3k5R7+sAvaj4MOuO+Ar3vwWvRZyaQDtXJlDaSpR/6le679Ljiu96eVD2xYGaRhjF0vXWeX8I8NlGympRPnfOAFGCu1fr9o2FfXqtcvfVn0wElyLg2OOZc/j4YWRn9wKZwevdwrJy0apa/CC+93sHqdv6C+93z/78Lz66kwcsiH3v35+kwb3z1vHYKqXX8hLfiLVzrT3Oy5tGBL63d/cqdHH+W//GvzDSFWAJi9ZK8fPb2/vfXuz7ZfvPWz7cbdG3VQ0+PlL/WmQL9nvFuqyYkPNa2PnT1+PI6tVWf0ZoDv5E5/DqRd3kk7uFddo7NAwpstZffZhhUI1gFMHk66maC7sbO1R+F97UXqZgfXqiF1spPyjMMw9slmvn61E3m0Ke1Q++K0+3rInnODjpSFn/ObsXX3ukfJ/SBqICN9dvhk5R/8ObBkBP7oWOznmbGvcBx7jjcTNJIdveLo44s6XFveqt2uWasuZU197VtDX3f6j+XRh/mlAWY0wevrYfkTJK+2T4/0qeouX+JcV/gJoLoZWJ73BjsemLMqKvkjh7Hr7Eyyha7qelmceulK6pl+bPgOhwabkRt+QLwOnboDG43y6DsMLqAH/8nR6ouuFMn9w7HDZ86cilwE8Wb9x6asz/3hJz+JHOleg5I8N7iuvyXvziIHXuvMc/fV10ma1GgTPP0LPG2wiguC8HuhyWxs2Bc89Qpj89gfwVs/oRfZY5mVAavtNrzIOf5Ud44KBnerR/LXwYr2P7O03YBYfazQhmdWDQgY0EXHrEQMOs9sZfnEHjgdWwAvuueg6+QBPh6pL9i0v3XU5iVwAsoAGl8H3PZd+YVLGN12z//kv2gL+mYy9PxW+of6l7lGY2mnF8Gb72IQ0AbCPofMV7Jhb/24+2zclkDXIMnx2oV+cvj+7fgiXiPVHpIh/06kP/ZqwsmTx7ar8bvQKviwIvfOHT4X32Y+1zv2Ie0lqJNXBwz7atKsXqX3r7780nYp/lhAVy9MotAVE0z90kl8Ufyxz5F9mujmtFd7HfB1rfJ5uN24dbP0t03uZNCvZ6TOvba7kxXxGDSoj5g21q9dRT4+qWo/iWtXY78CAy108/S5k9vZc6e3+4/vte104DEyqG2KHt8J7V0REc2lL+qiM3TQhJnPHGqz7tn7QTnyWL7ArXvx9/K8+p820z2mgpvBWLx08MPuRu/4a+QJOD9G8Ghwq4OqeUaHZ8UYuzT60/43DF5f4VDWXmFPiTR9V87KM4NI1ac8eBAdsnqzdit4HvEJ7uBvAs2v1bTwZPfIVbu9k/7n9t1bfU3jbHTkh7/2w64cfOutX0TesR+RE5+OfuGvwUbXcJ7PtY5/hnb2YAYYxDWh1QoSSIampdt91SC3XPdvp/e1o3lG0Ghf96ddHoz+zwrNQ5Hv+JeHO7BtdRYc1Au+stosHdBuU0XLrZQsgfvML1qvX6l/7PHkVm9tTy7khc/cY7/muQTH/Ndf+ekIXQFFPaUhBeix+8rHW2zd8vuVB88W/oWf84WDQVJJ3jlmECWPQicCx97DQxm000sZ5HdfHQtX8oWf8n7Rr5zna7WrdrpoIG/tTT74AW1CX/49+B08nHphdODf/V/9K7l2Wjh5OAjqtBW0BE3CeEr59AAlZtw5QBPgCqZOaoxRZkaijSoIQpLTbrSrwULOdWhr+QyEBWQ3rltGP+8tIYgz7jkhYSwmqxsOjNPtGE4GkII1yEVYDkl5Rs0vom3UBi8bdrjvmudQpZM/98z6MP5ocf0gDbXBSQwWqOg0+6JOyWcGCVJQRDpWIAiKvF8vYf44iOnkwgOOP8WZJPA+UkelgyhpoIJ5Smc0dSkPbdQpor/Ly/OcIQQbnjoZPLVJIX4NXAMD8546ejgBVh1Udidmhca80x0YgjKrEGqAhnaOgZFmRqifJ7lwsUEkXdBxw3GUCd4zG6KzxXq8FXiha+SbIFOQF3wFy+qeryacaCNbwZx6xygZQXVuxsnmPJa8+ZzcjGYx8JZfdeQv5ekH/plxL045Jwvl2rijW0Zl6aqOG50BVsML1+pf8H/nnfe6AgBedMQnI8Ggbx05j046pM5ih17OOP0H00aLA3st6Xra11XIkONgM0PyISttwxIvdVtpMY6sQardt2BTxmaaz196fvub/8rf2j75+OPtj/7FP+8AgjLtVEPbm2+80b0bfOXhlZdfDdkHi7v6v7z85fZ3/s7f2f7W3/pb2z/4B/9g+9M/+9PgGzzj1OgMKPQKDIyYP9Nl7xaOUzabMY2Bcq1N0OXKO/XrAMkKPWDKg16zJWiiJ647Cqw82ZVDW4OJo5Gf994kuqkuNoJDUgcudVjat9rMmlVbg3F4cSDyrf6sNnJ07AXZ4rdYgf6AZZCNDitLHzFhDUiMruxm03JNBjnp+bSzBGC7PGiSz6oM9dHr6XifBTEcR21R/eOczBJXg3eegwNfRz/xk7xWeORhbeaqy+3+Jy+MA18qjoFJNmQJJ/ndXzi4JzWYnmK919nAJHU3L94l/0rl5668536LK1sUnfFMrzI8HD3SPuWV1q+knLTu7b8uzBz780u9Th3rtuuAb/p6Ge3dWUfTe+dZWnm+Dh/gUJRy8PbPf8EnvDR7df/R7l3nOCppvduXVz/b/sUf//Pt088/2R7mOWfyvqA/PODIsIP2/rCc1QAsGJwam2ayt5VT8uqzrBQ4dpw98b751gFTAYKkHflKCfutD5gZdA6KwCkw8vx8+pbzZ89NW+S4p09ay/bDneDDIRDMzIx2d4XetRX2BdV37tyKLA2WacPRz519tnT6YQKVad/TF2hvcHeP7RaksBHakUEJ8TP+LbmCoy8YJ+1AX9dhP+mOZ5bF2iTVIDh8ZgCiqEfnJ5AjLTqnTalfv6o9k6M+VNszSOILO2wex36WbT8em2AVUaFQo2lry0ZVF9qsUmFY5jUAGqS/UY/7Xkk6f+7M9iD9mC+q9DOlnXEbu2OzU0uWR67pAwNzdEy/mv6PPMMPuLDZ/ayVPmunu8ppb6cFTuEtHRZkrWBAWZsZz6axw0uvP7afU48j6NfRi6748g28iICNu3njZu1XfYnwmf4IHvQb3S8pumdzvBvXrra/s+IJHh0AUlfgeP8/LJv7HPRcCAz7LnTqJQf6AzfIwNuMaPvo4CkdTX8zA+67QaTwQP+HL/TLAABfAe7KPLJ0OnnZ6r6KkedsOJj4JnCw4oQNxYdxzsc+gYFesoYnnASCBpfaRgxopF0ePBA9CJ5s9YW0o+UX0md9Ernio/4Qzp0AyLn9p06fPdMA1koxgfOt6LFXHdHzILC1QbQalPa1n5//7O3Uy382SG7/B36J/oOuHIqtOLG98OL54v3ZZ+m3v0i7iurYc0mZEyd90erg9tprr9Sv9irdvXv6nTPtH25evxP5ps12lakNl01+Pdqef+5kg2J6/E2v9L7yYm0FXZC0HX4UG+NLUbcS2KvPLDx+nDx7svzVX+FLvyTEBoU+PrAVomjnE2qLR8Mng4B4r43YzO7I0UPx52/Mq67J31eAI6PGA+nvLn95c7t5m0wsT4+O5ThxKnp1/OB26qxVGN71Tv8vf2DaDyrQo2ODV+1EcLx2/Vpt4dGDM3HEoK3+ja8z/lRofTSbLKcH62DImdw3WGavLrEOv/Py1esdADh+8mgHacCnl3RyVrvMZJc2zxaePGUyZ16zfBK+pLHUlz6V+8ppBgYbHwUOHRRcE70mrpEdSBtgk/Ayj8Kf2IMGm4I5dDzr05Xr5F3irof2unjwpJtb/y//jX+9Kxv+X//gv4g8x19WRnsQhINbOkKfOvllXSWCvr7gYjBuYip69PjJvHcuyZservjoVxr3BFYH2QLPKzlPY+MLO4mdifaHbrZbH5g8eb58Z7TeNbgRutgu/VzhRYdKb4jUpp+lXUCcZ9pkSAnfc77sd5O7jrnDdsGLfEYG5DcDBg3E9evBs3zN3wrW69NIwUeM1dMdbPLGQ/YHXBWpDR1wbt+UPzAcYpORQfrH1K2PhQeZSOVLftufRF74h87K2e+OtIlneSpzo7/+BQfw96elq9q5OsVc8pWuVHb/7thW5Rz9KkeeO6QDv/6tVwIDkHH2LO2h3GZ91erzSABoBFLkWmOnIxisKOiMuDGcU/luKUoId60hzgwnJdsFdEHazEZnE+JETYDJ4XkYR2EaNzwwW12cDgYXc4z4gSN4hu+hQ4KJGJIotOf34qjpvBg6jRQeypYR6SQexSjroCyj1iGYWsEPm6TN8qE0CkqbTsg5JR7nZpxjRgO/0FDBVYHjQCSooNxg61TdW4zX4JaScwi73ChlPfMroGhnlnqcC7AYYTyQ4FnnLDDgceDpGAjpUZRbI+NcwaFGOcrA8PusWmUU/knqq+PuPPDA5YB1l8+cGzxA172UowMch3a45LCTgeeM6PB1XgfAPzwRFGkYaDey2iVeuTZQAZG1YgJPj9RonqrBlufjjz9qJ0uR6YJv/Rtcoi9taCmfajrybLZWObjQLzB1Kpwis+8cCIb6ZBwePKWTR/N7J84WfjXgT11/8tM/jQ6OoaMvOqpTp86MXkbOZrrot/zKeUfdL1nARhCHB/Qdjbdu3eiyG/rKwYYvHsJRfkEXQ7w3aBXZc7Lwo3rHqITXL770EhF1kIkDw3CSj0D5lZde3t54843t448+bp2ce20S7tdDO3364Q9/WKPw4ccftqPQwcOx7Th8MoBho8znc3zwySfdC4KzgQ/eo8M/+DGex45ygMfwwEOnttp823vyaYuT2JA4+MEFn8iH7OqYoi+y5NB2oCAwtV9L3/BB3hkljxOQdtRZptBF/mhSl0PiVMClRi/ndHTN/IEjiDIaevbcDMZ0N+vgRv/QpRxeah/wlTcP+kx5MwFaV1e9pJylwinSOu2zoCNdesbZx1f6s+hcwTxYbFA7ELDZwuDifkf56VFwNwjJIVEffMCwizV6JPk5zmwmuPAEE46u8YW9mHxWcEwglwe1Re18Uxd54ofy+GzppL86sflTb3m8w1XeVpJ7+Cy5B7bj8AFLDsfOu/bMAc76leiCOqV1f/IDTabpaINzeuHqBzoKP3pCfwaH8CEw6MSS01M6Fn1cOMFT25IfTX57P4lDEPJDMwcMvwM5vwHUAOhmAmQ2zOqTR3G2bt25ub3z7tvb1etXpm0cTftKe7x6/WrhcbZr27xbHhy8QnP9+u2u2MFbQez5i7HFceDQb3bOEmGOsFm8mfVNW0wwpB04vKfutar2p7ErDSyiG76PXp0Ir48JgJ941zRtKfXTH58uw6AGQamb84ZeQd8EVbMaS1syQOE9XG1Nn9zNzRIA6Rfol8DETu5oQh8d9574iROn2sfUhkQWaKKD8L7/QEAyTiSdPnf+bL9ws9o4GbO37NWsjoq+pY2hyeaeZiDhzSnqrH6ewyfaGlrYzpyH5rEP2j/8B7/iEZwfPbrbdj3+h9kwn/xlD2bgzs7s7UfDf58xtk8CXuOpPhzP2uckwH344F4HKQWQ44Noi/wTgejUe0z7TZ4ZpHlcfnm9CU38GSsJBMezjNzA0qEE4Ke28+lj9cfaKzs8q8nMYNpcdu7RrVNnTnUmzt4+s5w8ffxdwXzsb8qbKVZPvz4Q2uizTYcN+C77qA6vk7Hf9ts5e/bUduXy5cCw2ayvB0WHU5+y+ib8FYjCx/n4gWP30EWHfDUAz2zySMdNVWl/eFJ5p375lz8TBKsn+npyFfwblK++0oGj48uh8eVXXgrfB0fyNajzqO8VRz7hMftKL+AmIAHD/hbkiWeVd8oZGPT6mvZjsJwhgI/JJjw7d25e90Knek1+LPuGDvslgcee6M/9skOCtr4yFlz4Qmw/3h2ITpk0OXnizPbJJ591sAxfBep4Y2DlVgLf69fvb+fOnth+7w9+c/MFKXQImPkt9h/65ONPOzgYpqYP/0EC+W92BYDBJV+b4p+y4do+GyNqEHR1kiVmzsAQ/8+nkFlVdWvz0w7Y1dmDy/m1y1c6AcdXwRMDT+hhT0xQHLBfSWjkC9dGP7Hv1d3quL4igmh5A4tmv/mO2pCBSbbTppveaz4SGZ8JDw042UiYP8Lnskz+488uB4b2Gb8u7L5wYQbi+K/sx0vP+zS5VVM363O+8PwLnWD58vPPO+nxIPighU3qoGxspQEk8A2KGGSwrP7CxTPb62+82sEFvoF2L0KT98vLV7ebudbO9QN6QvZJO9K/WamXKmp3Ll44m3bni2AzAODLTHh87FhiIgNj2JJ2IeEZnbkZ2dh42eeefRHp1BmThadDz83wLjLV5iyuioyOndT/pk97mD7qYfrYIw+3V1+5uJ04fXy79/Dudi39z4M7T6M7z2/vvn9luxN7cOGCAVQ+OInHLrMT0T2Di72lL4yq+PXFLgMKNu62X8XpM1aXkpkB6bErJrisxvCpaW2+k1ZWIdy18vRa/abDx6atdHIzbV2bYWfVc+vW3cjYZFVsQfiiPnDpoKP+Cz4HHzxtu8svXA0e4yffo7GOgDOZIqnaEuSwQdpc/Z6wGr34LmYwIVj/ITylx/Iv++y5VWh8I4jas2F4RpsDb1e3Nlb4yafm9Uqfdgd/Zejc2KDhEQJCfvsRNIgD2Ul48DlnUow81Df29NETdjf9Wa7hx8+sL1hZJV/00+uG5V3K6QvCkOKoP8OXDmzmHC58CYNOhR9eNc57jOfi5/AutlQfg1rXbPGB3/rBt58ydIJAxgGSDc7CXIC9r0O4y7nszG2Qo+wQC/QK0gyHuqcDHkFL7Vhy3qBWBxMYOnhOBbgamhErs3UCOop2P52vPPKOU7pT7hyCJ8aKsulYPeecUCI4zyfvzCiv95jUP0GJhAbLINLKa5AsmVEfvMcJCFNoU/7BT3mdqfrXc3RSIg22gsuNpRSE0N3MPY8AGOpZLifAGee4cAMfzspqUBIlcQ+/dEzlz44Ghnjlb97Q3IEHuCat/DMDwOkSSAwOAye8DFzP5AVF491T5hyCrjdef70dxuUvL8cICbyxHZfTkKLs8un0OUPlSeveBQSLB3iU+xRwOpQ41zHgZjrgh2fkYcbNiNWv/9qvd++Ad999d/vss89Tdl7nMOAwy2YZq9MqagdkBJoj/dprr5UWHTLedElaHMUGzamD3Ok03nGq6kTnHkOis+KwGQkn7GNH5/UEXxHQkXt/WqfzIPDdbwcZHVYfmQzf0BKd2vEWng8f3WMFgk8aXWiDs/KMBC62097xE886AOVJbmh7awRaPco02E6H0mWFkYtOA/1vvvnmdunSc31NAKw1C0LfxhnwCaNThUXXJOXhboYTf86dPVen78MPP2lbUp5OCBjgxEjhYXds1XZLt7Y4QWfbnIAhN5YOMM5shPxUlU7gFdgGIeii2RQzC21zydTvfycP3YCqjtjsHvgGXpZOuQZLggt6wKNLbMBXUnDGazNj8nCkbDap3Cefxsmy30H0nbHnSHIqOH1k2fqiSdoyOuFeuxewdXiDw8ht8EC3POV1DueSNsAh0w6qH4ErVc92x+A+Dgf6pQ7K5b5OcvFO+7V5Gx4IRsYBnwFBz/G7vE8djg4oJo868MA97UN7VE7etse0D4KCKx1acl34oc2v8s4NUkm182mbdiH3XDkH+hce8NL2lJP81kbtnklmzZZM8cKgZG1MZNdALrhIyjr3rq7nytMN7fWhACv32BUcjE/Xc/Xsp0E9lU/av1/w2VDtlUy995uTLsjwzuLhBMk265uBA45AcEk+m24pv2zhg/x++OFH1SmzGnT7yzjX/90//O+3D977aDtxLriewpvYkd1qHPjQHVpy61Yc5lszI6qx3r6RQBoquTx+yrLt8C24sUlQPX6c3Rgbi3Nh6RaUwhODEnY4T6CetkHuaMfXeX3MO6eHu/z74sXYP20x/XBXkd3ksI0M2tekf4ejgVa2+b33PuxKKXaN3qgc/W07adfnzp1t0GB5sZkOjqV9Z/bghTZ6Lhj98ssvciSoDc5U4+TJCTTYZjPzlpuz1WalgkICn3Hm6Rd43vu1ZwkH7lgcUTRqH1ev3NluJJiI2Arz9Bn1aht09cBuGXfaxvFThfPkyYMOPmoX5PooPL5+VXDHJh0Jj3yJ5mSdXgOFbWfRVzJ++PBe2uHxlDPTbBXfsQ440xmBCt7SQbbNKrw7d6KzEVYHR8IreAkg2Afvi1vGe/68Ae8T6c/mqzD8stPhrURGbZcxIZcv34iD/XRLdZV5yAocsosNuDd6Lsjjx924cTkBmz2CDmzPPX8+MnkhAeXd7ZdvvV++meA5laCAPqPR0uwTp4534JSvYMDbRMj4MQlcYidvB9fLl6+FjzZeCxKREV2mj+wLnYADmV65cr0rvl599YXQkIDH6r72K9OfdJPe2G7yuHlTMMcmsq8+zUZ3Yh/ZhBAekKFXH5CgJLSpT5vTPunMat98UV9d+ta3v7299NJL9Q+mrgfb5198vn300Sfb9Wt3tldeea4D6X0lITaELdUetBv+k0FutoyTfz7Bull/eBvQpydw9sojuDdCl4Gl5557oQPE2om+kt7xna+l3zaIoY3Ux067FiiQ0/D1RNqTfXjm09hRnbHhkTma0Hb79t0GvWC4/+ILL7avhIc2eC9RJl3UV9E5vgN69GlrhS7PQ151Cs5Nemnn+I4uNPviQAdP2ccw+dq1q7WlvmCi3clPt6yQEKgJlK3Y8wx/tMsOekdCJ8PHu7eub9e+/Dz6eqwbW8PDoLSBiwl4Dmyffe61hKvRPX2QfYK8Kphg+fh8gaq+WmzqxUvPb89furQ9TF02TfaLZn0iuz79uYE4ezBYgWP1ERt1auKO+77cZbXR47Rvn08+WxlfvRkc0+70a3ROEHsigf7xY6eit7fzzKdDt+25S1aHxJ+EOyjBnbysXHgSe/XAp7Hy71hMA3/iRFcLxDZdvpe2YFLqSIL82fDvwvmLrfvLzy+nPd1Om45/eoSvGZ25eyD1Pgm9B7ff+b0fbQ9i4N96+91u7n3mtK9knd8++uR6yqf9x3b3k9CxpfqDB9qjxpEj5IQv8xs0ay90c3qe02m6BoLpfaQQmQl+c/9c7Ofpg9vdzgE/jXzN2ts8/fF263Ziswcmxfgl44NQEnbVoDZ56it9VUNdcGJ/z50b/0AfxJ98mHiIXld3oiOx0OV9B3AiTzrWGCZ6pd3zb9Sjz/HcwIK+9/6DyCD94sPEEoeC04G0O5Wy1Ue8a5Xz+i6BQT6BFP6a+E19vLzA5Gv3SyRPxi8Q59DBAwcMNHhVNzyKXm9P6Njh2sUZdJhYCtfd57+xffRfeUsW6vslB3/OZAYaBp/4u4EdUTX2ZWMePLzbeLt7tMUmem1iO5j2FXzrEydP/bWVAjvg2mZr36L7BrwInr3Qx7Axjx/xAcRHsWlP4zOlfjZY4QP/8u//zlOjpwJvNyxdFFgRFkRPxHCYqbC7vI3efGrP6GodogCxGy+hMII1VGE8ZtRpCkPsHLsCW0hyTDATbE5JFchIR/KO0Bm9dEg5l18+8CSCN2tGIVZ+dRKSUU8zsQzPMgKSwIl7K5/k19I+OHAAdbhGatVTBzZ5GDXKyCg2yI6yuOdceQYc3vI7OPcMrY6StNdGMw0QgxterEEMoy7uERolWDR45mAcKdKDB/PNWcalhjvPKLVfuOu08GeuCTn1ROEoCNysIKAIi2bOIwMur3JSBzBSF17Jc/b8uY6ae++fcTU4snhnM0LgPvrowwaYOi7w8GJWdkRXA2/9MgR4AT98Y4R1MLlRhSfTu/eMwm7byy+/UmdH5wY2p8P9k8dO52fotuya4vrEng6J4TSjYTbLey4GBCqHyN8zHRTaDAYMjZy2Z5+ZoTMcFPk4IfA1Oujb+AwEvebI3YU3yx/iZxBryYC8wBq97D26H7zRr4OVvHurPs+n3pE1fet5/uR3Lvg+mnZohF2nra4lzxXMKddnadz7A3Rp8V8+7VE99Ft5PFF2no8OgKm90I3qcfJLOgX4P8OXI2Pw7pnxWXzAw26+k3sdeU49A8cxg3/0y7EcKM5JB+HyzwxmUwy/jtzoc/PlGcfNYAdcFm3ajUBQHerirMHR7GRtSYCSMZuSB9UljgVH7a/+tb+WPIe2v/+f//3CtmzbLJjZR06+8ng0ePoayu3ykU3qqHjaVGfUUqdZk7NpA+BpozoCbQHpfv0x7uVRZGrJmWW0OjJ6qu2zP+pD2xrdpuPwoAe0o7BCx+jLV2W87I9EnstejsxGr57lj96kjHaHvs7G5Z4VV/SJHqjbACvHTnlwpuwKVkfu1XO/gf04Hbpno6szK+bAJ/IpLYEpLf2dvmPK0z11OTz3ik1TabViY7fKJHnRWv7Jn7/RheCSfOiCL9y8HoIWZdxbekyWnflRunKKhFJPadEnBFYHtWNb7fZPglbf6DzZhrUbP0d/6T+hmSFEM5nqC908F+fOV0/+b//X/3T7p3/4T7ZLL5xLniPR5ziZIZFDPm1Fe7MkXIdt9uVUeBp7At+2GyMBBiq27Vwcd7KD2YP7EyhwVuFhcKnv5aatmPXnkAkUDHyyu2Zy4cxOFtfwzC85kDK89F/Kk9mDOFTuufY6kYGAP/7jP64fAG+HPo9M4GRQg0OoHsGq+4JijjscVn1wpQ/eNb97194/0xdbWUBn7HHQpdoJ8u3o9TAOHvPbTdZC8wRNse0CpBO+enK2fcf58xeix1ts9p3tOlqiz5xLAsZjNsM+JTdv3Ek/c6v3Q3r0YtqbtjgzgwKX2IE41GfOHt2+9703g6+v2NzuTN7dO/wc7Sg2vM7s6O7MaD/dXvnGy60bLeAaZJ1AXIDhCycCMjZlXmE8f+Fsy/fd4PT5BmcEt2ugmx9iM1c8w78g2r7MzCtfQh3TrgxEjoNpRvvylau1rQ1EO6Rl8ElQeyB9+dnIKP3sDfbNV3y8PsWfSR27YO7sOa8RGogJrcGPHSXvN954o/23TWEF8wL+cYSnndVvij3ADz6ZLxYdid1EKzmz/ZZNW93SQcvgiiYD31aiWB1yO0EwH1OQjG4zqgZp6LHVEPrmSwkE8ZstNkPHB2Gv2RYbu1m9Qa+1V0kwVt0OTWbcvSqHzz6/pt2a1GIj5EcDnrEXaNKv5WntnH7QwDF7w3/1HF2zd0j6ifgOsypyeOKZMvaYQm+qiPweRLbp2+KbfPDBB+X7D374vQRJp8M3NoZ9ZNdnsEG77UBW8FoDv2wMfKwmBV8f4zndoE/sAvzpQi57Dz7qRiO88KM65Vnu3bs9+04Z1AFbLBG2lE66gK7eL0/DkTzTL5b/lpFHVxrEGbgLoccjtwtGqZ4+2I4djg955kTaDFs0gyC+xODQT9p8+Vb0ySorfhBd0Ib2Vu6FbjQ8TH/BPtxP+8AHMix/YkfYGqtj9KVS0NuOhuf08V7um2i8efdmcHzagS58AaM+IX7GFggaTwfnmS32uUerXafPN8BhgPLcmXPRBr1z9Cr2x+Zz9nOgjwYuH9yzeoJv+Lg+zZn4zuFqbdO586eZ8+63dOigzUjTpz3R/58sD65c/TJtJH5n7Ayfqauh84d2+J+/EPt9cte3H7CS6XT7qBWI8mme5r4VJ139G8pOnDgbezuroSWDqfLaeNnrtlarnI1NtWLK/jQPH+tbDEaBOYPWh3avqFkFcMuqhfjMBi4lvDAQYhULpaAvD55ElxqPGMC9H1s6k7Y3b4r/IvG4JUePWV19JPUY/GDLBqfa/vDo4UNw55UYq53o9p074y+myw3v8CTPj8XHTaxwLXRci00zAO+z2SYH2ABmkUYcj+27H5jpFlM2/ceMFbQO3eyTmHB9QljbgRBq5NzzmOuW4a66pwmm+42ez2BzdZMNThl6BQ734lHq64qL6Bh+0Bm2+unT+DPHp48ZX0z/9jD8mbbBjnilwYYxs1k8G584zaqBwGVHDh2NVp02SJIYPLzRZh6m3+fnKcO3upd+7Mhhr13znwI3bcvgh0nqvvr2N373d2L3sCkAKVUIQwwkZ5Z7liVr9I7x2/M8Cqfx2GAClwXsoCjrgKHr5YC559yhnjGsnGaBvBETKxAYpgnKlecALSNcmEkUX4N/dm+M7HLIJpgdPFZaOOhMGDIdmvyTJt/K4xezAqD3JUZPB7M6WM4PzWFAOWV2WNVxCTQY0g5YxBAqp044MYx1tlJe3WYGON544LrObnBjOOQRwMCAEYRLaczhWfnaP50POnLnEakM7+vgxVFqQ0zdyoE7gRzZDe+QqFEtnM6nM3TfTA98zX6ByXBwst587Y3KyHvlDczS8CqrwaCwi1sUmJOENk6I+txbgyDwqHGNQ4f/XV4bOma0bUaHzSQZ1BB0K2PU2usEVhLQCfhahdKR+hhRo+5o5hiRDx7AlaEVyNdARqycSrrG4cR/gzVk2QGSdHA6D87JsTRA9eusVn1o4CSSq4EoddMZz9oWcixdrIHG99DcTyOljI5I2ZFzOsrwPe27OkVHlDPKOgMOk+SHu2c28WmHnaS9MQrd3CvXdBYfOjMduZLp7H0wy13JAVz1Pk0ez+HXumN4wKPHxSt/ZLV0belVr3O4oz3MeYxh4KiXzkg6tT7LpSCF04EO+OnIK+vwkqGbNj+62MHBnAgmLP/D2w/jIKmFU2DgDB4AgwP/GXFVq0FFMtTGze7hdfj4lC17vN15cK+G9tVXX93ee/+97W46HU6DVRpeg/gy+saZAr8BcgIxsjfbmdbXzxba1Gd0OxXmYM7hUB3wm3tt64EhEDWD7xpd9oJACB2DI3nCy3MPtGNuSANj9gfzDnLeJ9AFn9Oi7tEJdnMGAcBCm1Ut2q5BNHnAxk+vOgns6RY9pKf0CA85/+OwhpfBUdtZspPQC5ZUZ3yHtzbBdrD/Zl9qjYIPOOyiX3YDvNHJ8CTtzEAgvODNdgR8gwA8c49MRuuSgodOkF7REXe1WfqFZvaC86Ms3DribXf3/OIbeA6Jg0yvrl6+st28frN1kC/a+toWfuzwtsSe7IzGB+U4Bmm7oY2D6BUE0yeu0atdHUnAJNgxmGTQtMvb07m+8MJz4dXD7R//o3/cAOpEAjCDnHaF9sUOfMcPcCZA8f6u/UbMQMd20J84u4QhIGCD5SUfOuEcLxtMxaHQV+CLfrv9Cp1JvraxyNO1/oCzwFZqf2CRl9fg2Au62SXRqRdPfSIY3JOnTySf1SqzomDpCZshWXLLwRndmXbBhyA09bvvd+SU/jEPyE52OGuHfAr6aqbk5vXrdei1ZW14ZlxGB9gU9kl774RByldHDj2ujNXFYV99gAMf6L5vvi+Y2rvVf/ih7iMcyfDODPKT8Olugn5tEX+r2zkXcKANDnixVsBoJ2ZswBFAwYf+L11Uxi/9pXcz2DN8Z8PKA3bLwH7wrZULveSrrcG/djN+AV2Fi3ajnAEGaWzJlNOnYq6BIHk41vMqwe060waa6GhtS+SBZ2TKBhj8Z0PIRpvS18GRHmiz9oUyCIBWA+76zrZZwmmZww3G8Z08LA9HPz4ZiNF3rEFzNHdfqfzBs214mz2S+AdmxakRfoGBRjyku+qhTx3sDcPAb/+coK17JoUWg60IYZvpA1vVAfMc5CNPfbbIcnSWXOnx+FXaEjspsCt9O7tIrvKqEx5Rpzw72NUV5Ld/ssAgSwcRUwbebA79BdAGtP/8n/9Rnh/afvf3fif8Opv84ceubdZnY4vyp2fWT7Bl4HeAMLA7kBuYs2KGPo6vJW99rvxBXX1wJleyM3jDBln9J9A+9DQ4duBhch8Kb9UPNrh4pn2gCxyz4PwLOmwgWT3yGSjvO+WxCafCu3Pnjm3ffP2l7cyxtOP7t8sfgSd6jgiOBOOhUWxhnwlfOuinKVM3ni050SXLmQ3iPoqt6qZ/2mv6AXixyfctWw+sBw9tPPo4fuOltBW+xd0OFh5PMGSCEH76dqsmDM6oywowvDSQikYDqYdC2yzTDn66wdjZo+kf6Ao++ULCw6fkORMPaeFxMZNxp0tWJJ8+fT7yOp06UiS6fift9lY3go2P8pDPciJ5LkaHDmy376XdxVXlM+qb7avwNLw1MXUhfYz2c/O+VyisMHq4nYr8DucgUzzSLg9GJnisDZu8PWJT2gT4bFYnL9LmTd5pY/oE0r5350H0IbYtFHhFI1kj7vGTY6HCQ33cufgQNnL2FYPxV8nbQJbB8XPnzgc/vgBejq8L+N176tnZaO0heisG0zbhpI5HaUD6cyul2bgJfsPT5Ll5y6fT9VOzwTa4ByInK2Pxoa/zHLW67HrkSqtiNxP43rvzqKvN6PrFxAcnotsGLQw4ePUi4Nv3wYM9MkGDN2yI1228Zp1b0Re0pl3V9uhzxm9Eo1VlBjSga58bvh7f88KFM2kHXvNi28PVZGDba2NS1+076T8Pxj8/lrYa3pAXW62ZdW+Kwkobir6or3TzKwJrNpTk09g4VR8RXudZCN+OpH1YaRQD0vofPj223bx2L7g92k6f1X+kf0rcdO7M2e25Sxe3A3/tL//WU0YVU8fgGNWYYLkdXGCN0aAmMcQc+AhepX4JiBJgHCJ1pm2QjOKujN/VOa17LZtDmtGrSeCq27NlYHU+NSxllFaofU3jX8xdOC64NUbBY+qjXMN8z8yWcBqMOhNGncwdDAdFVabn+bPx0zKq4FACUNHe0eDA6n4DuwBCOYxs+fwqk5/W72SWPI+jv3D2bK9sEsOn00P3wFF08GzwlD9lGmgkDwNIXvKWB+HVggUG57/1u6YsSRrcogvPu4Q++HBQ/C7a6hhELt5d/P73v99g45133t7+6I/+qDCtBpjGO8ZEI6fQOtalV4u+cf5G/mjy3OG+8mfPnumMh+tZfng3jeV26eF8eF8WXWCO4V86NDqLTkjoJJMlHfKtPWfGUh7LcziCpTd5OCqlN4bD8r1zF7yXF5wDkzGjCToW+ALC6YQ3o8H4jPxCW67lmUB1Olo0wNkrHh3Nzj0GGS54BBD84U6GruHCiNAt8pCN0ZYsy+SM1hnIA2VW2cEjzhoHLTioy7GWHjlfcl2bV3HQ8RyxLZv2AGeBzgqsa7QxY4drZ1iDm85GeXLWGaOHjJWvg53UAC3PKyuGJAmvtFvA51luhsa+j+Q316fiMJ4xKJQ2cP3a9Tqu3h1E86Q4Igk84Vw6I/MaxeDTEfXg4Z361emo41GM8rx6kPpzwHdBg7O8y16AK2AWgKyBDve0SchCQxvU6WsXZKASf+Ooxvbk+dgRg3hGyrkQ7j+rw+6/yNdO8Mr7XHCjf3RIRwqn1W5tjLR4oHygtLx73vm0m7OVDRykDjilU9YZ7fFZD5G86oCD1JlRfMp9eKtL/S0jwy7f0u867LlXRxzvIzfXyvlcKUzpDr2SP0S1/dBR1+qSn01R5xHvpO0E0baVTr36JcDMPZvjzaADu0+WdGoG0dSps+bQrwCBKLz7yEJWt5PUJXi+ePFS2uzkFwzQYUFvzHltMWeYnDjO1YnIu20idcmLlsqv9pPsZzaNjEprklnvE6fMsh+Nw3muTtwHH3y0ffjBh6ErIIKj98ZnQ9Q4aylnxgy+eDM8ZFvGLpLJg9gO9/ALHvhl+eDI4FGcPl9w2b2yF/y0SXTASb8gNYgI3+kaHPAWvKkDYtGpnX6hybekF036yNnFefqpJe/mkyFlRt7TJt0jS22DnNijIFjbXN2K0xcxh/6xE2ag1kBO7UiOgRNIRbTZUu/IU90GXrp6JOf0WfIJQrI1KFCbkLYbUIXR1hSYlldOmxo86Q27gRZyNttssK7f1S7PJ+jkpFppNoNPo6NqxQsJzvTcoAI+ula558rDWdsRuNEh/cEMZDRb0hA54KYdztnwUhkrOtBFL/FVXtd0tXBzI6S13xK0StqLQY7iGWBs+NhffWbyx+aY9VcG7uTTJfHsHhuWMsrqw+BCRl0VwBYC2TaxbHng5UDX2Ed4CirHF0SDA//YHck1HtcXShmy8Dk77QbCZAUfKwemz57lsgse2Vt1uvoaeLZfrjxnR3+ytvxb0u7VhRh6jWf0pMtzk+gJHqKB3PBj+rTQkPrIBe1Rs8o7FReGZKAEXmwKa98Gn2s8U2Da4LPVeXAxePOzn/50+0f/+B9vv/8Hf7B9/7vfrS9Z/U/5tonqAt6Ova0tynVxyhn/GQqlPTgrs/jjfOQwEyV4IT/94//SZ2XkPRL9lh/NBZi8aGeLJT6V64GNP2k3+W2bLU9Tb/66N4Ql5SZeUs/zz53Z3njt+e34gcjlQXQ4MmaHqo+xk2Te/i/8IQX6VJ4+DVxLqZMxoIubMr7gYYaUb2UvC/iTCbxnRZk2MwPg04bTJiwPN5tqgCNwDabTQ8ESfvIRuxdK8trRn37SN68Izefmpj3ysbuyKbR35jq+aTS0vDXQfryvTsVWGhhPHXBIjB84JtMMlD7Y7gXPeQ3ZRt3hY55b9RHMGbd+ahB++qzyN7TY5yL/8ht71DbB74h9zfXT8NUqDLRqLyZtW1mSmOTpEwPhVoIOL+4FBysb6NcMnBi8pE/HQvex6jZeNpiOHNBA121yzkYuX8BBVjZktPeVVXInTyXwDY8F9HhEd7VPvKdzbUuxNQaaWkf0AJ/tQaauqEB1KChUFhqjPBRDc1KGbYpVSWwc2T0Ck7/woHDZB3wM5ul39FXT/+sTfFaSnmoDBuXYGzEO+PoTK8OrYkHC3mH3b88Xw7xmhgdP0ww0Rc+1p+OnorvBp6/b5Pm99NmdxMpzq/1OHD9fmq7fuFY5tr9PBcp0kjg87WrY5IGjPTHEJPwQ7Vyf+DjCMLDAn6t9TD0mHAy4oUNb0D7FSvyHc2cvhP+Re+wd2kxqWGkCfv2C5LdnDPprX/4Xf/NfSv2MC5YPcSrHOUS2o9sZogLIfUJEhIRAjdlzwQYCl+HBFAqpc8JkI05TT5R5p0TycSzcpyBmlj03C9f687wKEThGb9XXzekYpYCiPPIxpH7BhKf6VhDDyBmYWLO3DZzyfAU0tA5Nyio3zJ+BB3WMAj+jS8fiXEfD8LQRpRwa4NAR7sBw3caTZws2vN23e/zZOIF1GgQmgVvcg1/zBx84aQPoYXCdtzPAk9IwHVIb0I6HEhiered4xrjhszooEznV0Y7CMm46LzxUR2csg7e8jCya0Es+6nD/t3/7t0PLve0P//APi7uyFFJ9DnSirXzJL/5VYVMWXcU599RPWcFvw8hz8NSpMYOlTnrktYoJFMdJndkKmzHNPgP0Bu5DE5mxH+FDyg5eeKwzSQONTlq6++mnn2xffPFl6Dy9/e7v/F5XQbzzzjvFf+pn5NIeksBYeKlfo1PX0h0ojMyn86Gz9IdU5MuN8lze/bqkfYHBsFk+C2cGy0ALviqrg5KfM60eMnUNp6UzYOKrY+E7fKAvM/NQXubcL16pq7NA0QGOIafCJ43gv9J8c3X0U3s5mg4SjMLL8+4BkPo5PqjV3uCmYycvebocLDo8TvnYE/j5hcsayCFDHecJAzipQxkzXXUq4V54wUdnF9wX7Su5Jx880Q3+DoEu0XI99wiGUzadBO1hk+gKsdEdBfvcX3BxvhK8zF4ou1Lr3dFUPPA5f/BjnHU+7jvw2goav9Xl8FuHNWXJKPRCKsk9sGc55H65jgM4M7ozU+kZeNPWgpMR9cKjb8ruYIWPkKd7y3mePIEdO7FsBx4YsW87ChxBTO/veMqmk0H1Wp25J4ELxwecl+h27U2O+SQRJ3IC2NkDYOohY7M2QKu/skgnv7fCAM6t837P2+7gmo4SDq47g5VAUX731IEuzjYnLZBTxrvypzughg83btyO8zyzYOTazjmJXdfej8YGroQGPEQfu4yO0WfvYs+Se06jJdSvv/56Z0W06ffee682BU8uXLqYdj3LbMmgA0vp6LV3bVcddLGBQJ7dz68l5DYgk7eBRpwz7Uubw/fuqRH82Ao0wxGcdUhg44W+gN1k29kyyHd1SOhXHxujTQvUlaUvDjbCL/gdYMqBnsoL38Kv2pHwr+00eTvbFj55ldDGUl15Rbb0Imi5z15QKfDWfjgG4NiUaStsAzzGBklgeyZNe2Dfd20teRxLp+mtgIB+gAl3LDGbiD68oL9WlOGpfs79Bou5D4by9GrpNVoFZPCmV4tHeDPt75kdcC1N26GvdNOgAl9gXpuhZ4PvrFaQyEP5wtEWtGOwcg2H1hdeeu6a7U6tvQ/WwiWXTejXzuisA97KsZXasfzSqnNgrlVlO5sWYMuRd9B5QdfCubSGt2RafNAbPXIfTOUFGPijvOtQlec7Xcr19BHTP4wtHHwc6ln5Cit1drYwafGafj2KM+565Z/7I5cWSp34rk2Ao72sPmZ4FDySXxvtAFPqKA15Ct6BHV6LJ5z2tt/Ux172S1KxXWhRp1nxZ7bXMyuPjvWVS/r3D/7L/3f9mL/x1/9abN68Skdf0Oy5/p7M8N7sOZvndV34sRP6cHs4TRsf27eCdHKA35I3nDvwmTwSne5EARpzDyzPKgd/lcPQWjmkjPxoLSx+BL4lnwE0wSo7bsb0Cb26d307f+7Eduns8e3R3ZvRDXaarUqfdyJ2gXzK+9Sd6BfORKouyTMJHwWpa/f+sLHypZ+kxqeTp7qd+zBVP15ROvzwLr204gWDS3Cn+/hMJh0A6MADqON3euXHvh8mFkyy2BjQUno6FE3dLI1nH3zh4diJ6Etg3rdS4Ul4GDmeCG6+CCLgs1Gb14oE5fqOJ09SPj6OfQsE4/gDN/Rjq82r6aBXh/TDJrIEmDMBwb5a0fC4NKDfQKU+4XhovCfm6atKVeGhK79soL6S7O9GDoLM7al2Ev//bvp7Hlb6Me+i8+PZRfKmo9Xn8Bxyo89Woj7o/gSHjtgrS5+SOnI/yjP+ZWigu9pESteeSWCNHdgNFgRJdJAVn4HOGkw3CwWH0Wu2cOxBisR+BVCeGcRbeopfeIuXjVvJMjjBmz9hsOKx/RpyT3sMQskDh9i9yNoS+uPsV56HQtnqB+tf5zUF9M+Av7a5cFcX3sP/wAGDjYc7SHQn/Z7XeehmHnSlhpVRyqC/bTX8IpNwtXLGV/pgg1GH16KsztLGfJEo2hE4J/qlDHvWkGVXDURnDfqabNR29fP6unuRkddGus9S0Og+Fv/h3/t3nmIKQWJcl6yl0F7AEgetQk7ljENH0XOsjnQpw5r532+gOQHteHOPMDmplo+B4/mqM4/24OhQGDiOicaFGV22GGOkcVoGTrCW1ggMPCdQSzJqmvJvKQFFUkdU2c3knMRgTMMZJ3cvUEiSX8APKXd09PCmeIwyuCvAWg1udeBg1KioK3Ao1sJFPjBGucd5ZfzVszpU9Y1TOQZcecqENviWn1Ushm0agnLLaRzlHHp0gPgjD/xqIAKvckgecsYP+Ggk7jXYDyyBrVlneV3rQOrch4/kwCDYQNHmUAZsPvzww5ZfHRb86QaCajyc5x75OXdwEIxmUvQ+T8I7ZeG87qGt+pZ76F/441P1MdeekZalXDXyaQToHSeHvobewGDAfKoFPxgTHctbb729+XyepXd/+bd/p+9ee/0AHhIHZgKHkQn6KqtdvXUKcr6uJb/KL1rkUZacOcEvvvhCabLrL/5LNfDJ670lHQ6+g9kOJr/ahbzKJWtgzY7enuGHOtZ1nfpdWnh5XrnnsLRv1Yf/eLOeBel26Cu/sg6BXYPqwFN22QF0eS6vc4Myq52538AxN9pm8kt/BAj7Vwppj3bh39Pf1NHOJrRrf3TfINHMwu1m51MeP/BYGfqkk1lyG6NMLqHJdX7K69wvnimvXIOaIFgnKHjgSW1fkMUDSmyZ4/CRTIdWz/2qzzP3lZWmHJkajJx2XH6mDvXhBdqUga3ynltO7Fw7YjfZNs+V05bMPOOpVHujd0oCZ3AotPJOvRMkyzd4LkdoeDJ5tR+nZDH8EEimE+b85VnbXuDAhNMVbCoviV1EM7661w4rvCVT9eEzuYELB3am5QKXjtaJ29HT4Kb4T1IvntCnNXAJHzjLt/hAxrNSY+qdJb50aGAsGiR54CXYgScecpqNpqOhTmjy6THKlJTdqzP1KQvv6mxpHB1nc1YCp0saA5+T+Z3vfKd7lZjF197ZVsuzzabQKzDwgW3QxvHJcmQzmGAt/AXonivAeVmDbPrGyjDHwkv7hOvSO7JzH73FO7w2GG71Exm6D1/HsjfqNugItjYYpu/BX7xwFGbwswTUzIJU/QhK005iq9YAd9oDXMhIveSGzdotLh/rCi2kpA2kHvKgP5J75IoXi7aFx8LZSorSm3uuwdI2lFm6sOgc2zD39+DnXttN4O4v0+d5ZvCK3Vrw1UWGiyeOlVY92rrfBZNzPnJ/Wv5y0vAJHxe/Fm2TdrYl9xadUuUYGPp0tszzwtFXpezyI+R/hl8YEoZbJeE+55EfQBbyrnodzuEtHz2m987d0/fQefTQE69V1M7nkBbfwFx9Nj7Ar7yIXPXR8oHTQb9deeU687XDX6r9Cx8KI7jWHuVZj/wZEKNDcHFP/rCs8NSx0uIvfjZAZa+0XTqXR57TMbqBZ8VvV1ceKBm8Ath1aZ17w7PJogz9PxgdX3xsGzFDO6IrPDKDh2de3frpz37RVwH+zv/8f7ZdOHemAbp8vmCw+vXFV3Dhqi8Bvyn3LQ9efb/78lY+yY8uNE05eji8d60eeQVQeOfeyovnYHx5+XJfiZFvHfLQSamDWblHDvDCl8Ph46EES7euX95OHju8vfrype2xFQDRAXFo9zuITk77T5kDZDH4wpEdMxuO553swctjXoPSviIXwXtqqn3ym/zq1Ybd47cejxy8uiRo9uz+491MaGgmxiOhdwV21R08SFagKsvDoSP01E+gp4K/I8fCCwH73cQzJ3PYHPF+7FxgpG3df8h33raT8SXnk7AJ9lPeYES/CpF6rNg6nHKpKXIzCLV1EME+AD4TqM3gg1UXJ0JzNU0/FxjkbIUMnbJHjM1L+QtkrgzdQit/O02zKZoYmYW+lD0emR4/OgMX+G/jOHuseOc+JG6PFUqcZuDbrLqvpVjmTx/o6/KXgNZfmazVZj757LPY9KfbCy+8VLtin4AnyTfxy8Pt7u7zj+qdGehQv5NzWtHYgDCi7Y3+5q6+soOJgUdfwRFPant4bZd8fo1XAnxyEo5w4gOx13xHstHWavPzbPzXI9vjh8/aR2OcyHpsLdyebj7X6msNNletv/noTmDZKDWxRGg65LXrEKGNlC9hHhnQJf1WtL970xwMD69dv9GYynPk6d8OHQu+R/hTE0/UFvktjNhYAxSP0xdWjgc7QNSV3CnbWE77ilzFC538wdnc4x97Laefykw+OsZG6k/ny2Z8y/CcDP93/+7/+inidQ7j+I4hdGCMBgE5yf8cthKR36DXPOu6xjGZMESqMFJWHqmNOoc0jABBGiM6xmvenaugQyh4Axsh4/gOs591WE25pjwLV2kZNnioatGldQpEPK+znbqcezbGkWGdzqh/aWhgM1xmKAx+LNiLJjgt+J7Ba+G2P18uqoCWTXvOgCpbWlOOwNTJIV8DDn2241GDyJTvrFzyKwuuOhZPi0v+2tnuyndUN4KXT6BP1vLbHE0wb4NHCspJ4xyuhGZSUg5t4DmfNI3VIY2DMXyX1Et2aFIXPD1T93S+g8/iH/mvBrnqQ4N7DLAVF6uD8ry0pg7w3GMQKT6l8UzgYPRQ45XHDM/ZNGjv64Klc33rF28n74Htm9/81nbh/KU2MLCn3gkSwEJRHe0k1wwX+tzpdeoX2LpeuDncQKuEB2jBf2UnqJ0VIRIY6lv1u7/4gCfuaavowuq+C5d7ox+Dh3P5wXUsXNQtjd6n8wYnhkNbVaa6wzhrGwxtdKVGXv0pDybatP8aodCvrHZhpF/Qsme8d0lZyT12RH6j9Do1aUaERzfQVxo5RnnGusBL+1CeIYc7PBrkJZP6dA7g0g96ZJl/A7nQkZp38KNPyYtX8oDxIPfGODZbaUOvPOOUGyGdwFIZx+TlsIxzOI7OyE2+pbd4BN6S3eKvMpakwtezeQdxNqYsr4LO6shd9z109aWca++owYn9WYNSztXhID/3tHW4oHuVLY+1DTCTj33Bw5Hbrr3lXHItjRMyzFkwOC6ta5fnIV0JTlLrokOBgw64Blh5ATPP28kXL3UFvodJ6FQHnOhg20wL0qnkT506b9DoHjgy6PDQKqV44OpMU23uwROvJbhLw6cJ1OXRsvsJRn+pawXWfZajOp0yymt39NhMz9JL98ECt3Y3v5Y7wtl9sM7ECXz5pReL93y7P05DOmwrkAQLBgAcV65crk3ySbKgU53iFOi82Sx2AzxwbRKHN22PyVceBRb9MhMJV/jIu+yMAx8lvGQTtUF5glJprQxy2CF84Gq7bHT6mdDOgUQjPvtls9VDD/UvM0hE2nTXssfQCI/a/NFV7VcOdoSc3asMo5/6Poltkh/uS07J1ufLzlSfdueDy7y7u/BmB9bAlkMCq3rcsvSeT5HAEs3af/tI+UcHVrnWJ3PwQKNTPNG25cPDBVvw1qxJ6gFjPy/p5NIV7asDrnmuvIL6tGXH3XMo65l7QPtVV3z38gQ/2yZ2dMsPhoFk91yDU1keHnwq55TjoNPrZUM9oyt+1UPXyVF5PgJY65jVHrPyZMl38QRsdcOXg9pXDHOfLrBNizYDN0vvHB0UUD5lJfJwWqc7+HkGuLzlxyE2F31Dd+7m+WiS4BKfFiz1zoAiezb1C/CWnuzRlXrIaJXDNzySH7yc5NngqBybsGRce98eLH/By3W/5Q7QDp4+eCawbFB4ert69eb2X/03/832t/7Gv5RA+cXQps97uH300UfNDxf6VnpLN+rgHDzVF1zUqG1U74MfXwHv0OYVOd8Ax5Sl3zqc+iw5Zft9StSv/GROZn71qSZ6fBrT0nQ4LPngxfK/jp841dlF73HDEX5enH+cIPVYeHz+/KkEy4LN+wlaDDiYHZ1NkquX2kpKlb6caxOrD8Y3NiuFEsSk7oCuLlQU0258/pF5Vt5BH61q4APiZ7gTXqWO3Fuy6OfRgiq/Y9XTgfLYLrozOn2gkzZWBpjFZbNsKijA7UqPJyswPpDrxAgGmHP0VZbUffyYyaccwpnwpnb3fsrfJ5fQfsgAxTHSjC1IWwgO7XscObfi8nh0/2SCflpE1/lD6LESoK8BxG4hhL7ZN0P7FbhX3unT0KtfwiN86ySK1w9Ct0/DPX1qcDO6fCDyjU4Y6LDC0J467UPu361MtCqyPhT9VR/dtuLNxqGff+lrBte2i5ee284lpmAn2VTwTG54r77vsVfKWD0ybTC8a4PaFB3UJ5NL5YgHkTuNkuq7Jg/9RquVGey2PgNt/If6hZEJHw+/+ftPEkzrv6YfPxxZzqonfWgn3VKGDTF7Tge8EmC5PbujuRwsfvRi19fknI7bKwJPrGLAH3rU/RWi46dOnt583cHXE3yVSyLX1hucwW1/FrkZ0GCL6R35GeCaCRwTSdr38NtvLjWAtl8XnXhLvV4T9TUaX0G5fff2dj94aCNsB16ql45amdC+43//v/33nlKGFdhHLM3oaAeT+8GvqUT6CyMYkeWUaRCI7qxR/gjUL0EQGhjKNk8QIGxCBsu/VR+BuuaUCLQtr6jAdJZ53uAYXlEsAm9Aplzwh0eZmjogvAxzFSJ1Keeea0jBhYJ2CXZwrDI2H5DBDd25r5xUY6CTCe2MRevJszqy8oTWOkj4seMlYanPufsrMRZgaMScDwq5h1sq5fQZJa8BIHj8Vk8Sg9T6+iz82NEogVFjmESZqyzoKG3TkODhHK/gYVM0n8oxu+TzaN63VqbySX5pyanvye14RwcepAFRdGmtwFAH+OS25AU/ZcCdWSC4hqY5aXnJOyvywE1jBkPjxT9OkyUwbcx5jg7Os/v0i64MpnS4QqxhcqjbbAud4RzbUJBR/+CDD/v9+5dffnX71je/Fdzp2PDLoY52jDuc4UHeUK5+5AS9GrIMbYxJjIjr8h2/Uxecm3KvgzfRJTpVOrQX8gn8wgwOaNK+glLhkj5HEX+0L443HjIUzRte4Bl9rnyT11Jf53VwA0vdljrTY/fVJYG/nPfSl3sj49FJqxKw1DkeeIa/krZpwyUJXG2YU1KdT57RzWm7cEDTkh348uENmO4XdhI5OKejnTELjVL5k3P4S56vdiaVH4GZikpH20uS5d32j6Ah6unmprFX7aTCR/S044nsdIooUseqBy4O18XHzeDiWv344+bCb2aW0nFFP73XjW52ymwanMhS/fRZfuXwCw/NLATDPbr86nzh5Lm8rSc8gl7pyS+6c3tgsb21Z9Nhszcsmnft6N7kbeb+qke+woV/nisvPatjyXls0kr0rx2WepN5BZnV+VSxcAbHbttwAsNDs0Z4WTorQ3rJBuC1+8Gp9aW8fDrpnLO/7Rdyl63UebI/owervoGNbmXLz7S53s0z7QX/OcfKVP+TR73qICe/YX6eDw8Gb/XQ8+ns5e+gRZ7JI6Bgdy5cuBh7czL9WWxP7CRdcBw6dKzOl7aIb/hkNho81w40aTOtL/DlgS87656NicpclQdHf/pNOJv5mXYzy3TBuRG7znnFE/KCN+e+PAnO9gUhc/fRAOZqWxJnvU5KZEOPBfHV6eTBczDHgcN3wSndNoA97W3pxGovbODo1DM7tCNlByNtTh/Jie3joXGVyeMWaN3BGd5dWZDn9EV78Zxdq76nPRrsGv1o4eCbZzlj38FspUlkvuw7++2XPfUUP6dt6/MsJR3HCt7+m+A2zwtLvdPnlT8d8J52o0xnrhN0lf5cK1H500lyyL0O5pBD8HZvqhlZods1GXRgSsoN/RH47Bn83Ry+hf44r/rV1f4Ls8gP3dLip/v1L3LU+Q/Mvi6RXzglQ+FaRt12lft0s+VyDpfWn3vSguO5ciu1THi6dA3v8WK1wWTOFdj6J3IFuFlbbzLkGHrpYMs8xc+dDHbyKP451858DWH6lPFV6o/ID+3oy9oUcHjDpu36mFy3/YQP7TfyWA6BpLK9SDLz6Tn9V6+Z8Nzt48Ubtse5vvz6jVvbP/0f/tn2wx9+vxuWsXuWIXcl5o5vfDp0oE+5+r8BVH7CLXxQJzvWQZTwCc/xFQw2VarM8DjlkUef2ZYDCZCUlYCWR17n6lCFgQy6puwMoKBocBAsahOt+/9D3L8925pc153YrjpVqEJVoS4gAJIg0WLYsi0/dCjkDr1KIgHKrYf23+LwW78xHGEpWqGObtsd9p/U3eFoW+0Xm5RaFC8giBuBAlD3c6o8fmPk+HKuPGsfFNuO8Fg7d2bOnLecefku61troVi5vNWFjNawfOYd1tdfz1zmgpx48osQ2CERE54ExF/qvqkj+3ZS8JxX//DJ+zTaJdZzK+hfvJx2BoN5/Pln3PTMuNOP119R3NRKHbBvczxnnnqeoFCO4AM3Oz79SHuq9PDrKRy7OWfnCWU/gSDWZxrnz9QXYpIvj2RP4kkd1CjG9O1TnoDiRhPxg4f5I3/ES/y4geB1IqG+iA39oG+aerp45EkAnp7Wvipa5sDDw1tfe9O/dMCXBNJnaMSIPYRzc3TwPQtZv7k5wLixPvhCPP9qwsu8mcAc4VjAmzo6/oqPcyT6w1h2H8nFtXQxtip7DqkPrD1+7vDPdU7Nu9O/8a1vSRdvfGRu8tREjpnMU/YCjTFxUGwD5g9zleOJbGUIrZu2zIHuG4zh5w+vrTXHfGMO+5xEfHD6GPwa52nsT5xPcJGsOaX5Tb+8Z8p35PAB9b7JrYt26GjhhleOzbn5+CrzSPHn2MY4cjOLNm7Y4Bs3aZjbPW5y04dY/+RvfiHf+OWft+05uplr/pUCbpBRlh8oo3/ENU/cqix/UM/5MPFjMhDnp5+zsvJGAl9kzhPX3LTnzWz2JqDVI3n5SEW6u64cn6+85mP+S//p/+5/+wUOc6BNP3BPLyr6YzLhYIKURes7i3J032lcdxfQwWSQSXRw4PPFhejI27h0MoGuA4Y65ncbOGjpxV1i+HxxzIZHMNChdk5w4PHiZADlAzcKWMy+i7027ZfkM2UuhvCHjQ/73iTlAPqB+yh9HBDY1H3gkU+m4tugOXji9wkuvrM4aBMvMfI7x3pFpwIsftB+4y/wJlNIF/poJ2VyE3ZtQCwUqUKfdTIhVrsvirnwhixaTmq37fKRQ2NyeKNWmb544erFhTCfgyU+TPRffsAjidIrnhwc0w9kOKngCyfQQayQ90md6sj4RopSFkzixSZEft35V5v7ip9KrzI/lMTuecBkRxaC4wSfwZjhe+TQ0/lIXDnR5TGkDz781cMv3v+5+p2bNfBz15QvT2KckcEfTnyJDe+i/ejHP37gSwy//e3fEf0NbZr7INn40lfGBN+h4R/9Yd6ZRqvs0cR4MlfdT/eJuZ5NCFplrE80+oP/jvOKJwcuNg6flGgesxmin9jgj6qKdzYbNnnmHvBaWjGBjw0xJ4G5uGKelAeQ20+FHPutd4627g1Z6EGyc4N4sh/Yd8aMfpk/deJEzhpxn2tPOvy44VqPyHW80ecTg0VD5hoL6SJW6OXuNjxTt2XlCyfhvDONHDROsJDlBgBzh33K81dtyEHjs3I8Ds67HszPp+wrmgv2Xwkb8NUOwD9igD/clPHYkPBfbexhjAEnV5VjbIiRPPbFb/sJWKciidcqH171RWF01iZAV2SIlfzz3kADPmWeIS8tq3y7x5BoZi56HansNvH5ZqryjjFjC60XcPBhu2ODX9CIjT/jJll0M074xeRlPLBjW+Klfxzw8KMnF+gnVr0Y87honODxO8YICdjjeMKew80ADr5sC51zJOzgX/TLX8bA40MM1S+djHEC4hvOeMvBVPyJv2x3r5Xu+KH+LZ20M4a15TjwTprWCLHHP//KjOTZk/itaS42/uqvvu/++J2kV/PTo/5IwC90cqCYsEaxh12Ph/SyLgA6iS803OXdDHIizT5iGe0P6MFf5Ikz8qx7xsK/SKE+8IVBXXftC3sJJw2ey4L1rXb9c/kr7CGKIfCcUOJkjWMndtOHzBHvf4oFQLZzDJn6SH8Afastx1zIOos8gJ555p6JV/NXrqHXbfglHXxExn0QGzeTYeLLP4mTbwAo55wCLfZJOtALH7HFD+IBOsfTv/jrc5vlp/2V7HUSLBnG3fstdemSuehWX7L/a/z4CSzB5yfy5XOdmCYmuvhZN26A19Mn+b4E9DGG2O28Bu6DBFuvXwTA/ZIDjofqvWjDJ9Ycco07CT7P5UXDF8qRDzrvPdaYkTLLSs5vYig+nbPMu/rmn5sSP3zeV1Sh7mMbetT3c39Br2PtfuynsdDLc+HEHf3I86WfvHPZm8+eO2s91F8ddb0PJ9ba6zRlmBc+Jop2fZ+T5hIX//iEftoYO94lbZyjY8edOp8LLkzns9PqR8eLL3hFqfu15DjOsycwD4jN//uP/8RPWvzmb/6W38HjIsb7nOdZ9myAbc95IfO2Y5844w92+dw09tgbGR/vIfiuly/4xZ/zpMTS7+oSUua8+ux3KJnfy19/Q/vqNzL6d+OTNGnd8X0pmVver3iXVPOeMjHg29r9hXjSwaPr7hVmHW+NV+vyiz7atvuQPcu2lJgv5D6WKiHjvl2+MsdE1MVaffY46WDhz1LLH+vk6ROJ+NhgPsl6TceuBkldyL5LzF7WWH2ivTv7rXqsi0Ypsk3gn3rT2HsO4gNO8iXi7AG+AZh9Auf9pb7IyDbrmxixR0uJ+GhJn4jZG5oPnIbx9AS0jknmK2/GfWQaUp+qf1yE0x/Gnr3QXwCo+YBfHD/ZAwgb6aUvWAxEnpd8Un+4D8R6oy/e/ySjYGg9MpelV2VsM+r+UnQdQ1/VuP7pn/3Zw198//sP/8Hv/d4DX06r2Y4bD090DO8elvlGDLghsWKpPrTPQDPQMfK7/eoDTwuzH+AncfJj+p4BCpf89ZtQxFxgXPmuA4mJT3s/15faI/j5a2/68t43ARUT+thjkT/+7n3Zm4Mu0HOzZO9HrDXNIZ1zOZ6KM9eaXGcwzpnvzFvOt3Wdsa6HeNrU1zwvsX8Ss/QtNxlFVsrH10REj9aMP3YiPX6SVbLMYXzjaOY+qS/chOJ8iWvfrDf5+hlPoOX78ZjHX9G5h5+s09hzE4NDEOfOr6jsc7R/+X/433/BxOHghI/884mDgsBmRJ0gNRUYBAQIa16EggdZA0A7mzXl3KnOZETHhzyaICcJKh1ggXkRcDIiu7alicHjwn7Hgz7QcXzUZOGVxwh18fkJ7+AwORRMJqf6wokGbelQfOw3pKKfg5sXlspMBxZdTkzDz2DtiZq++d0V5ejmc9w+cdIAoRs6kxN+kuuSR5Z+UgbUy0MfLx9U94a9AB9x9HCIx16JVv+ARALoznYbQA7bUPtOD77aB9FY1F1cvFNDDPCnaB+Q64F/+o1iNmEmKb5br+rEjrr7ozI6SOUB6DFNuihD50DHxoQ93sGybU1gToL62RkeeWe+8MQCcvzkGY+I8qsBXORxks3FPrHjS2/ee+8d9/WnP/2J5HlUJ9+qjw0Sn8Plbi5fuPe7v/sd0fi8ZjZX7HkhqeyxULy4oYE8PjAX/ZEEzbn2wXNTuWOkjcFzY21K0IljNl7ZgKbkGMAgHWxcrBk2Ek54sA+NWCDH+kAfjysx6sx73+RiQ0GX5BJn5t4aSxlhPTNWnOjjR08EALqh0QdAXCbQl7b0jTIyYOrCT+o5Ydk3WWhrAo0Vbawl+u2DuGjEDbp9Eo1xIO8FBWs+74DiS9YFuoiXMtM4acBWbeM/cUeWDZF1SjzqEz27GRe1EwNyLmgz5uskUgcS+87mvPa16+CB32usGEP8wB/bwT+Y3EfGSP0UD20hu9U5Cfv2X3L4SlyQ9eP6qtsH7OlgwsED//x4n/jFaF3ElUc+8blP6TT25IbiUf3WoYReldzcE2JqnDDhj2/ciAc97psSdWJILOgpbZ6HauOmYe15rmBfdtt31gh2APOd7zYB6CCBxgN0nuGz+6ty2rMPAXISdn3z6uobPNrrNS4cTPHZcVQP/Q7COrZoscRn6YbGgRl97SttTdA4GWFO0D/8y42FzKt333lX+8ybDz/84Q+0P/3g4R3/kscb2lO40cRjkfnmdbrK2sEPLlKxw0ex0M9+g/7OS/jmnPJcUp0xQo614vkpXYy/H4Fd8UMfqf6jE17k0Fv6jt8eP9AxgYJM2+kDY9v4ZOzTnhitE26huqurbST04AfgJC35toMuUJ+Q7fyQ56prXqjPzClNPeOaS/qDt/NHSpaejDM5dmD1xbrAGPJ5VcbW7/KqDVu+YNBZH+sHH6o75wG0xz/OFdCFvTxtJJ9tO3r4yAw5dXxBL98W7WOOePnMacfFfELOgVzS3GCuZbyih74yT4lXxhtwfgTBFyJKhpQwZgAfqwPZPJUoFvFm3LDPuK5YSnfi/kQnlBpPvax36fPeHQX+aTefZyiGflfy8n7NF1U5XqTPGhv5gS589t4gv4mf4ywkvkn41i+0wx+Pr/rM47P46D7q1TcXqgfdudm5bqSoXxxL0Yev6GBOZL1kvrKvs3fhIzqg8UKJ8wXWKvA5tXTkgjJj4ZgIHU+fYwj0/7//7/+f9uUf/sN/aFt8+dv7v/jFZQsgb1/UTy0wr3XafWySD8SQjtu2LiQaoybmMfOJpwLhQ18/3sHv63s/lv/wun/DLgm9BTLME2ykfd8cBYwj5/a8y8mNANYG76pjGxYfC3n6ShWf90gHF5rsd/iQPSv9xR/gGOrFGGGX/tBO2Xv48tNzB51rv+/xiSczoNs3xuYLnWNJ3mOkl0ybl33ETwIqxulbxtVfZvxUtHDLdvxEF6BfjSsy1M2t3N8hoBf987vGtCv/ivzhJpDHkfiuYzl9dd91scmUYt04lr4AXTdfNV5+6kjzhhjg1WfwqMxxxHGUDlUvX/hiYN44yHgyJ6XP+wjnvVp3TzgPzrkKTwV4brBGWJPSg6y/34G1Jh1p46braw8/+snfPPy//vhPHr7znf/AT8DxpBrriJh2DPGHm0/0n34SE3niNuDY6UwChzlHJMa0Y5825BlXQu2y6Ln5mnnCGwNyT43EOP1XF5wYMx/PVfHNILFx7GQMWVPEU+y2zY0iYC7sKufCPzdTGFB0aB9kbCRPHLiRnjkKPXupNGpes0eylzFX1Gf6KH84pvCRWG6uMd8cD88T1rzkGXh6anPxm5+H/lz94k2ErNfEkn6aRzrwB+hswPrUS40B54usE3bE8L/0f/k//5fyRJ1TAwQHAQYCBG0FHBBodNkJGfRBVgXodB423slgYsQBgpaJ5kFQzkUeX4TBu68MKAuZBcEGyGRlYQI2NHRwwo+dvsPDRKeD2RwIoGzRTfmEHZ+EiQ4vPhEcAskFfDY+LgZYPDmpgg85FeQuoUgA7e+KQ3V1gF/VgL0if9FlHvedRbb1Va50ZKH5AKV26l0U6PSgLBn7zKAqfgwo/IwAMvXtVelkwjPR7P8CbfZJyV8aJXBQoL+JRdqrizLwO8q8a2Jd3LjoQTWbE+PkL0ljfMTDu2r9bKwPuChZvkMj1oyQD1SC5QTq9cF9hlf9h/8zXexrklgHBwT0MZ6MHfkPfvD9hw9++cuHb37rW/7iHHT+8Ic/lK8Z25/8+Mc+weCxSW4S/N7f+T3fNOBL/Vhcv/3t31Tb66r/zHPgLX7WRH376lffePh7/4v/pb8I8CM+fytwwUxk+MZWb8rqoOc0c3zN6fYJMD5eXKL1oOR5ILusIeJDv3ITknWWefmSFrDjKTmPmzhZ/rYvOieIfN7JF7bi4Sf6OKnEJ25+cEEGj+eI9ALiyTrx+vSGQzv+px3czAE7L39V7j6AviYOhvBTZi6xVjkRIKaMDfPM60pt8Vu26KMvhHasyL1m1Gc+r4QtYuq4CuUBRIyDuP2Ufcah6ws+vpeAfkWeePLOGes/c/altc6YF+Q6ppq388+0pY/xImbs5oyR6eIn3tEf/5AhZqDr2POYuElP5z6JGImUi1rxEBtkkPcjWtKZVYMvrFf8yV5R33hCBr1eG5LpGADauYjEBmPB48z+jCjjLR7HEj+Zc8tHUP/gQTd+kXzSrQQNH2mnP9RrE6CrftBW/vKhmzI8+Mj8A5SheRy171bPy+r3lGXesC/YX5n1RSy+iVZ78JKgibCONwqE+NHdgyB+OTbrIMm+gBzfu9BxpM67xMjAQ53lQA58nBk3MRgvbNFOYly4w078WHP4xM5dn9997z2/m/eTn/7EN6t9E062WAfoTKwTH064eoJNG34z9ynjG6iP6K8PiXPWhWMiQIdmr7GjOQaQbyzhAZSZA+hxf4Tqrm1Z8NggS2J29VjNPsNcZaS9p4kPw1hHJ6g9dOFnfab/pNarn3OB9hGZJvig+UKffUTlxlL/nHMR4fW07DrG0slZdHXYL8kSY+ypYl3I2ab6xBsQ8PMkj+cL81Fj5HMWtXt/1lzAT26gE+v8RKQu6IinZHmnxfFaY+MTTO8z2c99o0R8+JmcC5D1RJgqPfalHb8ZP+TwcZ0TYR8eveS9/W882VsYCcYO5Zyr+SKJzujPsWb8tH86bium6ESevTQXi4D9T2MuVb6IYb9a6zsXGmvsBXQA5i9xYD+s3i/8jiFzsOcHmaf03/uqKojHRyXp7hjTT25803/e0eLXPIgR36eStag/iaARXfZPfxwz0dW9NDeJsh8TA95AgJ+yfVrx6zGTY3jnPzI5BybWWbueT0L7DS/9ITEGT8XPeHvszMHxJeubtcd8+df/+v9h2//sn/0zP6nDz1Hy2Xu+8Bq9+OP4qcw4viIZTurtr/rrd1X1R9+ww2zA38oSQ8pJjH3WFjoo81g6H+fojRAufhlXdHAc8zuOqnOspS/8lj4fdWI+Zf69/MDPtvq4Lnv83BxrR4PliyS+AJwvMAWdnzxqThwA84k4qcHnEaxvKZdNnXvKTmYJfcEHxVU1/GA80AcffYOtxx32CTpL3XFjcogBGcYlTwtnjNHRb8k3L7HDnvujOKBbceXn5ETUPsCTG/hrlfrTy7oYn8TZNCg6b6MJP/iYA7RnPjfh/Dy/KpX5qyi+svf3zEFuABBdxlJJJzP4xBgh8+knt+cp2KZP3OAixxZjIK3Sh07GnPMlbhrHB95MSPyyZ2TeSFLJH3cQzTdxZIJjLPMA/5ClDX9ff5Mn2549/N//9b/2OfXv/Z3/iY+19JknGAB66VPGp/NZRfpEfDAgAqsk53VZk4roiiPMgW/ISYixpM0x0r60GBUH/CZ27PkcPzmm8kZEzntNkjrWsuMlfdalss9RVt/w1X2G2fGj35rTiiFyWibKxavk8yjHjvN21hAxffnhE+ab5opdUxJRqqhljfGLUvjl8VBf87QIiuOk+63kcXjgqRPWcuaGx0HOEjvfCEQ3cRSN82TWFU8YiGBbtPHrTMyTl/6v/9V/qb1YBXy53EvuCa8NgSmEIRTRSzu24I1GdGg44S9vEC+BYQAc9DXoPjlDZzvkVg4COSgzmeFl8cMfL6QXWdGY8AyQhC0LoKlf8U98XkRqb2BMF58fraE7a2GxodDm7sKnQU6gMniMDWV4fLOAXPrZsGXIF8CAydFocFDrSVHt4p91QpReZK1fNOB+Ll54HCfsLD9ooM5nmKm7fflSG9bPGC55aV+69E9UYuY7e+ofkxYex0EyvKjD53cwWZiq2rbQEyQ2Utg6F3wigbT4WKQemyWDNm9C0u8LV8mT4PGFPe2qoxB5b/a0q96yL0YWH/Y4QHOg4l1ZDvjw+KaR2ni6g9/7T6yf+YkB+vmGZDj5Bj6APftMJwz5FQluGvzlX37fX3b3s5+9//D3/t7fe/jt3/626JwQMG+ySfY389foqLw3MOIh1rSpgp9icGw9pvCtuYkOHzQVNX/z8rX7qP+UVCSmXPAwkj6oJ5BeN4Z4mJc8DkVjD85ffCY5jTEHbo+NaN7g5COyHLBtf9HtKzqxKRrjyNjDQzs0gP9dx5XHL2zAVxusCTYecp9Ayjf056Qtc5XjLnrQydzHX8892yE+sQdqq3EjETM2SFiIHSdk5Snwzf2jTXzo6wktWxdtlNtH7x0CZeLuGydqw2++JZebi/SLz2oDfKCdNcD+gf/U4alOH5B1YKcOuDv/S81N2pg7b+mElW8Fxjff3PSczbgwTthGB35yUn4dAJWIjsjLb510fZr9MrplX2086cAJfdFflOhc8cFPsUcHc4n41Qf7JPvWqbjxhU7ZN7/wz/+w1rjZyTui3ocF/OMkD73Ws+bK1iWn8HnF7hNdZKjqduaF9yD818vjrTptPqbolZPm9BF5dGObOuPDI3LeL9Cx7OrfdQzx58i19vGN/UKNtpE9kZNYfOKgyxxhr385n6lbY+A+SapzkbGufz1mSKNj5N8aVpzzkTa+tf8Df4vxV197/eHf//s/e3j/F+/7Iyb97WHmCX4QD/suG14rynPSknXGuqIf5H0qDjqWc3MuF8Gs/3jzhX8aDLDn085Y+/imccV/yyvHLglbxMfHTwF97q/4yHk3398uLGe5yeoxJPZq9/kDVp1DT+w9Z1e585gEahOQz/Gjzl7POmc/z7uknv1DD7yi6p9jpJh/xgnqGhPGTYPri1pi7KcqWAOiIe94iaf7OL7Diy7ARRnvjOJT9x3gny+Ub+hj3tkr8ejPOv0LNOLhZJo3O+BBlz+GpH6hCzAuiW32DIA/vONGH+lr+0h7jt+JJXnj1/43rh5vxlg5F+5Z92ufkl/o4djcpy2RQwe+ez4p3u0Xa5nYYwde5iTAJ8YG3bQRMfRQpq+WVb16vM8hqwp+a2RtEx5upvDIK/tkxhn+XETir2MrwZyvsYdkP/K7x+qTx1lg/6Nv6MUmE5Rxd98kiz7qJGToL/qIP3X6Qhv2OGdBCXTmB8rUU7d1X0A/srFJlfMs5lrWFeuY9eIYy0++GA5dPN3hWEsGXdiEr08w/vEf//HD3//7f//h6++9q/hk7aEPC9ii7nFU7L4iXdnnGIecW2EfnXw7PHsVNogtY05/uGmCT7x5wDuhzBFkvN+v4433Vb0YH+JCnPNN6gqLEuPMWtLQ+afM6B9jR+R5itI+y2N8xIbfMdb+/8rLWR/YA+qJTn80HtJHTHxDRn3GN89fPpv++b4oI8m896muJ2h5SoaPi0lGTjHW7D34z5EFHvoAuMDniVf2XtYo5z2EN33NDRvPMQH9GMwxKXEgrpzUoZOfJLRfsksOf8Yn65H+M3t4A4exZD2xb/j7qsTHGwGSkg+qS95P4qofvEOPLniB64p3H3PnzXP4sRNbsd29ljHyHBXoD7GwnNo0qii0XZ4aVM/tP+PN0w3EBN4cd9HASDLukhRdjZ4jfOSFccQO4+YRl57X33hTc/hPHn784x8//M/+7v9cY7V+NlBt2X9y3Oq+i0/Wb99wnD/9C1lrN/OJkeSYAHyzlTFRP+Cm34y99UERPxfHHn/xQWV9eHzovki0odXj5flI/1nD7CmNZc4ZaaOP/h4cKXAM3Qd3OWtwUW2TmCjunM9xriVlmjfsq/glbeJxO/uZ2jP36EPWdsaOfsmGdDtmMoY992etd35dwPMSHfLLx74vsl/hg+1IB/3q2HHDizLXNX6j7P/0n//LL1jwaM9kSlBwMMHMpCYRQNBBA3GWQBA0S4hBDqBHzjJx0e0Btp414ZYNOyted1B0NiLCKYa0i27XVx1e9eDyJf7Gp9pgUUOkP10YDBKAxskZE0ZSGSB0K6DuF3/4IRv1yxMHW+Yj+NlgsBWZTDZAG+XyguopPwsIP0ggcXgetLvf0oNcbcAPHbseXPSr2phwEMc+saXM2CDD5G5/kLGOC/Iv6i9/fedfPJ08GLFWy8ITvcQSVdicfQXtG3USPI788t2xXHLWRRIdkPvzV4IPTDpIZEFHN/HhhIM24BNw+eKDNO066HInrTY4QHOiwAbMu9b/t//uv3v44z/5N1rcTx7+N//Jf+Lf7v7wA23w3lh4Vyz6CnzEpvuoum9upDOug45T+8SdVXT5AICcYuh4ierxEh83AXzjbGmBDzgO+C5+9JIYpOqnzvxlI0QfJ1P+ZQWVaYMn8R9xRh7lQvwRd3ULl9/it39C49s2QNs1P2UDedrw5xm28UJtrD1+aoc1DS9JVclve/qTHD1Yc4T+YWP5RbL/3vyYU/gDR+iUeyJWPyynV+audPmRN9HFj2V4mrAJahuwnphv9JEbANjkghhn6a8vsmW6F+HY41tlOahzcsE3J3NCxomK54zkPv7oQ3/Bny9Glt/X2pEObJSfEyr6lINt1pm7LGZuILCmP/r4Q89jfs6NPO/g5WQN/9766huOmd99s+jnfhfcujnoyTY3wLi45OD6uvj5aTBOmBFgtXMjkuMD6wzbXGIC+svekpiRsp/xThsxNjAq0MbgsLdzgocMfUqf174rkFsfY4as6pw8YRfQ5lhKjpMr6MwUYktbU3WSeLeF/RMN3k8o6c86pIs6B0PHV4A+8/jEeqA98wwZ4kq/GDMO5NhgvpByYsTHxj7SsYZHx1/VSe3HD3/xF3/hvYmbAlzIey7iDl2UdmR7EbT31qzb9ht/oJtf40Ib840cXtrBU61DEnX0Nt7QiuqsDfhqk3lXfsdC/UUzfAAavPDVJvrKbxnR/U649AFk6T99pL1+MT/JKw8fev1Oo2LMDd+uA45J/ZnF+gg/sny7cc8tqPuGj1xDzl8oLNcznokZPPgw9ZBAbHHBkgtTdPEt4NCxTT+4UURyfzXeRIhZwzyDDzp8xAldAJvYwA/KXPzSTt2P8hJqePTqt7DDhx54mFvMQfYNP03CWhG4oG/f4OdmEfsffeu4EgvWKnPZY6nEjR32LJ9US55+0D/8d/wEzuGwx56DPuYCa857vfr4TG0y7PHuDYCOMePPPGUc/e6YfGdNvqV9CFnGkj7k2MUxEDXEjuM1J88ZCz5nzFjgox+ZhYa+FXtuqvELGKxLP2Eld7xupYt+cgHOsZOYYYs4cdLtm67cINBCJLb0k5xzBYxjD5/wJ3ND9hUX1jxjYh9lAX9o5WeqAWNpX+QjfuZbzXODBJ/Zid7QPi6i9+I333rTdv/b/+a/Mc93vvM78isfpWPs2nevOfnPZPabExp+ztE95zT7PG+XDewC3wRVf7hRyzGJdtNlj/7w5Wh07XVdzNNZxoj5R856ui5EpZN+0Wdoz/yTffkIDn7ZN5WJC7ZZq1xUMlcwQO6nDKSH+Po8HUv0gzbpJV7IM2cdy2cv+ZiJDH3LGGi+Ky58KR9gf8A3fGe04CNW+MI6QAYac1JewOZ2aNapuuUF7KAF/+HVLpynA03N56c143DbvMwh9gD64uOM6L6JJnnamYNchPm4zhrQ+QLXGvSPtpy39Eke9gv2pVzsEk/4FC3rgg6+8mr309xc5HuruAHiuSon/fEXt+e41r2AOmPQ42Bo5iQgikVi4o9tyBZNjC9yHKdAY8vNA3LAMdCfsZfEt37rtx6+/1fff/g3/+bfPvzOt3/n4b2vv2cenmbpcd2xlyhr09eH+MWeoj46/uJRBJXtn3jlKT1i3Lh+RRfjOe+NH8SYss8RF9DJHsO4QOZLvj1POXeTTcYiY5R+1T5jylxknyT++An9mYLQ6z5mw0ua/8Qse6r2I+yribDgN93tGkTmmdYpT41wA93rSmuDL+1DtzzQmtJxT+ep7CXoo79y2U8DefZJMdr8HRJIyD/TNFaer7LBTTZiytpFhF+HqA/0nT0Ce4y9x5EbADS6ooQSD/gqw5jHQkKfwMmiE4NpkEckVoPgizoCxOARlTVo7iR0bUQ4delbtnAYNaq5vRuNR1OAlpR6dZKTZvB94BIaqOLGbuUXvbzQ/G3VizfvHKz4LFtsXA6w2nvQL0/1nDLYIEeG8oT7KZSHJOGrXn7K6IfffVTddxbhV9zwBf1MFvig1x6+bIiuCQmNDZUFwAbrTZR3QDQxJXbJkijHjixpDPgmblSywXjTPwAvyScJynsCi1/1pzk0K4v6y+/yYINFRB/riyeLQCxY5N7U9YdM+Iln4kHffvyTnzz81//1f+uPE/zBH/yBfyng/ff5uZucBPmzQlLA5sI7oFwcxWb6KKfM13HHZzaMxoQ2fual/XafdVBn48YnQzknJSA2EwsSBwrebSKWnBQizx38xoGxIfdBVTpzskPscpJPW955iW3KPsFZNrAHjzcc5qtksI9++AF85ll1yoA+U24C8JDE7fXSdSqG6wACaGIsLn61sS1gC2Cf9Jht6rSRwwfK3zK85THsQNYyIKet7e03yWMgea9B5fYBfvFVr+/Ia2x6Qsf8l7bdPuxYj9Bxx2bHmZwTwxxIMu7h5YQoY05irNtOnXHGdfiaaFPmk0USj7SJzTY4+eCggJ6cDOrklRMD+uW+xfeeSPikWK+8q5R5mXe0ONFhTkmv/PvsKSemefeS36n9xI+RJn7QmNvIorsxybsL6Xv7hD/wYLugbJlFZwRpxd/2NxdLiQOor/STnL2LGya8m+sTn6ULWdYBfWRN1279tL1lg3pT7ZDvvVV09j97go/MRS5cPxIlj4zLqt8V4UYNvnFCyLzAPrHuiX5jxdhThla71NuOfz05wg/bXT6TADny7EnAfVZ84EOn46cEDz6VVvkJn1gpRN5DOMEQH76wh0eOfUxlzWWfxKIbXyVLO8uPEzFsWZ9sMEfxvT6SoKMbIOd5Kp/bB3LsclLOTxzRxoWCT5bkw74pRd8yD0gAOXQyLzXo8inHBdA4EJum8rPGQU/ALYGc5M2z1i/fF5Lzm9iqPkC544E/nGTmhD/jAfIO8lO/A9ova3zrnbc9d5EDiv41ZwB9rE6PiexzY5p+cVFvP9QHx5fjLt6rjWOjx4ikuYZv7TffPeGLKulnfJmr0HMDPeua8wn2D/zlMVf0uLzGmJhhk+/kYaziI3NH+8cXmae+UJJtVoF9lixGecQZ2+jDf467tFPHb9a/+yAd2IWbtYA9v7v78afuP36TWOf+mI+UMk7k3HhgJBkH7z0aNnT03AS7jCfMnEv0RL97KzdOPPcl771f7fjPRa+9Jx7S0RNxH19ZNx7zT32Rxrgg04sU+vXTn/z04Ze//MXD2+/wrfM8LZA4wue+4g++MPbS+4RHt3UBmncTM3/gJXXeI6cu2W73LC4wiT9fbsi79r4ppCnGuUOPO8xl4k0M6YTfbFCJ+JGzx6OvazjnJnmTzhe+utjpXuixEo02X1CpjB+ESn+Oiy/WVWYMmGPIaOA81p6bYuemBx+lIt6MFwKMFQmdfBSJdUUciKmoiY/0lQegL/azhru+KBM3xoQ2fPD8wBcB//NUHXtV5qh14p/a4cM+/nkNaO744pc5IgZuQiDDmOI/driQxW59yrzJtQvzCznmlH9eVLSv6BzS4yMebugzr375y1/aT7A8sX/0i/mKXvh9rEchf8oZ00+5AfR59rDwcf5In6RFfrvvSmjlYt/HfEXW59irv2Kz7Nu64Gdt/dmf/oXqTx6++c1vSoabLx9ZP+c6yLCLZQ9k7JgL65jsvShrmjdtiFOPre6zeJD3ub3dCl3/3AZ8HmwdGU94eQdeK8dj6/M2ravcxMsNXvZKdHkey6Y/2sEFu/pIIJjD3PzZ79BzzpOx4XvE8OErrzOmWUv2UeOKTyQ/Xaq5zJzAhulPWcvaDz03VX/2ycNX39A+rfnK2mKsmFt+KkQv5pBmi8eBOQToFbaY3+wV0maZtvuLcZm/Knt8VWKccgzSmv+v/ot/9QXM6bwWhDu7T2C/YB6qcw0+IKgAfga0IC6aDg4K8MAIfqdUTrHZ4wQXinjEIvGX2EgtmxG2aeA/AcAHBpIXkyAHOw0edx+ZKO4M3Gwy6TR6CGA3P/qFbTYYeKjXL/Q7+NCpQ9cfE4jNw7Jqc8KafHDwCJx4qws/vJD1IjbdEH3g6ISXHLyNNeUuCADthN2xfnoYn5kE8BKXApvui/pMjr+RSltsZdKlHJ5b4H187SbFBkUcbU8vqXB/APJ8NkiNlvVG5emZuELmna36i13AguIdSmyw0Apk8JUFxkRmHnBi4ncZmG+S54Dru9f4s5IPGmtcsNE5TBk53pFk0SGTA0z4Wai8w/+Ln2vj1MJmIf7qV7/0OPI5OLG7f7xrixwHcC6AGFc2/5zUi0l2+MZVb64qd0zZuOD97FPu3sZXwONw/BQbGxAbMx9pIHL4z00G5LloAdCwy0yHzwcF94uLtJd94stPSbGRYdt+er7tse1mhC+MJXw8UUDd81opngXpw56TtDv+QmMMvTzUSZ1PoTOXpAdfVLPfFNZ8piLNly54u1lCI3ZT58Vn2QCfSmtenypH3n2AzyuCxmDqBtVx6RsxgMZ+gAx1bHMX9+NP96+SvPP2O+5veaC5rLF3562beKIvB9K5JmM35frMGNOOPfcNQUHq+S8f4z9tjKcvZHkpx271Mp/cLvGe3LFe2acoMxr4zF7sjwgwj1jsAo8dIst+wD4KL/1knnqtKLFvMk8p58KVfucY4hMO6aEP2IKH+RBeLn5yMPPn8jlIig7so2wgnRjSY71Wmfac4LGuo4+EHd6lon+cML3//s99gSGJvEv45lvuD+25mNUaVX/xgeQ4rFgR544/OQnQjkp88XwSnT5j20K294V/1//HP/mh4vPEX4jEzRDWMXzsSeyv2IT+1ttf80UXewIqGHt8IIaOoyrWL3R+AHzKjYz4VV54aGOMkaN+jaPiRN374tIBrfyto4u1CC/vllxj2njoxR/1+okN5gk0jrnYNu9K9Q2+2Qag+aRY9NoH1Q+dBOgHvkLn3UCvTwWhH1nBBucL8HdsuTigz+63dMKHHRI2SNNPdF4nzAJ8fqRZNOzSf89W8XPs5WQ/J5uJOTbR1X5Zp8r4BtAhds9Xw2biE7Lwc6Oad7yp87vxMPlCWn2Jv/EfND6MGX3EP/YDUB72H2BZvwT3UW3ylc+t8tSN+7b8II6sF/YR6E/WzQf85ziILxyn+Sge9tNfnrzh3ConzsiHV2MqO/hBmfneGxD9otYv5Etv4Mdvjv1pQz/rzaeQ5KJpgWkfCK/1qjPYap/cSZntTTXsox8ewsPaZafJBb2O78wd8XSfwg5P8tAHbpD+7Gd/4y/v5Fc+vvbW1xRrHa94s0D8rGFkXn/zqz73wBf2NOYE4858Qh83AOg74wAdGjd+uEnIGxHf+tY3H37nd75t3fgN6gvJa2zFnwttcm7QcAMEMO7El/EjENgg9Mwd9gt+feQXv9DeKLm33nrH5xF82RzxQLbHEmx6zBZ8/iee7AW5ueanHeQTF1bEmj5hU/8dx/rMXODnUGnvPueLFsWcdo+b9LNWaON8Bj88l5GX33wMD+CXx00ytFNnvDznJMdNAmT4WCpPefRCC/d7QwJZx0egHruSEY01BBJP4h4ePv/vR89XnB50Psf5Hxdp+JqLt+x72EMP7/J6/FXnnJPvIcj1C/HUniC9HEt4gadqty35zPpmrmCLi9Vf/OKXD+///Oeew+jmqZc3vvaG9wligB2+dJP44wMxYU+Ez0/GCP5meY1px/Vzbtp/Jjtu1NzKINoH+uDzmqVLJJjUx6VL6TPFmobXeKIFvZL5+KNPfD7NHMVPhYloWV6q/QRc1v8n5vGcsfLskXynkfcOzRPfJJUl9hR+cz83FPKkROJEX4kp8yFzil8E49wd3XzsJm9ia+7AL3n2GsYbELMce/PF9B4z4iY6NtDvef4Z+1ZscHx+2et5f0fTq+ok34nBOPp8QIzY53jBmuNGEP5yHYGSnpcRB9vT/ulzHto0Zv7oO+uVsubBx+ozewE3hFnvXEfz61W0cfxhjvPxQ+KMfu+BXIQJ2OXlL7xU3euHvvwf/9W/VFsG32PLf/3hlGmUOQ2TIBUcQJj23h3pQQgjaFeTJzROeNKIC34mhg/UpmVSo9d24MEGCkygnaJeJmVDRqc3avyTXfzJyVImLIEE3myVdwOyf/KJAaOOKfL2E3nupJkmSQLlg4daPbm8aeQkxScGy56JKBMyUNEJ4MkBF7vq/5KBglwO4lEBzwR8lUEP7YkzfWGj4wAXH+kXn39EGTTHWvzxIsBGJi/tRJ5WYl+7KkuP7dpe+AF9rg/EIQg/fcYe8RbBLRmvlTCsOhbdJp4/+7M/92NCUvbwVd5dkPzXtEG9++57vrjmriaL+GMtYj+KJ9uezMpzgQ8pY8B4e/4SB0yJlj5gX72U7/bNMvQpJ2YsWE6o1DNtBHnsmrnBnM7n1tZJFguSeCqnF5QzBsumyNDo31wDhoosMuJkHjmAfWxzAsLBAtauH2xVD8KeO2LwF0K6f6KRMxfFgT7ke3DjoBIfsj5pj7/SpzIHai60eMeGgyYbIycAknBM0J2xji1sQmvs3S3ylWhn7GhhPPDZm4rMId4LAU1i94N/ZMy61JBIiRdjgK/4XL/bD/wpvXV8tp8CdEBbZUmMvfvPqTpty09fzOK/aKTwZK57vojGXVvGC/+QQm/mhS6eNS+xz8naz3/2s4d33nn34Z133419JeR9oiG5y3eVc9LC/sTJYU5mDNHY0NFpcb28oUu28l9o7tOWPmePSjnofsVY0B/i3IsYHMnjxtk76Qc8iOBzsOKjquOhNkZXHpjO/OTMu3sscsxj63acsEGcEiN8Y736AmGt0/gc2fTNYpn7yLC2xIdO29Na9COJ6JZP6EnipEDrlRM1HXhp84myRNwHFOvPv6evseLCm3a/S41PMIZFcc0B3vOAA7ft0ej/Bsee6+bEInZcOg6Y9Pgrtly0cVLxl9//84cPf/VB1oVMcgHBUwBvvvnGw2/99m97D/qTf/MntvP1r//GimN+/z3vvMUOstB78oJN/Mx+wAqmVUz8qf/w4UtPbtDBiU3jTrw8J9dciP8Z27bBC3wCp7r3CLWzNzN/4Uc/OfwAGcQYgx7vO15uD9NVRg698HAS03GgzT6ZM3rRx9zwu4WSAezLecdMPmsumk867Y94aUMPdH9UA5+UsKcG66DdMVAZveZHB35qPrp/ax7TL4vxT/OGkzTiRfI7QmskQC/wahP4HEA6OY5GX07yKUcsPvWkE/3o4AIb33zTXTyYf11zzOtFfcE/FGDf60bt9kuMrHlojBXHFE5A6Z/HWXJfqE9cHFDnJoZH0nbJqGVeOE6aC+xD5aed4xhzBD7GwR/bkzD++vgg2yT2M8al38zumEvn58+y7nyMpa+f68RYF6OOm2Q0ou4vc4gZ8QXv5omf+cIFsgT9eK7HWLSeZ9lnxoUL9IQkPunFxyuo+914j0fmebgEdCluAJl8yepaU1rDsNEX7JH4Sbv0ITdWmRvcmPKJunzhIiyPdTO/pZ4+ySa/J+4LDo7d4ssYc07F3kqs9p4HsNW52uOrx0gE+kod+M02z4nVZ/rDXi1G5hrj8fSzj30hhbyPR2onvsQHe9Aq77FWmTb+vL7VV/oGrWX7tHgk4j7SF/z1eYUvptVPbiaJiO3lsuWerQtp+6iGfBFhjuHeG2WnfbRtlUnEpD56T2Df13zxubv60vVHjDyvqC9ZZHjaw+MpW+l7xq2P/wPqftRcY9KYEmP2GMaXeYccfuTcQfNBNJ7EY66mD/JRMp6j0un5s8r4hu2X2MfkC2Vs+k0w9Yf9hKdW//xP//3DL99/32P38/d//vDt3/32w//qP/qPfJFv32WPpxR4GujnP/+5puLLD9/4jW/IBlY0LtgixstfR5MFoLpvnnBDQFV8zY1NzTl48FM04vupfyKPj0fytNBHflP2q2+84f1K2iX7hZ9K+NUHOodXLD745a/8ph8/O84v47y2buj5pqZEiH1Bn7mA//DjDz1POD/nJ/W4RuBpXdoZL98AkB3GAV84xnJj4Q0dO3/84x89/PCvf6C1+NQ30775rd+UndxwBPSJL6wkJsgCxjTfjZE6373QmzbEiZ/fq58eF4WTNcVc8vhoPSFLG/yaLG7jeE0ffQOGIVj9hY9zE88TEb321Bf2A+T7cRm3Mx+wKT58jx3GjFj3eMiYsg5Y+9zgZC+XDz62ZOy+0LgB9hqOGy/9F//Zf6b5rIknZV/IMRYp8MJwwjW9RCYRdAx58jsYchtHKEkpdGU3NBKBgB9dZhBU8t0wNoXCTXymSdly5eHzmIkA+ctZxDKlztIR0Qaw1wD7hBui/y1IMZs5gcNfTqbst/sDElQmV2rpE3BM9KIn/GEfP6D5xPVLwCcRvKSURIxZVIld6lilDGyTDzC6HJsMVn0ixzY6gf2TCngL98e6aYNDkwIdyw4U/ig3FZZhHijvjRB0w4Ne0PHFC36DHQY2GIAmeKmjg82Zb8X+yz/9My8KP+KohfStb/7mw2/91m+ah9h/8RJ6+EtcPF7ynTI01E8/gS+C8E98+GzaGufOV+aE79op8aVmvvvNpqx2Ys9iQq83R/nFYmpfXuaLaZYvwDku4KcdEs+aW7VL3vi0HyTrl0tZyJxwcILLwbEnV1ZqGRa8T6ZUxxPrwgG12R8l2KnWV2TSJ8Y5dXR/9GG+FO3tt9/2jQDGg3HlHTR8f6K55qcv1lj7AKBNxDasOX1NPAXPIyX57LFRwh7Js5L5Jr0EiYMdB5uuLdAxbFyoZ30zxkmgfDMnuX/KK8uFU+uNeXQoQXedmFuNeYgNwC7Je6JolYW1umhnDbKOgOPKBiw+Nm/4/E7k2te8hzIfvWaXPvtzQCTHSzyOj1J5SX5yakEsPrBP0OoDImtEuXqqcWM81T/1xz6MuCLAOHOCxYWx9xVNAtu3H+6S64YqfFGN25XoJ+1Ex7YXn3t22UBT2pL2WnR6SXbFwI1qX3QpmR+ixBVN6+vYQkSHT7IF3yTBB/WNb7pHN3HhJI0t0zFSG/KMk09QmYss285xz/msE/Q7wyd7opzy5bfihy9pcVuBDdsRL2u7jyC/8urLfqw6Jwmf+gtL+U4A7DCXfvCDv3748z//c5eZP9xUQi3vML6z1iigz/jLhay/20B7E3sGJ2nEjX2tceK7FqDZvtqZn/S/c7q5TzaU6EjGJ22cRKCLmxXkfKsz7zLVx6/o5MnjZnuI43EixokF9cRTJz7Y5UbuimHjyz4BzCtfuWACXUvEHBbLMD4aJ0Rpp15eki+CRcM/cnzOXJJu8fWCoidX9lc8yJbffoo+T4x9QQtNtn3D1s4zpeSfiuhvXxkHLiyrj4Q/tPmEVbaIF3RrkQvYgf+EeUR3nyXP/IbfC0VgjKCzfgkST8ahh33NN0o0fh5HzqXcd9jiKyAOgH0KPRlz/EV/5jf6mpBzn5Tny6fYxhUzjlXYVz/wwfuN1hZrgHf+YWQN5tiPLo5z8cV9pP3l9UVfqgMufDP22WtVVJtVmV8N3h8u3xBib1P5Grely/qJoc8ZuWklugaOb0JHh32QLLbgrR+MLXVeGaypT+sOn8Xn8y7J+HfKpYc25lRueHFjA19Vyjn4tsH4yV/q+F3djAt1Lgy83jW+jrmF9xjaJoqXnPd9Xip3DQDya66w16FLNOLExQtq6S9zhCcT4eNCLfNB9qSXsizKB+lUnZvfOFMb4vJ/ZHkRk56j+tgnOnYdxnUe63ESPXbwy2Tl6ZMhmg95yMqW9aBEObbdF5Wpmx2H4RHdY9hciRh6rNVOQr457VkzdDg+b9Cf5bv57RC1Sxd2aot6ri3WOEFbfaONucFxijHyPFrrP93U/6WHMrHkb+omXvJc/F/4KRQusjkv4FzOzKJzgzZjkxsYlF5dc58LauYNUUYf9tm3EkFBNO95Yrj8UOPrvnHOeRHjpbjztIjAcYy5mn4wyXNMZv77vFL+8pEAcuYz/eeinKcU2Cs5LjLfErfEBJ48SdM9iePcKw9v6BhE2Xqkn/hw3sKeI+Oed6xlblz98v1fPPz8b37m4+03vvGNh/fee89ziP743Ez5GzrvZ72xj2GL2Hzw4Qf+Al2/QccNPPWrxwy/eSA/Jer+8f0UxBn7jo36jm5uENLOU6f+biXZ4ekF4kbf8MF7ksaE/rykcy5+LUxnDrreYH/kukDt2PkM39QvxZrr08/hxwfRcISZQyyAn45+WedTijV94omCvBmXcx/G6dnT9ZTBOh6+9K/++T9Xsxa5khVLKTkd88SktwLzHoe8sAk9wloo+Y3ByBTIVE/rheXWhuvZssUMy6JPC9E2aV9+EAhsqWReb1oKJJ+zBvfszXIxv8CC3GsanypPkq0tm4ABb1haIL5pwCAtGVD+SSumPdD+VIZY00a9sb9pf0K8kSMxqlmAV3sy103D3efdMJgA/nJHj+XW0Xz6WOAPqH5S/SVvWcN2nYhPmeYk3t2ib9zJ/Ku/+iufWHJBzkL6u//Tv+vNjANfD5qgJ/zo9YJQzuIpSm/Mar/0gjYWIYm5rGYvbviakHNsVlvlSMQdntZJ8Ftm1WuTHB9brp7CvAoRTbST0NM+AA4+lE8dlM2zyiTmJjR8rnzbALq9kT3JBQXwfJZuDgokpPiN1zn/2z94Lwy7Xjeej6v/EfMNBfYV4JMjdfZVbVDoxiZoX+sjoNz+lt7cvo5+ljbb8bU6OkfalwtycolcqA5A3Dt2yFL2pitQtzbxI0HbjA8XZfDkwLLnHrzTxvM+rTEVnK/ylIGn8MnPwDzJ2b7sNchFDAcqAA9z3CeOKmdPgLbahm36Rh2d7J3U2y/aJ395C9rqy5SjbDluOMhFJEjlQYb4vab5Ik5mlvUiAyjblnisUfujGt3u+ad+0XNGyPrrEmzYhkDflfVLNtF52mi5cN00eKHwL/KcRPAOf9cONOYo3/uRC6vsJ12fJPY13jmB9+fvv++LRE5+/vqv/9ond1//+td9I6BxyWcJc9F6JftDmQ1THtl+1giPOfYRWuRJ8XWX5zwHbSdnHNibOQnqZ9Gh8U4Dx//yVbZ2AL4Bt60wdly58fo57yKtfZY+8Ehl15kfr0RWCf2UnSsFKjsmu1/YyUVN51A+4mJu4qQc/cQfOr5wHMBP7FhGddroLzlryvIqLy9cF4FTBsku/aqjt7GcgF4afQfw+4KKBSd0nwe+6NJcAvbBMuxBxCTjDK+TXty44KQ7tnMjBP/wzDfI2Nel2v1UAX3wgpw0h04qj8RtB7ucyJtXctjz2MAgwOv5IDnbFbgB0PMAaDzW7fitxJ6EHIga1ZkHrotHMWUcsFs71W85keLjWrPmCA2F7BeRyningi7k1QeHPPrcp6ULWAeQD7Ql9kuPkHbxs1die8l6HviY0v2OWHIxo/XzST6qEhOxU72GSH5TaOnLeEmXh3HHzayrTK9zgz427evT3BjFV1/YMC9Urmz1kvCHNh4p5xyMn1HkBhx7DU8v8a4r77YSSdYIOrwmJJu5ao1Lb3RevlHXi8ePw7d5kAlN/8TLOR/15aIK0WPa4jFumDIf0McNZN8cA2a5jcu2Gx+QOwE946u+eapvO32jAF0cP2nhqYK0ha957XSuQLcPjI3aUo5/lfG88M40sfymQ6gUa9+AA8w11ix2SIxrvxgVhJZ1fh1rVGbvYV2x53JjCnXsKYlJ5it9zFrMfKVL7Cn6rzoxz37POHV9IO9+iN4YUGe+gPpBnWObjwFeI2sdICNZeucLabVR9kdiZZM9yjcuuIDVtRfm8TU39tQuWm+Goc+xcbwefJOB/Je//GCZyXzmQp2nJDhexOOMH3GiXcvbPpFSZI1nvwCOlQSRYTy81jN5TEMHTwQwFhx/PQ5qo2+Nmd9wlp/9kmxjZeq0+0TM0Y+MRkx+bR9kScPQNU2/uUGT2GOHm7Na/ebEHz9toPMC+nKl//xf/AuNtxQwB0TghAwZDsgwEHwGn876boInRpQmp1tXCOWI/vNPcCdV9qBURp2xhOiWVocopZW6/rEJoINJqmontNuV887wPGCsuNseZjJR1U5adifkkZoyCEDmzPa5/llO9kRZgabHGZ4uZAYHu7GnFnyiXXnp9XfiioFykgd18EHbOmhPm6Wuf8QzPMaybVm9rkgyWAOwYyoLWP1WoGu6PlRn84tOIlarTgw6CTtPaDFNfnsxKud1Lw5sBJyY8uj0H//Jn1gO2oc6GP2d7/ydh9/9zu/mLp8mLLqtX3pILDQ54glOnKmXB0eZF7s/cCbGbscftfukUT6ySfgdQsG+i4XP6JPXd9ZF7IeHiyROquBgY6zt2oSn8wrkoBEe2kjxJYA131C/ZcvrXH7SZl+WDQgej5aXvvQTnVkvnYesucsnqeCdEOTyNE/kGC8SFniH03MPuhQSQ74EEp/oN6ehyHgNKX7PWG/WFHhjREoq0QMP7/x7nfkl+pKInvShCcTWRjdZeNnM4KNP8DVuPdF2f4TSW65ucvdJVcrcrWVNtJ1+KWi+C4ybyLpH6ouf0sCG/OHdQjEnvnr5wkX2fLHHRqb9K7KCqjpMudeOgWxdbQsvexPe+Pxcw9kcFU87LhO37aatWLq/ItF93HQcIm7ghz9biC76yFjSB9kwjSQs9gUxahA7Zta5fGacPR9y7nMJ+gTP1RA48dhYtjzvNK74rDq6Gxu+MIx5U33t29wfgdep922VuWBREwc/xsaHNOW8kHBdOnQITx8G2i9s1A/q0688zRJAA203j05WRIlN+ifgb/Ickrlo8yPBBExr66kOzLxbT1vt8Hglcz0nf0r2VfYUGnrC+uVkks8++kJ6ycHDUzxeM8RETY0boMycJ364lz3ULW4DXgIq9wQR04xR+ostYpR9GBq8lYUGqOYERgk/VEYHf9Ehv5c8H2ti68UXx5wTs6XT5yDiIVZY8EmfeL54SfsYPNGmubXsOtaMR/YJt4n/K8TDMQyeuv+Kq8qZH4qfdFjG/QydYvrI/Iq867RrMBJXfBWj10f5VaX/PgagS7LLHvHwnPhsnzS6T6kkBvAzNzSfafec512nKNbYECP1jXUnvRHdfcSGHy9We+RFV87co4/eu/Hf6pAjBvCs/kPXiwuH7m0+VhEn+qx2dKSvmV/wcRaKb0QF/6hHv+SVQ6pM9l3GZ80tJSJLsehTqbRbjjFZvvFi7bjNXIRMOr024geJvnWuccGAUesiF1/nFHXASLi0/uFnPkecWH7xLO+Ct19PXlGbXo0H5wbMV59be4hDx8eOD4j66MG+42rgC7zMufYMbnTLjsbhZdnsOLhP+ott6fGaQbV0yx597E1I2sOX/nOjke8e+Iu//MuH999/3zzvvvvuw3/4H/59v1nDcZXkJ/uUcpyNT/iYsavfhRrEuzpoOfrNGiI2nN/hB+/W+h1c/Fzj7Hm45oU8N5/nIPoyhd0X7H7+VHHQ+GbckN8X84y3yUrOD9i91YBN9HsLiRtG5BcPuf7aV+8z4rVfBxx3JWRY8V6r4vMbWR6HxD836LL/0mcAX3SSZ7x8oVozsusxVrL/mmD+/gyViW3neeFtiTHQS9zMLO0BWas9pnAsIQZwIpr4Z24jKWbXebGf8fONXET3ySvazvMvcuhU8Yu53LXIm0xPJQ8PcujoPgaNEFeW8zAizhd5ej1LD7Lld478moesOb8rr4Tr+ESuzc66DXVVUUqbkDnDOGUMZDx94YWM/hxXvRwX2fVTba6n/13zfQNIUbWqXi8hjd7IM+BcsGcc+H6aHN/WGIjGi/nuOaKX+wehIEgkWtWG7mfecEWRTZ7Kyk9QrjGxao+m9YOX/tU//xd2FSITi02OimnKiSG+UvG78q7ETWToTA56SVGUcoKqADhwqEChbCwnPJ2Wvg21qOrPOfcGAE7cAOexm5rNWnUG3YOhwGAPG/QFmu0btGXSBOJSmVZv8NJDpx0k5d6XPLlUUN3rZNnDB+hXQOFXArY/ykVpxVkHsNfvy8+lAvoqXGXutpcf0BuP1WI9wWQiNgDfumAo+6BFkjzxQKf9YPKhEp7V3xkDQ3zcAKgup7QYxIlHTr1ZaF78uz/904cf/+hHeXxFJzq/93u/9/DNb37LdzR7Me/+46rLmVNsACJs35b/wL5h1AMXHfiFbG4AZP74S5vCkn8Oh3KKGmRe2mYgXnLE9JrX1K2TzbjyisnyozEhtsjA75M50eIzvscWBfjjwjp46cU8ZjwaA1+024fM87qND2xEbM7pFGzZxMwjJnxFjz8Xx3xhDti2/kSvH/AzNomT+q3UOGODE3VMWB4bamfbwF/bXf+hA07IUM1j2awjyObHluB+L/2A3OsJP5TDy2Nqjbsfi9T+gA2vV/ERS9rRRaKfjf/Mayd3QqGqTKyphLChOps5sB9Lr+Mie+2fQfHSL1E5rS19xVAQjQ3d/TLP6uNAbgAgnDoX+Law9BIIXsxB96HthXlm36OfIk1qUMUkgfmsWHk8VFbyo2cYh3/NBfTQh/QLJZmP286iQ/JxYJwoQJce+GxRMmq+4D6gm5jij5J50L/afQNglUvPycoaB9xkLPDH6zl9QoantCToC5zEmrpd1fhoz2NeioCMfYZfaPzQ3/HzuhIcLnSoHWWef3pZUvLIsu1gD57oolFl2as+fPZLMpzYsKgoez8Vrz+WwYmPDPZGHYhdCvCnDk8uEpdN9BDNVXa/wuwy8X7KCdTykcR+zPqhHd/pp5/CUp023Oo+hE7GvfL4C4glPJ5TAnuX9wtigIwSgCYm0YkDZariXZOD/hJTPtfteBJd/aHHJ1uKHf4/+5xy/QkveffBL4ir52TGktntObnAvShfJCIH3TcCE1d8YN54f1/yBIFVHYc9tXEr/XSJenwnBvaFcUah+F1GSHSMINF7ePCS7Lea2ZNgyDEYRuwxNlZlf7zfSZ/l1Ice07HH8cPjJW7kPG7e/zNuHjtydOKIgD54MOB2yTehEx005qdm6Qs6iTOdQEmOW3ChJ5FQi+TdDChCXLBexbXna6Yt3ZR87kgctN+7P+Ln51h5twtl7rPa4W+fYiO2DZX7WXz8xUd/PEF1H1NgXHEB+AQvcyNxk27m5JJnfvETw61zjOgTmh5rAZXRQ+6Jbv0Zo4AcHsvoz3Nm0dDQduzM8zCY+yg6MQHpe8ooQRNyXR+NHUqvsdUEh8THe6Czpngc+6d/8ze+uHvrjTfzsQ72BdQuW1yQ9F32xgeamYT4uHHVPdHW/GO8PXbZX9Ch3iwV9Euc6OciSjyJwRcPnzIflHt+0E8dMzMmkRSny/ZUfJ1sbbdsCK43JtR8Y+JpYoMC1uqTl19VW+ZnuLCvC1dqSwfzCVDHFwsvQPMNKfNmL88+iI+MCReSlKIdtD9ej9oPmDP4RNzYq9i35nrxSpEwc7zrG59otw1pdh98ziR+6SUK8AFsxbvEB3j9yi76HCPT4wf8DCX6Mq+IT3SjJGsx9rnBEzuRo4w1blCjEv3RSS/iCzosyxtVgmMvncQNfp4GYK7aV7E7Xko8Cu/1LPRc0/MElfSF+S55E2Tkc5XdF/NRji7gdaU/iPEpfYeMuPuynjBbzUpcH3SsGd88kVEG/O+NrNiRDpXDrXXlkYw8da0S76GxQZxiB9mUuWkuTtSrD9jh+70A44/My6ITPzQyl3ijoPps+1/+838hyY1MTpRnwpXZNCXCmwMxg5mg4AB1K2KSQRMsV+cEBxC+MdiX7sqksjoEDyG5j8qoZ8kFgsOGYv9pJ3c/CFoXjQbG5fjwheQ5oHQywn/5gwPeuOizSarj2mhnkBZ/gTypfay+YtLOMuhWWPmJa5IuP2n3ZGGhCKUBP7mhhHooXhDytxMEEKcnat8nauJQ0hJ2L+HyxHYcHsfli/xiIaYPZzzZsFnIPCL0FX9JyZ/8yR87/+CXv/Rndf7BP/gHfiyWx5XAtaith0I6Y/dVvk7O1e6G5Ud98cFbLx/IROvmyCNva2peyPECWVcdD9tSmXfNvuBnBPFn2eCdMIuofkVLZRRYRn1AJxewjgN0xyAJGe7Gtsw3wrLhMv+7YTM+XNxw4sO7pLa3/mOFw7NPELDov8SX+cBjgVLkcYeGz7zzZVn5Ac+z9V0L3byIzTVerIlniVnj13EGsPEFSVTRD7qpAfgsQ2Vtyj6gzLalj2TAjGIl7Krh4WWdiLTd/jGm5PAJvHvASyX5QQTqQfibO85DrrhsL7C3SWKNNX/6N1lUvv1MfnTmVCmxzBeyxM/Zz9pu/iK4/0LHrn5OPaWdyDuS244i4/8F9KyZABvsFx4/sXl+OKZbx+mzbStZK7ZWme87wJq1w5J/l71rrhAf5FTu9nLZkC72JfXcVQ6e0bQYhWe6guIFbc7PCWgdh9bRaQ8Wa+MLn/s0gJx9JKnOiisd7JtJ0T3tTF03fkFuFb6rWHn60/Ha8zXtoigU1e25mUi7vIbdpJfWWu84eoyV2k/mOfsMJ4+XEyr0WNnx4hgLfxPtyKHLvunP78qxxgXmDjclcmNBU8AYAQAA+0pJREFU+xZPHOAbqpCRXr5QCzCudMV7Xm0qhw84V9LppnsRKQQy5mCO2+XjQ96huSS8lFK2zys2i/TAL15QwQ6W5IESdnb8E2vZFW/iEH/JWfOcftGHzFW5vXxBTJw6YZOfq1+Ad2yQtX4SvFhxVdbHuY2hdnR2X8BKPBJ9xbPALx/rVK4fF8cyRRt9pFzUH/g7Bk/XCbf7IkBvuTfkGH8fJzTmdKDt3OVoGR190ok4wQemPZKporkPyoknZfrBnsy7W4tFcsln/z2nlBNrvoXd346tdi5s4Oc4Wtve7xznzD9gf5Qzv6C8rHpj7htievGILW3wwIXf3LDAv881F6wATuUZJ7hN9H8nNZJjr5hxDrLePBvhlx37vuavOUX3+ZEpQb8/ovOzmHXau28C/7ykYvHJZ588PPuEd3gTd4AE51rwIu+5pZz+5kZ55iCqfQxeOuGJPfravSfzxWPqMedYqTFi5Yk3NllTt3PnUw1BdMX3ttknvfD3pN9AaktKG/aVax0yx3lj5BkXszLh71h5iXmW/gb0m5unjMWtL8hwUOHCjDptpMxnNeZPsnvt0N44FvA3Z2yaxx7eSB+69K9izA/g+R0rbgd+ckU5NmkPluBC94fo3TE3zSXB9pZO/x/QOMWf1U6OvaUH0JKbhWpay4O5A6/PU5fS2u7ao8YxBJV9csQyzlmPuQEHY2U5ljgkVhAaldmvi1dKbFp9yFzMcQxXy8eLv4wV/jCmNRBc+vyfvV3zSKQd28Sn6dK95Hx9hUqqpKUIXsdRfm1rzCOYATr0X//wvfPJNpadCzqXt03Neeb7kz/87vf+aDUZ0wAKwKWAuhKG2WC5C+gDuwdCBlfuwbWz4kXG3llR8vyLI9VdLD2ANnccHXdwyesvG3uCPP1pOWpWfxBQsJ0rJe7bbvlA/COFniS+6rJiN7o+Ae+2vzda6gwUoB4bu+z6HXrLyLZ++aTX5JlYnJcvrq0c3p6s+JFnmNkQRScuVK1br14gNp2oL8A84yCw5VKGj42XjwLwCNoHH3zgz5x953d/11/aAaa/oAdn613zq3ONHnj8lg/RnwMMZQ7alC2/fPHmY8oG3tLmsnnU51W2eeWMI3mT9S2fYEbGBw8e8eVEpXyMP3EUXxMHQuLNCSV1fIVkOWiSsQ/weqODD48Sb9bHdfd92akPuOsY2d/Ezyc7GBCqh9PdCfcHPYIP5BzVhNLALEur/xdtuXiWPn/cwmsnbe4rdProWITGhXXv+vLRA/pCUNrucUS16j6pc3vsd85t7zagY6cnctSLWQa+eULsoOuPOJ44afCaxsFH8nQBmun0S2nuASdOWmPSHJx5cdYNk2I3JbD50EuagIeYq+eWu6t3Ys0hMTrz48R+RRc6Zqq+1g2RXErTBXjNzj/ziMvl1EmMU/Wcvs79g7bajN74OGXafhdiYz8MqKRkfv0tbet1q3ei9u9h0nc5PlWO5HHTeuh+ZoOLr2BPF8W+berG1DnnADT01hZwefG0vd8x0OT1ojydx6b+WY6c+tZruE0XYjp/4DwCXD7Donb8bqpeGbM9Yw3I5YP9mmVS5gEn7DzRgC3f9FRe3kuHeNKP6OHCs+cEhfmXDKCO/lWJrdW+enrBvORKMiUfZGPJOi5Ktm2KYAWHFumA1/6ij9w6UicVHjeljm/b4Tfd9vDJo3XBvqwc2e7Pc58+E/Ybf5+zLbhNe3N4FpaLULb8gdEPl1S/+F2tvdjsGJA/5UJu3bAwlLvfFPGzdOGyrQwe2wgltuivyu1T/SVVn8vywz8nik9hvOzX9sRlh7bF57mz+hGdu8254njzMk1/jK/+mK+eP1aeOIGpv2Uw+wK4uOLLKvniNGLEObXHXecdOb9Ze8+YA+hs3efFAhfy7UcR28Qx8iQwZf2Gx/DPxdUXRobE+VBtz9R+zWN70w0W36YnZz3S5PG2j7FDMPuUWz4CZHdch98yPTdBl2nMCc716KNixMXkM42XjBAi8y3U7+i/9Ze2tEuP2aqfctFK5Myv1HjnjQy1Lb1kpNotaA2tNlP3OB68z0Myy4/2YepoQs/u4/JnnVsSYz91JX+JZ+TDQ/+h8/06/FRfnnaLW51LcEeCzlF5Ppatn/SCop8u5QnZcRFN8nFBscj80trg/NqyW56+QPI4M96mRS8Vjz3Lwgu0vtZPzSGPc+op88caYxzWWCCCPx7f7V8BvQl67I92xZhjH/14yg2A7/3Bd29uAMzNEeBMFdoxBdsHDQysdpIXsur0LS2UodCJVdZfaKFX9gaqP7fZzrKSOzbqio0UJ+CAjrXTdPTia2AYoDglugZNbdmAEjQA/5W73EmtpD98JBZ+bFbN3fw2woc8vL6QEz+o7qKTOCmxjM3wtr+A8ll32SJbpolR4VV67Ugw9UGjP36kEHZdBOQdmsjDewV4oTZmwp++O0KfyzfROicU8P/kJz/xweedr73t39V962tv5S770gfwr/NJDXZFQ8dAeNx41yaP9O5FANzXlbuPkrVvlInLql9p9ZUEekF56ZFf/P7t5wqSXfOjf+JFH/FS2fNJTTmIrvalQzXrAfSNWHsMF40g926mdZkiXaqzCUGjybJK2ODFmkNXbPVkANqyyD+3Uc8rN3TEo64hZ1mz0bdaDt3VgfKCvtMMLTE21Xn4IuynFm03Ot2Gj1XeMiK0j9hZTrqtX6njCyj53XjxJQbiWSpvAIt01l58C2YZeK55PGVr+T855KlfE+6TX67ZXkERn29s8kJmJdMeqReTfq8fE+xJ5SGfW9Sph9w0+ix0Lt3XHLhPi8HzmHyVEbQ+EerDhP2pb/6f3DILV5lcfxkH+etU/iTQNVpMXYX7RPILbeFhbB7z07n/L5veZXabLEsntJVnohvw1I97+ovpao8BloN+iHld+xg2G1K+aJZV71gz5KFe6B5Z/1qufNuB3+0QmRZsuyJM+5LUniMdMgSdi1ua0eELe1XcFXLZ85sHn+epAGTY2/yuLFz2Xbymo3ntbypnP40/IpkGPKYrlYYC5jwJ1d4/vabDh5LuE6oJssGJViqoF1ZlAd1NgHFqmTw3MSTldZS41yfYiIJz2fENgDWrSZRSUx3/0EFIJiRs3ykSW/SqHMq0Fb7yNufYzLu15kuD6YwTtDyxsS5+BPS0zTJLNwlMvp5rtc7ci2PhBaZf3m55YL0puA5Moz74kMEn61p0cuo9sQWWxXfWEr6U5lJkvGeIxjybvrTsdUhhxMD8IlWPj7GaSDk+L+LoI7DdkdBBotx1Vpvk5YNSutcWyTXylPjv81f4OXdwPXGunp5rAca4dFT7eKlCj8vYcMx0EesLbpXNq5ynZDrn6xf1yvYmUfvkNs1jm1aqDKBse2rshdU8Zhnsp95b08/yW9Z7wdZXOWjYvQvLphhZ9EWnL/S9h6fPlGn3CRJBoYwMRctg54njqZ5aH7HMjRPWUGgIWKf78sQ3VBonEvLk9Zs23tXu96+8xBcdSi5+5pom/u7+skebl1hz8akmf5+bcs9V5uYjEPc4X6rexKSY9sAuATTs+ZAwRX7mN1jxI8ZeNn4qSP4Tc9q0N9oH9QF5Lsr9xYVwKI686UVynNFhh2iNXteGye3HIhj0Kbn/r/hih6dyTQ+DZUkT6TW0pC8+jx/VgxtXWfl1MwYv7Ujml/vHceep1sFTjrusB9YBanNjxMd79NkW+va+AdBHyr5Yuh1Y5VhutePx5Hvf/e4ftUKbD/ADGGLCobhGSgdMVg4qanDdNpebDBSg3MXAC1TP1Jf2bBrGqi9O/7dZisrjgeCFlfZe0HaBWedK2LDfS5BFnndYWZyxRO4Lo1XmhZ4s6gyY6Vpo2CDv5hc+yvEHGX92WQk99dd61E6K3eWSys1tg/qKM6DE+HjgD16pp8I/M7pv9m1tDOLJwT+PzvHIG+9QI791SKeTZIgB/YBXuS/qecEnJBYb0Jt64b89T/s1xkoAHTwBwG9v8tkzfiqDu8/cBOCXAZ72QL546VMBzbEXjQWimsfDmwl0xlV+m08vco8DOvCxupYvhf1LwXqcL37rN1f4rAMW5fbPMp13nDPEL7/LQyyj2C/D6vkXqkmyyRggc61F65W8ql5Z/NURIXzyRzawjWxigmhiYYeU4HRcYk4k6cU1bMBj3bfrBIaOHfpbDlSWz7xsX7auvqCbmvT4IzL6Yx45brQsXfDk6ZOuKZ1A2N3Egna/ln3bVnK7NQl1Z9FdjahhGXFjLmWgfPE3HgZkHVDx32328bJkQONVXdTZuENPjHmkK5tx/HGbdWU+Y/vSaoYUgfXqL3tLmmxq0SkuVcbu04D5Y3dF5DnUp9hjXuz9xTT14eqjdDhO5k26xodc/sRP+o1EyrZttvDR5GYzYzM63A49zP4fNStO9jU64DWf8uy5S/cybJ6RZy0m7lD471lIh1YMilkGsYcvvCi7Ymx7/h9f4BO9PoHynboBEv5v3lUmFyt37NOWtQSRKYUezw3zacxEvG4K5M9AJVIA7/PnXly8V1movxZUC7xmcwrPRH2mpa3sR7DG50HnPMJtOaeAjnxOduhDOKF5TsDrV2zn3QvV9EffbXfJzLwp9YO25Mh9n0a5X+TVuXL7r3JlO4emvpmK6kE2n0XHCfVf/9p/NDFmZhUQJ2Gj8fPWQdtMaugxDECLvaBl82GfZEra5kcVqddv77urjg838iu1rWAtITfhfQ1Z5ZmxyC6/rk5sP5tP2CfsHXWA/foCbE9IFZ+zZ+8LsNiwHeTMu/RBRwyaUn1pjm4S/NEZ3fB2rloH/PoTl/vtltVMhvyqbiAjumNNfdmADr/PuVkj0Gh2gl8JfWuMKPt4z7oQOP6aprXCGrnsDt89Zuh1I7ToYWSVmY/YzWO5x51GoXbJPW9EIzaU5zwizwVaL0wsfrW1DHyOpDL1uNV+k0texLBSIAfhMcmy+BHfrf/iex61X1+jGyA/EsebZQcexDifYRx8vqML88qknTmzZC224+JrCHxTu3MzKC3b8XutH3J0iP6EGwB+xYesK+VLR2NoGYFa7Ed/zaTciriWXdNXibL1RYn+ur4YCXFZRnkFlg6rFajKK8vZh8UYu9GTAjybxnxCKaN/9WfJEmuAzq5J67Zv8derCH2XzmVL1RwrICazXmjw5J/5e57uc3C9zMdYyh78vGxbL461fuNraYwa5JYt+FdxdefK229g36WL9Qr1po2X2huPmKG86JIjxx/DPkBLlbrjyp/yWQZes9/73vf+iMkZUhyoEzA0710qQHsXOrkKUap2LwoNLguDUMWWPXeZztaGnVdendXvzSiCoqMlueX1zxsTvKpn88tByTLS4xsSAvrReeO3+sGjRtaO4utEn7uW+JMyjVduxgns4KMO1rwYiNUvJpB1j75QJy4AF9HpjZ0+qy/pa2i1CfCfxObJN/eaX3qtAqBDSJ1yfV05J7foXBel9kF1W9PEjvxK0PFdjZFWXX1qTLjbRv98IEBC5RnX5i6nk6tfQduQIe/Y89NSHOz4GMBX33xdviWu77z7jmPIl9F4jMXfhYxc5l/GqhurWnwQI7c9vSgzxv21Cbe2PPRdqXFxFj9JwL4rtQ6wwZ1aSpywUXfMNPt5og0d1HsA8EHdgrFVuwVtqE+Y4VkHGFYTBxu17TmStMdHPNiVPXzB3yc8raA6tvnOBXiy0RErKaO/Qxe2fdBG12UHnzJeYPpLGX744M9BKX74p8LQ+Uz9X3T0W698U0FJfGsPQceVi4/8ei2bHQ/GIScV+BUx+6Jk3vqrBA/mpEZqc9L9kuKSQvz/nPWsVl8P2hJNka3t8pPgUdMVKxGdPOcV0yfsfypC7RcJZn2HDx2fS4zZ4HccaVuG4bFtPle3XojkxMKsrvOvvKC+tp6TUelhLnDAbcwXynslK03OCDI2mYaqESP6hvxI5qVdr3S9Yx/bvG74aVdqvRdbyNJNm0BmJepNqaeP2Xuo70c+m7cM4J9jSNneooOcdq/XvMyDI8LURda9HEn03II6thgzRy02GIPFO/NbefwgLthLfEhhwb5S1CvFzx7j3IpzanNLJ/CaTLYlEnym0Czay7hoffgCHY6NfhFu6LdtwaalP7CuMfH28rxM40fKsSG8LpL0D13I9gKneihrdl3rzdUD4dlIPTpBdCm5mjjaB/0nNSQAmVnmGPX0eLKQco+HLWPj6vviTb/V7nzbiA+JWRPxYMAQtfhytwkdiZ2a1hywr0q3sUrOfujjJrRBn6B2+Tww9XWvLXocB9BnG2vK+7DK5D420cxxSfm0VbnqgP8aB5Whuc8rzsg2znttEfMc91qGHjvbR+BxVCJ2yHdMpk+AOsfsq9+q81G6+kN7E4AlMVnjCb3ti+fEOZaUqp9jtFvQYb3K3Rf6L5/XntW9F+bmfhdROviZMXTwZA3vaLov1H3DrfMSm9s/dDuOqx2Za64r9clC/IpsyqYBeOCnVXrzOPU6R4a0+JoDyk0dQ5qdli8k+uf1QT9XX51cbj155S/elRyj51KQ8VxqJGwfrSOgzdyykfmsIvG6+KKLYhJ1dI55seqzjLj3AdRQPvjzLnLiB8XH8vWiDAgLofLaYWzcF5II+Wf56tBApi4B9JhavToWqSn0JROpraNxdoITm6vN7egVjbnoOIbxAv3r+nXSuY2vpcSH6mtem1cltbM3lL/66BpJjX5QI4S08gWneRNGlZU7zta8/aXuaYYOWE1aivFDfnpt45h4YbAG9K86FOw5/itlNDZQN5F+JG9bWbrv1GQbsEkFUcqJEnn6lXW4+qZS5yDHc2Le8wb40P/kn/7hP/UTAHVmXtiT4tzqLAalAOe4IUCdMjngfw0Yku1mMXWUvzbtiGx1QmQjDQ+gaE5kVxv2e1PCaflN6kTBN4BuUN14ahuUxVtUvuWJ1u2z+VytY26nqLAOOwNuRzZlYB+sa8e/aJ02+OhJeUknJn/boREDj1Eal4/BpU/lnIjfojrJm4pL9pBzXQmfpx0w5YvG4MMPP3z46KMP/ZuZlPlZwK997Z09vyTb8aQ+49t655C/lZcGmbP+ZYN5UXvNp/ykTZTeRTN5WuagR5nfzP7Vr35lmc476De+LX2kxqTlLGDqsUtqv90hAV5QX9BdGkAGQJt0ylvXxvSn/LMMzrGbbbUH4Jt9Slo8ylkD3syXTPvQ8mOo3qaOhWH9t/5ek0+wjHKfWwDx8TEO+K1j+eXX0tsU9vZjpxdh8vHljZw4cmDLzaXY8ju24r0+j6t4MD+9GJ34V4fvw2v24l/cpmWdk2+W5bdpO93AzXsugBnn5hOTtzHrfPIY35HpWjC/6pW71voLUHvw0+Oynz40TZTGzDO/6+ojxZUSg+hvos6q4eR0iRm1Sd5y+QH9mXpAyzeyGF04+e4Bme4t1dX1BCQpplVeeraFBRHSX/17rlHQPHgR6tuNj6tPs+2xVFy01Pyf/hC75/eqHecvg9POlKXspPLlw0ptB9VAvW3g5D/lzM/4jzmwGpIvlL8Qp4hhI1V26mi58wug52YOLHoplWlaRO8hyNaPtk19z8kttD5ljNb9X9Ur0SkKaZ+4dEvHPBeZdvHnsiHU714sUZ7zZvo39Wy52zG9h+oq79QzAQ2eOQaAOukxuRPoaF7ZudYvHcvexKxThpfzEvrwlJtXIy7Uy1NaQRkZPpYJH+XeBNC/xfU8aO98B734B9iqf9NPy6yEnZbbNjHr1dHYgtKq58tiylO+kTzU+HioF8cMesYTc+qZ22I/7QUU6PVNhat+0YT5MYBi92HQSKp2jXgPB9CUka7+K+U+8JY3TKM5c6h5abBP/6DdS+Di4Qxn0HpOKk7TliMbmFk2rMNruLqXXieRne7VRw5cTKW+GBSrc6A8V37bvHzZes4uBFsHHwuuLVLlTz3FpLVcF8jtz/AZ/5kjAH5afM4IlKGh1w/P2Vt1zbBLB2v6yR9+7w/9HQBMGtBJaAMrBzMnVckE/E7wLsfstCYDE4KLOlJPAEH1wde6ZZYfhvJ2h4s5LqLKxzv610+VLDn//qGSN86ln8SGRvsrL8s+PvDOMDolR5qLkLxlZIvYJU7IIEtIgerQpJuGTOfwA5cpRCgXo0rngJHHRnxq4qfzfMNi8ZztoHlRXS478Up/GG/HglguXvMdOUCvDx6iTXvIg0lrbiz6maYcdvgYAPkvfsFv0H7x8PHHH6n++cO777xn3vpaeXihdaObvhqLJm6Pyewf3qHD5eVL66B8F/+yZyhnvKCVXnnKJG4AeGEx94TJe/Gjyq2xA41EuQfaexde1XNi0mqPuVx+8q5vMPtcftLZF0Be3yrTtinb9jNBh9tlZJVqhzR9eRHK36R/lgWxEJ9sT6k/vdOkXljGd0LXu4hF9K3KgmnC9PVMII/4xzY4+WlxztFj3ACox7Qhw3ipIn0mmi+VjVgspIM+QFzJ3JaNXetlr1Pe71/Ah+nfTCDm8SM+dh6evE2geWNfUL4OUAM3/Kteuan3HtrW+eyQDvl7aHvS5/tAbhnR1rg0kZW/e4/LfrtEreNM4fTVtnhxg8f6oyuAvorClk1em2d5Agrc/PxPywBdJL9zov74BtPUMXTZbm23fJjSiK/SfUzfXB467/kNnpMR6rdFrSLlqNxrPIh+gLz78WtQOye/7SifPtne2jcAbd3vAb5YbiXaJ61oGc2bGvq2Fky5ovrMP/wD0BqTKVv+m3i1/dABLlnklgy2SG1rnTSPH9MubaD2gc9tpNPnWMp9g2290DJHFNTGhWEfu+hFz6xftjTX+wQagM6xl1T+vKscG20D1EnIkN9D7YHyVGaidfjLN/X2QhzM9nt6SptlZOqLpYcOQHuTY0/cV90yyufH70S4xh2U50bfoD8ObKQEL9Ll591xyo3JRR/lonwgHmycvMC2lq8z5rN8D5WZmPx3LN0Qiaks+HVhCond1wHk+ef8sltbVIcc41I+UvvhsphhbVqaIm7+0Ozb0o+cvxNLyXKit5+5ZllCrt8fY2hz7GZqe8rY1Trj+LjUoBPQHv17/wBatbd2KWujoGbfjmPydVOQsv75WlvJdlbZzYuvejnWO6ncc5G2zZzSOKzf4PJxvYNUGzmRIAapElVWVFO0blxyA9MH+t21y9q09iofqL8YrkbzkTz3QiUn0cY4Oq19iAR8A4AKG5QJ2hxbJ7cxFAtVNDdQnCWvMVWcvPljHD5zhx8gj1zzS3Zg0ttm6aUfGnX72c21dOyvALpfyCvB15sRvDMHumBA+2JdAuWmywebLw80+acXWhgOLpT9mDeMkvGkU3J79Sw6GvAPWvUX9+pe4NI//Slm3bYFaCT6pQIOhqa6aQL6ysPjXRK+kYdOvKBhn3oPHNXvMv9Ehy/SQtsWH32tbvLI9t2slx5+9rOfPXz6yacPfE/Bxx9/8vDee19/ePPNN6+L6vhcm6NvQuOif7lZIYhD/+KDrWKzZbDk3TfGrTrcFP1eiOiERll5bZaXi7fq4GYG31/Aja5Lh1JhyUlT3hOm1nvxDq3ys5+TRg7IiWPXVGkFZfRWd9sm7yy3vfTWi9kO6H95Sa0DfFbFZWJYTbTjb+VKm6DeNHlYx+Qdg/pIAjyC7wOxrUGXLI/li696LLtkPMJite7FU11BNK2ZgJjRRxZ9QxCOpc9Qk2ei67SZZIRHcsqzVzK38oLPWH0DJVmBK/J55QVNeSogcaGOXwYnY+m2Yc3iq3Qs7b6ToPlLxpTga2zIm4qOQ3mKHgOAuamL1/suaempnG0tnonaOtsiuypCmrbOyiGTtOh4Q502xWiJJZnIHwVxyq/uvZ5HIk/91f30aX6fGFifEPvY4q85dDdHh3wqP6i+lidav44FlJX7kWGvM/TnVfjJBRr4X5+VPAZQVe5xyi/a3XIfbpdsfaEOqLUNlD4BrfQrV3z95KBdwAPmj/YG0ZZH5jPDHUxfQMtnjnxdwo7pq8319erNE3L7MxJ0cjD34tpo25Wn4j6S15OJ8p7YfgfweS9d5ZlPcKz0eQ++qo6WS5P4kZkJGsBebZKjo30sbaJ12rvmzQm9uoFyOJlvyHDevCT9f6L+TD/g5r80qom9acvlIyE5t+Dn2fCj+wiob6gtpm7S5C/sx9ABGvsCeuV8A1eY8QK1Aa4YrfaTj3rT9Kc6LlrLQx64VXTs+JzN1G2X9XTpUblzsjmyte/6Kp/nDW4X4k/rGVd08H0E/iUA1dX6nByQF/bP58v4pNzaYIEXJuXtJ20hbT3k3gc19uGLT6Rpa8L01f4o36JZJ4aXcTJf6FZEfBR3VSX+nCXmCB1cIonorTrMtGQv3v44JsqvN7BM3RCnVZpnFTgfKC9anPgnoG0Vg6W/cF8HGkeS95KF8jV+V0Kb/ur/lHkO5tvnV8jz7rlPpVYbfZmgycDubGsHF6ZOkuekoSjN4/wdnDYBOgBN/Uinj0reg7BB67KnMa1dy3lZMToeod2HBfOQVjtpMlE8ZdhfkLt4Vc6+GnpI24cmgIyvO9eao/7ke9/93h+VqRs+qQM4FYAGGLRMXjmSBEx3Gai9eibf0/V4UTfgaas81B3EocOdhEdl0qfrUSVAO75/puQ+VE5tfIO7weCJ7pMmtWGfBH/1THsAX8Cmo0YjTL7eZYNImz+zrmTa4p/yJNrx2/pVr2wRG7tOP+EpaENPY3SCtsbVNkVrvAH/KaMXXxxL5cQAGfsuVA9tlLEUa6IvGfzyq+2qi9lcBbTarr8sdD4/zwkqbb/6xa8ePv7wk4fXX/vqw7PPPvcXw33961+XT/HbJ9+yizip/ePJDhIHkXhN//AoPD6RFJ/HGx9Vpm0m+l+/6if9lYLYga52x1KJWM75AtrW2NFeXdBo8zgqJ/H0CrDt5krw8lEIkv3XwZwDMLrQedoBHTdAPtunbOEYLD77tfwEpZcH+wAe6ugltb2gXH2gefmQ94WGgDzt6IY+ZUjV27pll137unhI/jZYH1DUzvckMEeY8aoTUw4ubNh8U+7UjY6tB51UYw87YVl1dPNOk66iX3k5v20uqml8z8JXXmWsaFffuPkgfsz4aQP8waT8iGl0RpY8818NarcTTd6n6ANV+U6sVJRg6ss30FgsAy6zJlgHYvL3DfiGCPxLRgXroR6pjeoiCn7nSDy2t+JSQDPvKndcbUeY6w2/PQfLt3iL6mG+tgxa7pjUBnSmQpplM4dmEQgdcyLxpY3hNc+qY9vfC9L2pUOSuekh/X6aCz7RPQZu3/6C+LD34ObYccKn2lzyzZ2YEyo9BvSduk0jV8r8Dk9pYYtu7EPMekhK3EVXMq99TVt1dAwbZzBpoHRQH4rygCkPqE9dpeNr128ToiT3Q0C282DaA92nyoPeyZNidJJvDwVVfHK/jhy8rnFb/p32oGOH1LbJS7kXV6avtum/97IByyy+WS66D06emVdn+dTg8Ww+yxdNMmdCX32bNqYd16GHcO0RSNUW84JCPsstGdOWlHihdA5TdxqwPZPRRlvHNb51T//ss0/sL3Vym9U/chyI6lv/QesTUDhfoM03pqwnPvpcQnRskEMnzrEZnW1r6niRaGMP7BwoL4BWXT3On6gNn8tQpwKf0nPlheu4L3pjfele/PZN9EunAK39K/CNBPwrAdojaccthuTaZx/YO6WbNmX2VnXKGX7sMhf22PPFu9irDy7hw1W3iHnokxPf54WecNNovwt8m/WW0dFyc/dt0KmruuU5TquIPWnNjSzz2LJt+TzEXiqe/vgD4885DnNIVSfmgezoxZtdiqCIiQXHHn5NBRU3e4f17H0GVJ37Dn/9FNDtmhiQ6doknzpOtI2chMwsN5UGqF/OyBG/4vIF76Wr30vskrcu64VPBNRdcyxK8NvxdYzjQ1HfJqiTiIsKjlHjJAVOvTlg2cVbPfUNQMPmEzEwUtatZp3do/Hqj6TUuBMybqR/9HtxFX5SXnTa97zZoGZVq2xgW+mKXRuxdbYpn3Xg0uJF9snv/5N/4o8AwJQJfytEuTjpTZUBBAgOaE6rDkp7qosmTk67MZW+N5boglaUtzaBF+xYgJwAtA08p2foqywyJCYWmDZnGUx9pNbJqVdnaQA6vp/01t3ORaTy+gA/fE4QlHuTFKqPvPXmMxUt17fL1yP25SPHD2JCubbaXv9xDFo2cBaC6pBXO7bcrrz9JxXxYz8VQP01XfB2buDD+7/85cNbb7318Nprr4svenCjOjkJIEemPk/7lKGjv18mmN/iD6ZvFzDgLH0jbz/I4ecXC2oH2yTq8FAuP2VA29SDjvi/+U56y6TaINEfaPDzlEH5a6MyvvhbOquf9iZQudM/EnagF1P+rE86cuBsrx2SN0ahMuS1i78njVTU1zk2HeOrTfzTnr/0c/FWX+vMGZB3++JPUT3hwefoA5U/EV92+R5//Wq6pwfcaz/7Bmgvvbzd06h7XXDQ46RjyZBP/5qDx/wRk9smL5j81UmCfqNryZZePc/xCdUxfSzOOpi0x+SK2p7t9aFtoPmMeTHLAB7Q+XQPZx8fA7rKW5+K0+5EfSRVZo4HCdBGuRczroveOQNOmZbrT/WDWZ78RWXvlc9x6vqfcSwfyb4OflB/KjPbp29qyf/VfqNFbLlBJhtUbw4Jt/2rPxPw1Mdp/7J1yNVncOoqH8lrd+mAv3omrbZLq2zn5GwD9+TBpHfOI9v2ojwGZbWXFh3qj+tJkx04xpLpPOfYXhPxnXk4hToY1Rn/nj6FHhryvgErVFfQyu28mf0G8Xv1n1y0tpsX2opj6dVHvXHCr/QhvM0ZR9I9Wcqtg+op75mDlk892EOWdVQd1U+dVL7Sm7r2Wr+H6oj8nhu2o7xy5KbwN2gT02dQ3x4FppZMz2ty4ZgxyU166ZIeWKdet+Oz6vAjO21TJqEf3vYTRdXPRZyPo+wTyNC4pmDlrUOYNi079JaHOiqY6774V5vfjBMxe3P1xJr9F9F+DdzoW3ne8Mi5ruuLB5TvRYDnRp/kp522ldb+AsdI51Kdg/BMXc0jiy7+b/+K6gabf+sAZyzuYfID1xdN1lOXasI8bRamKdECjxPla19SWTqelzyw5C4cfhVzzjznDzoekZu4x4Ouk/7kH/+jf/RHGOzkIp8b1dlG3nTCdOW8g8PFCfyrYWXJO2i1VTo5bedGNANR2j2U9zFU9kxIdKIW1UM++331SaA+5abv9GuifaguUF3UWPAzFhdW3f7MslDe52QOTF9exEtbU4Gt+l76xaeFbk9WPV5tGTZZ4lF/N6izCWcTxz9i8dabbz48E+0nP/mJ59Cnnz19+OTTzx6++c3flA4utoltdDV21e24klQnp16ebkQAPykj1/Fqf9y+eFyHR6k22qc55gW09peLb8oFftQHdMxyE/qgTX4SekjlmXyU4Wm5oL2yfHwCtB0aZfRVT30A0Kbv5UVfeZpPVEfb6lfR8SDBw00vxqk+zj7BMwGtfpDgxUrrs32ibeZfvLPPLQe7jAzoY1Xw9ZuMeRql40ECU0/Ku615UX2TPnlvU28mpR/EFNkZx6YT8OckesQO32AVefdx276HSbcOpY7PKVM7oLzQur4L6J2f93DOHfgbs8aa8oswfaksCXp9gU6avJTv5dPe5K9OcnRN3ys7MfW8CFMv+YwfgH6micapOkj1p7RVyZ5Hko3enAPwTRlQucYUOjKciIPygcrje+n36k0AnbSTautsb3nS6k/rk5Z1TEv4C//29BeirXReuFYPIJ92mybPpDcVj9Hb19JqZ/KVp8fxe/Y4XsIDylt50Lbytwyqb6J8Ydl2ihuZG3nxPXlVOfbgJ0Y5drAf5R378wS3+tOWfQud1ds8vLlB0EfSsYPcvPivPHVsiAJJQKa2a59EfFp2CrvL5lW5v+YCGu+5DsjBjHVRe2COD6m2QflaJ89avqU1bxkdtTsxedFDDh/+F9Nm+csLyNteO7EVevyTD4wfBfTw0jjSwv4AP7wT6CMOc66Svyi94qcOZBt/8GPIm44vKk+92N0+7/Nh2pq3jD5An3hTwFhu+w0n0UmmSW/jAj83CPxEgmgcB0iUyxMdex4A1WRM55WS49cpkId18qvmcu2Qz1Sd1YtOteS5AukG8BWTt5jtBTzV39hN2amjZfjN2zdTUDtMTfkJPD5RnxzbJXfKn/V7ONtdX7S+eWnI3r04QHNyJSGVVdgv3eT3ZGmlzQnhk2XJI3vquK9v2wMnT+nNi/Kd9Cf/9A/zJYCAgYOxi6WpNDDLU1kNNOfCiXLroGXk2YB4xJl88p05NpgA02b5SfUPkLe9dVCe1uGBVt1QK0u9oH6itMlPPumnT9N+U+G62usPabYD19GhctubavcxG/jHRkQ76Alq24upt36AyhW3cinDSaLWeMDXg2T1TtltI3TkOMDySNSPfvSjh08++dhffPj0s6d+CuB1/1zgvvCqnQ35zebrUuzYd+l+qgtywMZfmeqpf4uYiyQX0259w3d09J13EnR04E9RWuVIPRhM1EZ5pi/Qp44ezLBTGuWZHtNV/6qTRLm0livbVJ9nAtULKNe3SZ/+gMqS0wYYX2xQxyfgeJMve41Yy5xMoJPy1EW5N15oh94nScD0Ddr0y/VYNa2grVBPzFF7hX3Bt+UL9qdPEydvfSAGYPoI2Bdygls/1b5URk/KoLqrI75EL09AAD4qIU7zJAbPxwYdE+iJrSTQmE5Ux5RvHAra2u9pE7ROPm223LbSAXnlSgNn+Z4fE62ji9Q5WdvdN0jlAVPPjMmcX4/x/zpUh2WHrulHUdpjmP2feqG3r2ibffajmnqVBmxHObzO8QHe1SbCjV+gtopZr9/4NON3ygDq3Y/KSxl65VsnzTJIPsvCDJlI/gjA6r/+BrbOxmKivNMW/kTGpNVGH+7pD6BP1N726XbcqzMgD395d1t4SbO9aeqM3J4nq/oorLf5Sk9e4QZAgL7PP8+NvowTF557fGKH8UQ2NjUSbj99g4fE3CRxI6Dt5JFBp0kH7vezuG58KaeEX60DuKHVL+ybrgy9Wzx9uof6OMuMR2VKq53yRd+OGQn0uAsq3/KsgymLXHSGzrpiXsI++UitF9ULXX/OJ71ryuVVpUxqXwvKyKGj83K2n6ClfgNf/L+SvtRGeTh2Wp/qs7/Vz8cv+/j+JbtSwfno/nghdPWBPUK94g0729HLMVC7j8/w6Q8ZroFA/aOP81hfW75BSc5/uYkedMY3+mE217sHTj/B5l96qdM/zdNpC8B3wu1lcTEylZvyoDpKr21i7XnpfqTf2x684osBt7Ud6sRN29LdMZxo+z0gc6L8llAzueWHPyfwl1fBFzrzkneLEtjflpWseySIbQf+CMCA5UXL3oaG2Jxc1jXk7vl7wr0V2zWP+VPOy98BANPcTDBAuQEnb9mCi+8uaFNisrMAugiK6qoNUjtUm/WlCdqsd7MA1UXemwmtl/8EbWC2IzNT20jYA5O3ZXTN2FX3iUmv3osmfU4D1Vc4lvKjcpWlDv1aeEuOdur42vrsV9H2ou3deJiMlC9fFzbfrT5QGrqRa3m2pdy4QHvZF+rvvvuuN7kf/OAHD1/RBSKb2CtPXn742ptvinfrSV/QHT9Dlh4uclAsOjmx4c6qb0itPlx9Ec13p5X45YjrJGDBvh79LmY/TnQcsEOaMT5jUp6ivJNWfae9xCB65hytLDmytUGZNVK5qbN6wOSlPHmpw0eiPDH5QH0ibzLgkey1P8Cv1L2C/5TJm3xAX3TStEWqT9igjm8k6m0DtIH6X17TcG+9G0jZ80tHZMrlJy7F1AtmvX6B0uvbbAO0zfpVlip80H/x8H+XOWGj7Hcu8fFoJ6/sTDTJWnIxTt/qx6Q3Af7TfsVr0QHl2b+2sZare6J8pHuAvzKTp2P2IlnQ9vIX9aVrCpS3oB0+0BxM/tmfKQum7sf6MWmUJz+Y9TN+lGcqL3nLxZQriMmUJe9HwoBPUuFhnkjcuV+UV6IBe9UlWtfHnB/mW+XmM9Vf+thYl7e+gSkzaQXl6tr0Pf97wVZYt145nVfbCFv1QEQV/eFiM2qjjzI6T9os99jUY2h8D09ykP7MMQ7fppcWnvrEHOv+FhvpY/qa/QG5PX/zUahVEWqjaLl0EqHAhTQxv9Inyk3iVEZOde0Psht72B+8S+/tWCdha5/4pp9pVplvCFd5zy3kaQTMXfYe6vuJvvhP2UwX9vgufeLLxVI6auvi6ZiYXym+BrnRkDGAHJb0vT6CKVOgt/0HyMFXWy23jX5S7dhjs/R7SFvGbc5R5Mip50bUbsdn8snL+KFr9wfZ3MRK+fBZVB/DOU9TmWQvF99j6EUtqC7y9qN10OP/lUYsXV503kn3x/pEn7ouHuX1yP4pN19I2ccUA35Fh+/4Ubf9Jbp8hJTzIvoogfSV8sxFt3aV/Si+4777gW7bVIoTojv+qqidTAUV9zyagK/XOu07aD9ZBvLEZf0LbfWs/B1T2ujb5/LTX4xun7WPy3Z9tJ6FWZ5PeZPfJL5/R69890fsczOFWOZJEYIpG/AsHRP2eSV8QGfLxeQhFZPnRHWUp3l1zDbTVEYzveHMj7ba0kxyzhhCgQNJJD6Hh/FT7hDAJ9LUnXb1S3FxLtrLmmRe3wyK/vyFkysxS6d/L4J9Z0zHXPN3jtnuihlz8w9+//f9EQAmJQuxnQMt12AH4UwTkzZ5zgS8CJduaOi/h7PD5a0/6Gkfqn/q6qSHPvOJe7QC+9XbcumgdOyUr5jlsx8A2tRZtH7JLL0z9QKt8qSi5cqTzzhRrxy06mn7jBkpep73M/RsmN3ISytaRzegXr2o64HpFU1IvgcAPf/23/7b60vwPv74Y/f1zbfessz0Dbv1vbQN7NxudqA+eqNTih+3m2nBwaL+un6Hp6ie6VNtF+WZ6QQy6AC0nzoAtMpOXoCPlOtHU2NEe+XPNV++8oJZBvBXvvWJ1suDPL6QqDdBn2NZzDKgPnWV1ryJts4Z9DYuJ9pHnhBAjvrT9Tj6lJm2ylfMevkK2orqaz/v8UJrTkJvD/DUkS2PZXi1vHLaJ8zPUWO5MvlpO/mLqc86VCf5yYvR/3s6qNfXtpHTn9qt/sdQWdtcchO/Th5MO5QBfnUM7uk9Ac/J1/LsT/VPPtZUbQHa2l65xglUX9sKytPWPUAnVZ50D+Uhn75Vr9uVaiXf5D3X5q392kGuOmp/0ory38M9fgCtcWqqfmJMbCb9hMhXezH5Tl/nmBTUw+faxT/5Ul8VYbaTo7epNjdm+dYn+MHUgSh1+j7buo9Xtm3JnV05fPqvnLkVvjNNe5qhSkv4Lm5lfCPCNva+B+Bp3gRu5zh0k6/2Ap76DJNf60ZD7cRs+of8jsm++ZH6re3EJKCt8bzkFz0xiSwfO0AMXrW6rakor3WsBO7ZbNu0UeRCPf3J2OPXfTvNKU49017R9rON+ivr3fWCcm5C5AK0bZU982n7MTuTHv27Xl7oTcSGeMM3eahXltyP6jMuzMWFyVMgD63jRhk70J9pzlzXeNhaF8e26zm2/a6eojRzLR9cVwLltTxc0h0oXzwFvGeqvc41ygXS0z/f7Fl9K+0C+iwQmnmgMd8W3f1e+mrvPJcraqO+kZcG4C0Nan9RYfIUHfMTp7579k+Up/5f4zNS0bJtq5yfUxRNurkeoF09E0dswU3ixoYvuGlfa7N9iF/Tb/7f+nD7Dj22kdhrnrwxbW7+gVmnHYvux6oX1fnke9/97h+1MhkA9JMGaqQOtD5zUp2esFNL7rH2E9VX3lkmEJy8V2dxlknwNnAzNUD3UP7yUEZXZVsuaquY5ckHqsN6Fm3C/CTp4HHp2mJja5+L6mmCh4TM7B9t5+RpuTkJnhxs29fn49CNmDRRHZUtbfJSjy7o6SYHHNpff/11fw/Ar371K/+s3i9+8QtvSL/xzW94QnPhNm2iK/7exh7wmUPsTDq8AAoeoGnGqIDudwUGpq7pQ+kkyvVn0puKqetsm2UwbVFugq8HYzZlcgC9MqW136Dt9bO06ilvdZQH3KNNIEtCDwn/5glDgR4S9NouD/Wmkw6Qm+WidqoXtI/lq87qaB1ZyvCfbQBaE2j7WQaTXlC+J0+9NorSOw43kMp7epsDcl7Q2tebtlXeWrbOmV/JFEHl0yfaq7OxnrhsHfR7KC+4x/9ldIDqqV8tN+8Yvwj3xmTmlafe1DqyrRezjmzly4tP92JbP+C/pwPaTG2baFv7XT5AmRuh0PMYPPlqvHBLqE/T39rocYFy/Zj2TpSHPGXy1OsvqfqLX6//lnfyVOeUr77TJv1pP9sOJv9ZrzzlHodnGd94xxoadVJiij+0J0dHUDu7H6lv1EbL8YF8lzVyq05fSPgaf4v6EzOx1fa2TX58i/6mRV6YbcWk0e9d37bIp62WfTH/EnNMcxXfHcPb4yx+V56qeTWpO5Ykty87nc9b/ravnPiHCB0ZeCwdPRG5gFxtFNB64TTXdAG9KL32b5E+YXsCvvKSz5sG9/TMNTzb6kefuOx6xi6gPMeMMsfO1u/1o/mJ+oYO8s7fifKA+kqq/xMXDX545PM8LzqBvjknpn6Xn6UsDp+D9g0hEqhfoLSrjQtn5onq5aON8pT3xeWiZVqlfg9TbpbBVV/jdNHXPGgMTn5uPmCX/oL2EbpVwaZ08QvoaKzIqxNMPjDt3bSJ7NoWvTD1TVSeHJ6mqbv5qaN8lQGtn+VrvkgVFOYRlfqLCd8U6mvtB3Dw6ixGH7rqkxUKtQNu/EW3VS1dl1z5oKUM/9RjMdm6oStj/sM/dQHqNz8DOJUB6qW3E5OvdQCtCVoDOHkmqqMoH+lsm5g2mHidfJ282O3ErK7W214dTVMXCRqoDlDelsHUDyZPMXmra6K0e4+fT/4OLKiuts86qf3tyUZppZOK2cZBlCYOlrJ4Y8939TX55rjOWN7TDUoHzaFxEd+NN3IPD08/+5SOP3z19dcf3vra1x7+3Z/+O29ePAHw9NnTh9/67d/2gWbeAECeBKa/BaR5IIytNcdWnXL7ciOrtGu3fTmBbPXA19hXZ1NpoDbvoXbaXtvUZ9xBeYtphzLpxTHa/jTB3/IJXyAMfdVVPZOGPOWnT/MFichNHyhPOQD9TMjVJqDcNoAdNrrOK3RRB+WtfUA7cwnQ1n62HRo8pdcWCUyfm4p7tPo37TdNWyTqM1akonVSfXkR0FfexuGiuySgz9m205Om0vYJcHRVT30B0KZM6/QFUP51mD6AX1f/skAO+/Wheu7pm31rGUzejiP6Jj+Adk8vOOmto6OJtUJO29Q9y8WkNT2PvJsHK3v75NllcuyvPq3ZUZ2dO91L86h24lAd5LSRtt6Ne7TyTxzVqx1b9QNdpDkOJ3pR+Nh4VJa27hW1VZkzMZfLQ53yvXpou23qA+lL2uChnseyK+8mlyPTvWjr6HFw6gS1RRv82a93zAC2ssfk3WsQ/TMGsVtfKjttBotBQAePxhfbj/hXWfKW0/fsd+1D9U878LM2Hl6CR/KhEpGrz+FPqn5DZVC+4nqqafGSOC5cxwbGSH/yXG3aw9W39E9+c/Nhyc2bKI3jieonFcg0JT6btkH5Vo6bR5Pnlj8o6bRZTJnTZ/iZG4xL5zzs93SlbfvT9qm/OGU7J6Y8mHbO9o7hpJ82qUETpy/ECWHbTpQ+5wYkyq6xfqQAPuciVb+bVx+om0f1tqHBelbb5HO7yvioguvWnD9j8pHulcENH/nScPGN8oTlRPfn2j3XU7eA4oFW90cldFr/0oMsadYBcWxMivLe8Pv/ymlzLYCDG3vo6dysfFFfSKXP9hM3th/hrz6AbTHYF0OsfgJA7jAP1NPMr/WSw9eXQE47ez4gE3vUMT3tU6bW3W1GBB1zD0/KfG3SP0s48Q+TccOA/3aOf7E/AmDjy5mpFFoFAOUqmTLFbD95mvdEeNIn70kvb+mgB4xOjmm3vJWfmDpmW8vNy4fO6gWz/aTNvOnE6Vf5fNeN9pVAJoKgdmRmzJBp30HpU39tINdNvLSJ3h0noSYTay865MGmowP9JpsHlK+oj6TpU+nlAdzV90WG9HMH7Cuvvfbw1z/84cOHH3308NU33oDx4be//e2Hr3/96/4ZvoLPIQH6N/XjX38jGL9IlOsPc9AXOUqcBPAzgbEv2ZnQdOTIU6ZP7Tu4R3sRyovcjvGOz6SDjiF+t61xvGeTttoAyBSThp7yUcYOKF1cKuNnx/52HtXHx+zM1HVbntl26gFtQ44T3vpLgkbqyRrgBHHeXLqHGZfqIJ12p3zbmqOjY3Ti1DNTZSrXcmXI8aWYvKC+g+okTR7Qenmrh3p9sKxb1Y5e5ayBJp8cwye6+ZbOygLrGKl2mxdTpuUzfpWfqXrL37lPHVAGjFXL1QPIW55AF6je8k3e0wb10irXcnkm75fF1Fv5+nTqbhKH8iZoZlm64GWeQKls6rFTHeh3Kwys6iTL38Yi/tRWbuqgq356L1W5/XgMU2d8DT9ZUwBf+t4E4O8azwVwxh37baeesbntw8Tm2TKguu7VSwOxR/+JDbpoT1v8ztNnjRmY8iD9pwQ9ifpjiXZ01G/Q+IH2g5z1sOvsYxw38CVP2lHfn/HeF7Woy5eHciH8quvYm7Eq2p/kiTcy8MJX3vJR77w5aRO3vm97IHX68Yqs4ff+qFSR85nodN/V5o8wqd5HeecbKtBI6Og+wtPfiPJYrkIlWcWAsbxeGl/p8Oe70cdcWHposw7l6CQetXXr544RMfjsM278yebLxJ3+pz0s5BnHpKB977GqdvCYctujbx/r5xzaMhvRmaSieHYfqhc/8DFkfCo9IDZP4FXZcVHangfYOefE1AFoKzoXJ3/bqU9Z1igtJPV6eZgxhQ+75NXpxK9J6ASUl9Wu/hfEIX1ZdpXO+Yqelrn5YDWMJTIIWudWavqq418Ts83zksoA+sHVV3LJa5dywmB6kDws+Lz4BXzunLG/5Prvj8T6xl/QJ2D98TArXPpc3LFrDMCZg1m+gJ8rzRiQt++Oo2j1tzyNAfWZSgPt79k2261/1c+4mp6O+qMK/riC9lC/8+/kJrOI2ePqov8LNC5su9CwafLSE77ybClQ3sidaa/Lxae6y/rvdkVyDVwSwV5A7sl3/+AP/BGAidZPeicMONtAabuzKT+G6kNu6vOEXHXKLOTJ6yApp+2e/jmQU+/EpD/GA17UNlG+e/zQSPX1y+j0Cbj4Gov2mbzlovXSWm6qzBkX6tEPbW2ASvMEaAIdoJOOA9L05ZSbuhg/8pnK03ca4OVijjbyDz74wB8D+NrXvmbab/zGbzz81m/9lumVnX2njI7YxF/6mH6C8p1Arn0ryle9LdcmoDx10sfOU3wAU7a6WoaX+tkPAK06ygtqsydN1EHlTj2gPNOXouUX5SnHBxJ1dNaX1kH9jEzq2M2YhDYv2CfqH3l1F50X0yY6Wz9lJ/30CbR98rZ98peGntYrcw/lLy9y9WnSZ5r08s94NW8sm5PA9Kd6qouctubEsbLWg7zaxJBDhHLfAFg2enJW0F7URnnPtrbXv9le/kkDJ98EbeC0Rx2cNMqVmTj1IzcTmDwnf32sH6A8Jy8oT3GPp4CX9q6R1ltOqg76l/zWRmgFbU9553SVkYW9ItAaJ+u549/zPqMH+m184bvRtQC9Oqau8kAq++bdfQeNO3lSfpHlyRP2Bjgql7RPjjYqO9dX0dj0e0RIjAM5IKeddK7PmbovBbc8LTfffLFPmvO7OQk6aV4wVcf0jTZ4SPjCBf+tT3sNBcjt/pfePm6+7fOt/I4r7W2b7aD18hWU4+crzgG86CnKD51yVU8Tm8fZVXe+iKWp4HLbFlXFrC8uxvnyYKTgOftSQCfOXQbVvy8SqvlxwJP4te/+rzqyka8u1HXNxdfnU9rCd6+99n4dtl+MF/y13z5VZ+1Ba5tKOv+6avDwbzdfqE9Npc05NttJpXcuNU2Yb5UNNftL/da8Nuk5WZWXk80NFfmyOl+UUl32DRGQn76Azt8+KcJx1efMz9bTlbXJOFvpSgdmH7afA9DEZB+O9lmbslf8GFeR7atpiZm8NI/TGAf4/J0b6gPHlPZxlgFrYmK2gbMfmiq3/dTF9I5/5ge423+h/k08xlukL/GL8Siqi/zSocyxoijajW74Vo4kfRFD0gtw+nevD6FNvs1TP57z50UYNwDAr70B0CDUuba1ftLJGXwCW1lAubzFlC0foNwBad6BKt/MT9nWT3v3cMqfeKzttNHFfw8v0v8iIHdPFpuzrXVAfsaO9rnpEUvKk3YCmaZZB8hEbJ/ct//wpP3Wv9JPhFa+yPfnIX/605868T0AbDC84/Obv/mbPunjt+ORZa7VNv2iT+03QH3tks8+wI8eaKf/E2fdGyAblOi7bccLWn2YPLVNW9Ostx1w8KdaeVLHq3zV2/GE3nLb0EssqdNW/4rJW0xay+gh1sjjW+mbz5n5Zhtp2m37Y6B9YvaV1DqxmPOXMsAWOmZbbc9UP2qv9GLyFW0/eU+0Ddn5pYTVN2VLu+cjmPbL0xiQ005fS5vyla1N8pluYrh0+4JH+dQHanvGufygfG2fqC1QvQCZyhUnrfXSsFtMPmxM1N/JUzxGL2hDH3n1TLR+9mXmL8I9fTPV9mzb6D6z7aed/jdBc2bQfo3zqp+ANvtz4pShPmnxacufuu7L7zLvTnMhvzH7FlDuXGLevfbaG8r5bhzWD/roO/1AZvsXW8/ruddfdHeudq7BSyqQR7Z6b9M5F5/3Yeak9mn6BL2+tA1a9/Lyne0FdfYeaCTqBbK3/odeefI+WQeQPeWJTXUUlHuMaB3Memmnv6A2ao/2affkb51xn2MfuciaR/b7Tqb1QRu68M8Xdiv5+KYLRS7YGL7lvgpKW8xyV9+Wm/VptjW/jyiNbeTTF27aRBV6ore6Z94yoNw+z9S2XpQxX/Dp5D39hHbF0HVnVz3na5STSr+BdFqrO6H8Dg9yp2x9mcdNUN62t63ysw+lVcYvSJslssp34kVh5djlXEzp4YlodGO900uf0Ot39YXaA/gxfZllbkJgt35f3/QOlG8twXD3LmKXOZy+3IP7P/xrve/2r1EKj/5ubOL76s+17kV+qnPyJuhNbpee5pUlRV3m3gnHduUvt7z8pJIbKEkX/Utg2p6YuvAH34tTRtZW6RbmcYrfSGRJ4POL/av/tVObJx2tkGbbxEW703biZPm1NwDmgJI6abdzG5VDpgeC0iagzc0ITD7k5mSaAwPghUaOPHnl58Iq7UR9L89jfOCxNugzBuWrvnup8Wh5AtpEN+n2s7Jg6mm9aYI4TBplaGfM8sgc8q7etLVMQnaegGzdqaND2i5+aPfmQeW2fMqRi8+cvND3v/7rv77af/7zn9v3b33rW/4YwKeffXrdlat8y/qTv65ZD5jxgLf19gtMPZVrvKhX99Qzga7wph1ZELl90K08oD5pyWOvqe31qTJ8llOZywUnb9TZmFH17Nn+TDH2JxqD2ilf9aWcObPb3HTx1Cd0wUdeGnGFxjyAjm9tOwEf/PWx+rELJp1Uvyk3zrVBG2XS7BOpfNXRBO7xFS1X3z1AL1/1TB2lFS3XPv2Y7RPQ245OEnUS8tRpaypPAQ3M/hZtKybP1Nl67ZFTry/dHwrK0EHnF4hc/L0H6G27V5409Lfv6K1vj6FyxdTXtsq3fxPTBm2T5+QF5SNRhv8E9MYPVGdlmm+0rT4nT7qVn6n06RNpYtLvtYOTPuszn/Ri0+JPaPRt6uP/87GnHt/h3/tM+9PQxkbKj4E9KXxhnPE95yoJGmMUO4z/jn90RE99mn0qT/hSb94ywAdsdE6TF/Cxt7WtqTpIs97jwGzr/jrLBTzQapM2ypUtL32H3gS953MA/tIB/PWBBJqDUzegvTTiOeUT8/QTntBnP9A5bKFfZXzy/qR67RjLv/pMO4dvfwTKZdmHfbt86cYYj00XF13M/ZhB+38C+nQj/Y3f3BBTz90+faXMuUXm3h7r6t9111y++qUyOfPiHm5islC9BfXyZQy2zwerqMNv/tF+Mgnp9y2ib/vfctvqA3npnSfFWXYaXbzayZvipMnUIXHx7yc65OfLsvcyUx27yrh4f3bFI37NODbuBjr04mMR5eNi0ReMbr/JNpAb6UTjJ0uw2kb5Gp/6Qap/lYPTX1hIu3I12GYB3ysaA8ahc+m5+thXSNa3/GhfJ+CZsDWxNCdGvim35rnjRNtC+/LrMHmmD9AvX1W+5yM45Z/jUxEOJ5Vp+dveAACP2S8eayvdOemwiY2ZxCRi2oB/BYBCF08doTwHqfW2l9YESidvcIvJSzv2ylN5cOovTnnyyk/+2V5Q7yZC+dwowD25kwfUFqC9cqWXVuAftovZPvko92K5/cLPeZLSVH5Q2/DPOqn9pK389Yd6eQL4spjLP2UmLfojwwGAei5EowM6B6l+Dq/y8IHqBS07x4YSB9zXXn/NXwb4l3/xF/4SQD4GwAUtvw7ARwHeeuuth48/+dgy8HN3EBu9dfi5P8SX8ZwJHvpMwh9oHZ+2k4Mdmx1XGUCtkL4HjR0bIo9Yh5b2PQ6k6kRXfYje2sAP5HJxD3CHvvcki58for03bTIGbrH9jiOmIkNsdv+xU38oz5M30LbGIv6lDlon5UZH+18/0BG+6moCPWiA6IJ/H+gnSr/GiBcHKQG/e+BBT+MJmhezHl8SQ+i372Ik9uFvWf9tMjpqr+UJdEObPKD9gtY+tX3SAGX61blCvfIA3ZMfeWjV2XplKIPaA7MM4IVWm40l9Kmr+bQFJt9Jb4ofiTHzJfRbnhnzqLiNTTH1N5/l5jPVr5aLkw+Ub9ot7eznlCEBaDN1DE5UF6moDmxD75gUjd9E/EAOH3YMpq/gtNXybJ85oDz9tD9qzkkZxrCjNhHgI1UfaBl6ASnvIFLD1j0fk+hv97rSSOGHznGS/ZGPOXSMVByozq07aHnSipDQh689Z9jjkWMc6yT06CZOnef3dIbeOBX0ZcYJntYBcwF6bdM29Vdn58zkpTx1zvanvkm89ou1rwJ4zM/46g9edFd/dcw5WlpzUnUVLbd9trW/0Epvmbbs9ew79CvHNHLEwp6+tVx92JkX6TlkwZRxWgI+96C//IRcdI49ln/Y0x8Xg/5NbdeJkYAOjbs8cLLsK7nQzjC0T3Nu0P+dsEkcO0akyiaBxGy373OLtqFndd26JjZvQLnjgK6JyTeBTuJC/P1Iu861+l0A9d18SmpFkRN12khzHpV/1jt3QP2bdMrg9Hm23+u796wm0Z5LblMsFk/HuHhZRC5M/ZlwSXR46t/ErN+0810c+En8Dh58dh9IavK73qsNtP1GH7md3/Mm5J1XpvEpTPP8Y3ykRD55PtJvbCstzth5Eh18v4NvponGWnjl1SRf+PM5efrWZLHYAO7D+sWvxNd/br/SMusnL/Rn35Z89TyG6jjxGL1o+0xfBpkzmRuu86+yyunnjuMG+ied+hzb2Ub5nj/neD6GrSvOypLLT/7j//V/fPMlgHNB1WjTPZyOAmidHLOtuuv01Dv5arebROsnKj9lqXNhAK10aNhuHd+6sdNGmfb6Ne213Pqkz7x0AI1UmzNNTL1tax3ZfcGXPlbflDsx9bU8aWDqKQ1QLy+YbY+VJ/+0k5TxfpHe0sk5MJMzDowJd6p515+Lfm4AvPHGG/78P23f+c53vCnw6wD0R5L6S5+u2InUR/vqEyCHRgLNi8ZnztPtc+SmPCgvqP6Uc4DuBV3btr7op60y5OGpfObsxrY7ZQp0dw3kUUJimvmeWOWEEjzVCWDfVapdcKtvFRZmH+p367GLDfoa/nuoH5UDjWF9v/GBF/Y44dBEgZd6bd7wLn3NQe0hV97KA2hNoW/aiXu0aesxGVLjRbxP+5QbA8Zl4p7OieqecQXVyfyZPk67J6bMqaconby6yGuf8qm7vOToir6T71aGm4jECt72r/zNa7e2C9onT/nIwWw/MXmw/ZjMPfnaoo0YNm6TDo28eov2gbYmeGb/csFwaxcT5QdTb8unTH25h6lr9v+CmvzO6OKDc+ojn3LTh6apsnL30LbGEUQf9m51J3d24THdcwxaBltfZKmHRvutLsjwTL7updUzURvNQeXxoTGrbP3qGgC0dW2WrzqmLJj9mnOfvHOKMjzVD67y6EJlaavM3HvJSZ2n8JSvdcqlg7ZNVM/JN/tfntJZE0DV54Ge1U+S++wT4K37Vi4V9M6+xs62C+rfiRmD+9h6Ol8KyhmXbTM+3N40IfbUAe2Yys2o1Du2rSNXXfWviPxjvgaVr/0Cucapqbbv8XfOlA7fPVQXfC0XLRM7AE/LlWl5ovTifvvgUf2qUUa3ioRZZymaJLf9mLaL1mdOqmXKxK9jeY2p2Lvup+7quXynriJUvG170fqkV0+T/tkff1khDNUt0G4qbOv1Ck+oQMcvvab/8LPC4Muf+ic6Nxroj8dJ9Po//WgCvvhfqd607ctg8p5ytTNT6Y/hivfCyUsNluvm0Qt0gXu2Jm2uX0Dcpp9NNzjrC+iZvC0/+f1/8k/8EYAamgYp40QdIa8g9ckLaJsJwNMyC/8eph5429F7NkD1FdNH4AkmTFlsT/uVqa3ZN3AtwuHDLIPJf/oE3/QJ1OakN4eGzVNn2ym3bfoGoPNZdnRMvpbhm7yU4W1dmii5Xt62g9Kq9x7qe3lD234UbWveNvI+Mkfi5zRe5VuI5ccPf/hD07761a/ar5/97GcP77333sPb77z98Mmnn4l2/wIQWn8DFbnZp8l/Yspbx6qDvMO+x4k2ytAo89GEHuAK/KMNHhJ+wFO9zMHKR1/1p77pHdvtV/tUvS2jM+37Yhqb5WnetQJqB/naCm33tbpIJ2hDb96JTEwAectdh/CC6mkd+dMGtM/UD96ZceLpDr+Ns+WaA8qnjoJq6PiTNuqVAenDPvkKdjt5+zPlJia9eeM/26iD+LTHqO1g+xCcemmnfOqaPjZvqo2pu+M0+cC9/XTKTfrpQ1GePDGy630ypfWqqnz6sJ9SKW/5W69dQP0eHVSuPPdQnrZXB750XZGol2fmpPJQ7nxvfMtTvkmvjsq3XpT3RPVNVEf1gGljpjNO1Kd8dVRe2v26dEC5syZPOfL6v5qMrXfj0q2Ensbons7mLT/GMzH1Na5TxxSJPghbH4n50HLl5nypH0V5moMpTzp9P0H73LcnH22nfHPolCcdPe3DpJ18LU/97R+JcjHLyDWu5JU5dZ/18pY2895UTx1d6H8+1gVc8LZf57uqwY4ZqU+01QdD7G1/zNbE1jV0CI0XifJce1OvRC+e1KOPFCSO0VGdJ8+Waxlgs3Tkp93HAO/0e6L0idNm89qemPqmP9Vb/nt+tn22lX/Kk9+Tn4jc474BWVpPAIS/tsBZB5UnJ8327rNF54Jp+qvvpVf/1Glt+sdpl1qfs18ZULnJQ8k6VWBl9Jy5cpNXFWd+EkdFf08G9cFnXS5tO1pNfgqHX916st6UInV8ZNB8F5Djwl+ZP36xUpp2/UVp8p5lMMvFPdrfBsRPI5r+34n1xGP0jhFxOff5ptafw0ErPzqrd+LJ9777PT8BwEnK06dPrwkH7uUtV2GVto3EZO0ibyoo1wYJ+ZanbTDLoPbga7k6TpwLC9QOoL89qayeysygV0flynv2oXzQwZQjdQHTXv/bBh6rz4NzbVb3PVQONAenvvoTHvRh+9Z3UN7Kh3/rm3rbL5B+hr+JtrYX0K+cP+XIYlNS/uI/vgeAOo/9887Hz3/+vp8M4LsAeOxon2Bv39DBb/ZCqe2iNkubdRL1yrQNhLb5sNv28lemfRD38C/vqoLGv3Nty1POOHNQR73ELrDx1ib8Uw91ENk9/8nTvn0HtUmM4aeOj20DpVeu5RPQm1Lf/lUu9OflS2ucyltfrCMkA3EOdrRXV+UqW/rsT+w0Bs13v0Drs4z9orxNsy36IwtmWTXXZ5+K2mh/pi8t114B/9RB+V47NwbZ10/+e6gf1UMZWv2Y+ilDL6ifsQaTh/J85zJte47Evx3b6iiqqzmoTWiU0RE92/9ilgH10lom1b+J0oglOPlB89Jarz9F5aBPvtLP9tbLF8xyAE9R3uYzTjOdvk2c+qrLdIqHC/MGQHWTsF37oHpnf2b5xNlWX9DzmNykP8YDqgvU3/onT/1/82zeYsq/yJ+i7Sdf4wVmvOCrP/WNvZwybbO9KG3Sp73SJ626SOgnn3ylnZjHQFDfp+xsbxkedE6cek65xiRxiv52cfcXe6EVVEmX/DPF0aVpc8eL84jeqKS9cZfmi1Z708cJ6JUlb3+aQPUC8lmHn1Q7J2jj6b62R+X27zFU1+nLPZx2J++cI+StzzRtFR2D9m3ytQ4yxvv8CLSd1PiUXh2Vbw5Py/dQfU2irHQL21a+3ttYj/5LJtXLn3u2tu5dbn36Dij3GANYX4/hps8qotG6Xdo47Z2AIi8Sz8VX/uKsVwtPgWHusrH0c75WGXL/XKbyjpmF+L947Nfw7fyIxNT1ZQHvlDvLZ2rbYzhjd4+XnYUkjeZ/XNt9eWSY+3MukVvX4K8vz+k46m2fvk+9T/7g93//j1hkNZDfVWWQYCpjNyNXVY+wnWSQRCPxxSVMpNNYDcI/U9tqeyYwO/lYanvzpspip/lZJpWf8o5BJ+nuJ5j+nPoB9OYt1wb8LbcNTNqkg6mbcm0CeOsvqbxTppi6yedjqaEnoX7aKCpbUK/8rU89iQkNvqYJ6vbdjxHBLTk/Nr75Scynd9599+FHP/7Rww9/9MOHt7/29sOrr75mGz/+8U918f/yw7e+9U3p4sSNjfLWbu9KkkrH70kDZ5/LN2NESnxMumTKd9Y30JWbI2oNSdg+NKETXuhbX3jwOam02qTM+qVOGVrT9qU20AktMrXR9q5zU0Sq/j4BsLFPVOKfSy7XL2xRb4K27SVOPbjXThNtlSlSVttqXy4Hys2vkzbmxj0dfOYfe0+e8LlMTszyeeG0VdGOTeVB9CRPyslOThK334kT5R3zXQbpJ2g+ge8kfCa5nwOT1n6RV277kTZu7PQGwJQt38Q9PWDKAPimLOXK1u6UJyaQiRX587I50SvazF4SvfsC4/SvdPhqW5K2Qx5QL/8+aSVV/jHQfs4DsG0Fk94EphxpylEuvZjy0M+xLqj3AgVUR+Vc9z6inCalXpyDU19jWsz20md7IP1+YQo/sx4QZc6jI2qyp3QewEdKHzL26J4JtC/FbK9/bZ/0lie9aL1jOtvi74590XlICmhnXSCPHPO+xzxS9N7TdeK0D+7R6u/UN/WX7x4mP2V0nfOqbQX10qZ8URrj171y6ijvPdlZBme9Nk86uNVTf8lbBrdlz0WVmGrPND+fcvEvQp823Lhd69iiTh/ZP7nwe4V29Kut73zC3/43gekrmPR7baVVX9E1MrH9Jk6R9zuyQw8o38xP2j1UR3P8aR+RozzlZ7k+lPeendLIy9t6UfkTlQGnbPln3vLkI6bVP3UEtz7MNvhZ9/qXetOyc543zJhF9jZu1Q194kXxLaDwdVdrRl5+AOZqv0Wfdv52L7aMoqCK4sEeB0Xl+lRdM1YT0EpH4tKl7Ol66rR8BRo4DvEximc4CcXy0GKzqd8dIAWI7ly4509R+YlJe5HcPXRs7q3DorL0QxX3kzT7fo7xielfE/LVccqX54T5RyKuPj7d4YfXNwBWfSl93tEaQwAdOfitjQpCQRl/zRd6Hac+Fwi6uLtFYEtrKs46OOsnHpM/6fUF1D5o3okPyKlXjrz18k+UD71TdqbE8nazhzbplEH5Z5o0yiRQ/8Ckg9YnrQgpdHSC8uJL/Zyy5Svy6Hd59hwoqqux6UEU0DbTIj68/c47D+8q/Q//w797+Nnf/Pzh7bff8c8C8ju9n376ycO3f+fb+VZbq8Imfll60erP82i/2n72m/R8H2/Hq3ygMSqmHtUuvjp2S2/brd4ts/XN8kzFY33aZWcG/elPaYGw7D5HzxaorXy0YL67h/4eLDIO0Mo/sWWC+tV+gxuZQ7787SepX2RTuWkDGjJL7MLex+gPlNivbPWRAvLU0VeZ0DcqUx0gPu/1eg+Va7qH0tFzrvX6Db12uNnH+iDNPsWfrW+itOpo/cwnZr+wA2LjVoaYlR5S/ADP60/b9HXGFJw05vHtMSz03ARwUfHZexDYslsveBG9qfVi0iYPaD+Ks73l0hvTybPxPN36MQEZ+RU/cS7SlmnMkCHdjllQ3tPORGKtdon1OMfFSJCxmTamztan/sfKj6E85LVDon7K4x+41wYqV5/DEt7QcgMKUAfwFRRbJy/vBLqmzD3QfvLUZxKo/pN+YtK/DE9RWvP6Qz5plEn1516fAe3lqUzpLRfQmt9LU7Z1EmVRV3vmZfd4muybyh276ilSb7rVr5nqnBZ7p4Lrhw5Q2pnHv6B6WwbUm+5h8tOXylVX+wVmeWLKNG/6dXYn4K8Ppy//Y4GdylOeqXis/BiIw9TRa45T9rZ+u0Zv+keirFQZ6pSb36OVPgEN/6xv1U/es15AITEvXTjAxXPTCWl0bqvSHesUn2eub83B7FtjUz+/0LnfpAO3LZv890WpCpe9xTfBO//SlPLS3/JjuHx4Ac/fBozN7MeJ+nT14xHUpy/Dd6Zilv828CUZoksePfQJ0L8n//gf/WPfAOCEiAT37HAN7w5kgEsbrFYcW/c70U2pDpw8M//bpClTUK69yVPQRkofnp+0pQHop8+0tXwPbQflm/VilsGso4Mxmb/nC2Y+6RPQ6B/59OUxRM8+aKQeHdXTVOw20qYVkxfQl+rAp3kXPbzbRnk++/RTP+r/7rvv+ibAV3Sx+s6779jORx99/PDee19/eOvNr4mXzZ2N3SqjL3+XvtJnqr/YAqU/hvkIPmgMwIvkQHTPMpUQpuz0ZSLrc6M6Jt+so4dUWvWqxSl9YX6nXvSkCVQm7+71JL5rIrq5yJy+RTTyoPabJqijs3bu8VHyt8tO2pK7+BdttrWclHHCb3L62PaivPfKN7YWPe/8BaWB8lSGvvXmyIswZR7D1DHXE3KgT/d0L4Pndmxu/byXVxeA1tQ6SJ/2mM0c7PYtT5oyk78obba1XL9OOeqk2rvv/673BgBlgFzLm/82TaC/NPL2qaC9acqefMU9/aB+TVu7fitz9UF/ijzMq0WgaNKtTHWd/bmXn75DP3kAZdZW/UF3ZdsvUBnaZpo6K3eCtvKBKTOP0yfOtns6NrCfNVS/ylPaPbSt7c/rDapv8s06mG0dI2itd1233jZScZarc9qpzOQFs37yA2jYPce1fhSTvzL32r8spj4w61sXbXsscrx6fG5Am3TK8JPz1NlcP3ns+Za/dpo6NpSLtoEpC6iXdrYV0KujqeNezPKph7bTRvWAk5/6yQ/gJzZTFlCuzGM6X4TJ+yK5afPXoXpOmdPHbQ96SrRPudOnzuMX+XPO9eqcNjvPJl/L5Kf+3abE5r7FAuojnc1eGgLv/NPWmwSnndNPUJ7SZp3y1EHfm0ynSYmLUuutZ5xbUhzpRT6B6dM9nHKPoXwnP/oZl34slT6cqA8zv1dGnjRp/2Pxt5U3N/+WHH3q2qVPT777B39w3QBAeZyN03V4dgDc5E7h70RusMpHG6Ad0E7bTBOtk+dkwtVHMeWrrzbq0+Qpzj7Fv9ic/JQf8/mMTdF4tO9TvvykGat7acpNVI68ZVD+Wa4Ps/w8tg3y6p36Cuozgei9PSE4+RoPkmO91NKGzH5Ud/O3nS8A/Juf/o1/EtA3RDRGH3/0seqfPHz93a9L/pWHZ36se8monXeF55eTYLdlMOkFtMnzPNJWvva3/XoRIrPHYtuhHNr0sTrL27g+RgPQWgbUm5eeE9t9Q4EL+fYjdWK4Ngg+pvGwTy65wAxuY4k+6sgM8mVz8pavOmeK/FBQiHTykuzzsEE6gR3mB+CxeIAYoK1+0M+KV0/9B+UtrTyn3VN282/eyT8Bb9srdw+VL3/jVnrXDvh1PGfbY2Mwacjm8XzoHcvw9KDZd4ert+lW//YTlGei/LNP1QPIW27IqudMvfGDrsaleJ53670H5JtXz5Sr7GwrKnOmgjLy9/xU61WvD+UvoEK70qiD6R9onfbSyzvzmUoDlcGf+gQoVzcoP5g6Kkd50u+lxqQ8BWX2tGnrTLSRT7QNncxdUm4Y3vrXcvOWb7Hp5ZkJVNdE22Y+E0CONGkz7jPORfnALDcOk1bUxon63bbJN9dmdTcvSmu5mGVAfaaTVlBG3+xLaUV9BpV9rB+t38N1HiHefokggHbPPgm91V2emTdVT9NjmH5Xx7RR2VmemLbv8Z4yZx3ckwOU60evJf62QKbxaF+rc6JtX8YGvDMVtQPQU139aMlpozyN3ZkmSkNH7bROmvyTp5gyzWcyjSQXRUnlwO7p882py5dWpLP9Bdg4683PMr6S2jfS5AOmKZ/JT2xSxo7OPz9/ohoyK0371VnabLuH8p/pMXTvmjzTRo8pp93yn7pbn/zQmh7D5Dl5Z5/+NjA3/4Zcxww8+cPvfc/fAYBijPQiDJQG80XjoMjFlWlSoiptT/mclHJ+E9K88EXEgEbiWyD9+Su1Ex6/i7biFJ4uMBxEARcdT3zhwTeAA09dbKT55iIPRHc2avj49kn62CC286D1Dlb7mt8Jpx3ZfmaeeOBz6LuMjlsfThtNrTefafqw/bg98Z2grflMtd3+zoQuUuu1s0zf0OoH/FMXaH0idXQlpw4fqXanb/qfubD0Ik7iopP84QtiLJ+f5Y76r375q4fvf//7fpz5lSevPnz66cf+GcBvf/vbD6+99hXr991ExoSXcnTFJj6kk7VX35qK7U/6Qq5RkZ79TiooTx8rA+1f22baoN4xrm+3J/ozD1/8BTOGp9/N94V6NjBoO7Uv6Lydb/Vhn/xia/tAUpCvcurkcDe+pMhD4+KbNQRthenC9H/GYCb909+037jFf2TYI649h+S5U3/m/hYa/5l7VJ/p38vioY99168xqU8dX1AdAL3wtRz/NlpP2y1P7NVHGikksYT6ue3y0z/Y1Yvlu/LVPvVOPEYHpbe/5b1NiXP4wgtog853KpSXcQlv5EjVCzZf5V266CTUt+zWkU86aP3WxkyVcZPy27Xe9nvYsn2ndfNNHynv2KW/4Y2drSd7L+37IzeZf2pyO0hO2nNq8lR/++C62pgvPjaLxzoWf/QByTDrTZO/8Cq5mTxMl0z1z3iB9jVrjeSeOo+SpXMB/u4/RW20PDHbCurp98b0qz6dchPEvu2n3MTUs+fv5IsveXqqYxHeLbd1zjJovecjE9EbPY/5Vh6AfMu0zZg0hz7lqrOyrVOGVt65FxeU2z7r8E17xaSDyk271TFx0lqfadLv2QaTF5skeGu/sl2XYOooD4lzSV/4q7n18lgfN8qXqCLHijD2OlOCj7LynOPEvttGstzKp7+g5a6ps+1E9Z9ys631SSd1zUwe9GQ/DM42ysjeQ/WC8s169TQHk148xjvR+UvCL1Lr9+SnnuWSAR0Z+jzX7OQHs94yNkFlirafushJJz91OLjO0ejBmPllIjZU05/HVrX8QoH6ah7xQlTyY/W06TjI2YxOkcJzoH40ldYYllZQP+mzTFt9cdLcfyYKfurM2f5AnzKdSxOtNz6nvco0FWcdVEf9biq9uuZ6eUnnY5Sari8ohHfFxok29HD+ZnX4pvNLbHDuijRNSi5fCVjgwvSt82mi/tfvyUdZ/6zRFhZ9xkk+bQMTrcNMEMi3A+mkf5N7GYaHd2Z94TFUIdPHUknwa8i9QPs7wsg20LFLh3ikmzvyeQyDRACN5o+ACz1O6kH7wck0tmegrjbRKO/BThBzgE/7ErtBdMy43Optn6m33Hp5TrStfk5UD/Es30wTpc3+Nq8fHde29THvynRcSNiE7nFTOhEdGbeNxHXa27aYO4lt689BvL0I4gLyG9/4hnXwU3u8++gLeu1otL366ldkQwcm1bm7+Ipv2mTDTr9u5xkgr3/kvZBHhi9PIw//Ht/2Zaapo5hl2mp3nig23qA6Zuq6eQzIIE86Zae+2ms+6bONlLbtO/FYLI8Cfk5ouAiHtz4FEQ4NO3tNYY+41Jfp6wli1YRsxzLyTx4+e/o042e76EjeeDe179yIFMFc9cE3I1cd3vZh5i2D6qvutpWOHhC5fTJVPfUFmvn4RztltRP7zkc3rX/lX5lRnV1HtXUv7bjtuVV5EjzLGyEyPoAtf5saJzu1+CyhvOmsTxq2KttEc/04ceqpH/Ay9uXZcCRTvPLglu/5+kbm3FPNL/LGAV+T8LcpvKet9iVylPE9e3h1tc/lBRR7A3ImZOb4lX7NldUVaFe+aG3HSsqRre2mojp+HS4Z2JfOHq9P3U1tK+gPCdkmUH7rXO3NJ8pXnZsv5fKXDqYMdPZc0pzbjHneBOiNoFu7Xwa10WNM89qc/gDo91JBGZnyn/Fo+6SBqb8+TZw0+JrQR1yKs+2ePdD2yXvmpHv+ANr2eGx9lS8dnHVQflBdrbdt5qc8sAwX7fAcOhhLfq7YckvefaGxdRXPvt3r60R9rU+nf9SbbOPQN3mLydP2L8M38SK/aWsqHqOht3GkPNupz/6V50y/DvCgt8fF/3+h9ru30B/ylqHX1xNXf9l32kzfndY8oCz4JtXzKi5ecpp1WHkUHRsSIJ/xL22CN+Xan7NtyrkLI30uei+kH8PUV11n+tuiMqcOcsdzpRvAM5NJyYupJ+eeGd/E71bflD31nPj/tv0ekHnyve9+1z8DWIL+X8rIOxmuiWnW8MyJ0lS0zs8/+M6HUvj3CTaT4ZVjwrQce900soCvATn4dy3IN8oH1icVvdkwbRWloz/24Im/PUgXLWdAkSOHkvhU15nK/xho72YAH7bjS2LRNHVU94to1QEqXxvT1pRpG5h2iUU3ssl/YtO33sl/+aTq2QZqm9herGrn8e0f//jHPuD2exE+/Ogjfw/A17/+Gw+fffqJnwiAvvvG5ouSxhf70VnUHoAH//ioQfqdOYGupok5ZiA2b+/al+fqtzD1UC4PaIzhr+0T0ErvxU9R+otk6199Ki0+nBenHY/YTNsut63ls5+kYj4pQz998iT+ytbm1CEtKLp0lRegI7zx1+/krzEDlWm9sUVfT7xp40ZTfWEskKnuKV/Uj1P/rG+Z8PZdn6bKA/O7FJguwo2NRa/MFEDePJfNpeMFKO/UuX2q7PYXctLw4eK7xZbZvOhu2vInErf2pzjLpOqZ4/RlUd7qmuXWAXqxw5wAzJHH/L+Np4s3fMiB3MQaN3Z4B+QGyNzq70252s5xZ8w7tXdu1074Ijf9uIvDhcdkr/Kv0Vf/JuprMeunvSl7ys228u5Ypl5a07Xufw0qBz+J8e78mpg2Wr+HSa/eypDTznhRbr3tLwJ85SWdc7K6isnfOjhtVV/595ztd6c8fxxrar0XM8XpW2NwJni6ziZoA+jp3gzIp96zfKbawL+pc/pXXnycOO1Wvvxg0s721oFpa31PvhOVbfmMI7KnfGWapl1QvhfZBdBnbMr3GD94UVvjeerCD/Kzb0X5H0snTzH7Rxn7J09xG6PHfZi4p6doG3qn7sZz0ltGhrzHl4nW0UqaF8zWqb0WoMNxNmN46gv59OtFmLzop4xM1+1sB5OnabYXlXus7UWYsvfSPZR+5kVlZ2KdO6arT6QLlM9k8v38y2DaSHnTSn8RJt+Zn/BNosVfHn8EoASSxs4oAznBuMpPbutNpTH4J+ak8EsnK+bTH3LPns4LmG13607OBOSduz55gCwD1neJL6z+mwqfZMG9g0fr6Msm4Vbl6s/yrzzFlI1vkU89cQBnfYK2wrEQSqNeWvOibfBWP3n5SidN0D43wepYrUrbNqANflLrzWf5HkrvO6rorN7CcREfeftQNGb9KEEX5WdPP3v44V//8OFXv/qVaa+8+pWHzz575i8D/OY3v6X6KxLiIs7izj/nOSMhNuLT2SdAuXdnW898uR3PE2zYE41r09nvGd/ZTrnxPmVoO1F5UJuzfG/sTsA7ZZPfzq/o2ONEm6IK+ypvPafvt3q3DyFvmYJ67Z6YESlfy64/aNw0X1R0eqJ1Ods7TuwFjLPdIV2KEdzrvXJF/WoCtrt4yZEtvTRAFl37RJ00547XysWf3J+TU7n68Leypo3YlUY8KXceg8qQQPnIodXvttevOffL3wtRoKppM1UHOpugtR2c+S02X/0C1Quqy4m9X01tv6dzyhalnfl9bN3VD3/71rxpuH3RkGt/osdFtwXb79DqF/+33eDWH1pqBwHmRX0CbbvVEXrz8xhaX8tTXPWDfuK8p1FfT9z4sNqbd2+YPkz+WS5KJ1XPbAfU6d/pz7RPqtz17u4C5Xs672HSscm6JPVXOQA82Js+TRrlpraTd62Xhl7KT/20yj7Wg1kG8N2jlV7fqKPr1FdQrwyoDhKYMqXPOpg6Jn9ROVDeE5V5kXzb2k4fG/PqvMdLagzgQrp0QM6TqpJ0HXTc0GW5pR+a21QuDVRXQRv7MDn8ORcJT+XIq/uUp37STpSnfNU76e3HyQP91wHeU+csz/b/X2Pabd4EaG+5oJ5zzlu0r5P/lJ2Int23GcPS23bmj8UVa5y7+M0NKkufP1ISUdeBq8u92m1b8xcBXzqv6hegjHzn4kzwvwjwNG+amHRSbbWt+YzlTG0/aeAsV/eZujcDeGbZEM9MlWt76y3PGzOlT0zee+1fFqf8Y7omX8tPvvfd3ABg2rQRtNyAk5M4T6C/becksTwF5Z0SwCuIwhVP5wQwOaBcW9URkKecJwrU7tc+UQDYsazKSdLPf/hZPItebP0p2xc5lu1cmz4n5nVYuPVpH3TxoW2k6X/rYE6WyszF1vbJR7qHtk258s42QE69fuRd8dTZ9Bab0QWODO1zIUydtXGmIjcAloxetV0+6t7AaJdO4hB/Vvml3Knngo2f/uNxmvfff99fBohPL4v+7PNnviHw9ttfe/jmN74hflv0b/6qIBl8TXw6VkV9rT9FfbON5TN9oeg5hGr3LbzoJLk/d3SB8kyUt3Kl1Wbbs+FD2fLQEOGzh34s0bw4GC7iQu7PJrn/lfZqiN7ljz8bZDleEPLvpZcVL5XMF1Yj72AunUtH5xN52qGmL0l7Di0R4fmDSdFHn3tAxscZp4nQUKqkIlUe16wZYgHRfOT0V+Ci51q3YsaXzhFSbbVMmj5csiuBxqM6WqedYmiS1b8+rgcHd/WZ34kH/qEvduHj+0+mncu2a9E/U21Pf5PHj9BrC9z2C6SOnp7Aho6PoGPePk6bE+iDPv0CpbWMHI9ag7hQvzcfpEhLFyXRe4M3utMG//7uB9rgWTrcnv6WHp/DC6IrdfxvvJ+PZ3BLi/6O5QqnUf+qhzTjQVvk61Nk0NP22kjbnpuWEVmaV4yQ23ygddAyeS9ya7OYck0FLff0BhrP5eMZM9Lpd9uK6gWl94LoXhvovK09+Ci33nT2EUwZQFn/1me7iWfn4Fq3Kuc8ZMuA8GyctvVP+8/KYfU/+ek1xVrnzMNF82f/hgP7mktXLTyUJ27XbnDZXmi9iSVgrepH5y1+U5/xMO+qzz6DxpQx6lohgebQkZsxabny0yag3PazDfqsPwbziJfFkTefTLyeBKi/gLx6p254HFvR7PMaQ/3LaETcsn0jwfyLdgNV/aaX9s9ptzj5qeMLedvqGzbwp3vy5Jlof9p+jwfM9ns8Z9uszxRQZnwzxtSX2yvffBs75qDH/+7Fbd82gsajef24N7agsQCdWxv3+YqzPjH1oLcJzLbqIJ/peV/GHuLNPTebWLTsP7ByfPZMQyU0ysTL8wvZ6HhFZfdHdG7kq8X8tQ1aprU3HHzTQS/ozDN0TB9nvfKzHUADjUXXBkib0hprypBOndUx6yftHk76KTMTmHYpN1fh4pupvM/Vn6w6JMWQvdvnUm3XGDA++udkXjVyXuVx87gv3rYv2YlZnzz3ks+VKMOj5BsAEeA/nV+FAx04MZg5dZSGDAhSg1dglE7d0FVeSwINylfNqqNw6krZxcXTcnjK1062fr2Dhg3cMJ3C1lF7c2KaC/KQiZ/hbwIxxb9MFNdEnKn80bXbQWWaX3EemLIT0OZCKqqfNvdHZXRs3dTZmPZ3CUy70x506uC0VXrzE5D79MbJU/3k2GgdPso5eX7y8FQHSnT4y/x0cfDZZ08ffvyTH5uPAy2yT58+Vfrs4Zvf/MbDK6++erxjkxigA70kLzqNJyZhu+db/enFz/zGc+IHkKts9N7qKToGE1v/zmd8L34Py7Lh/xvP2eZv+QSN2FzjCquTYrnG9MbG88rDQ3G11cfIlpYcxFYOupwIwpcDRmJwxiHljn36kIR/20euM7NZ7v4+h9U/84QtfItOR/IZTvm3OgvvFR9YbTv+Pwb4y9dygT1ST8ZafwzeapFf+prisGJ2Rx/tzbfljchv3tZBb86Axne3U4489rL+bi3c7++qCCc/7RNtn3omD3QSpO1/2mJLKQOVXKhFeDO/th3ynDhuG0iUh1Sb4d19qkj5iAd890B78yb0cNMLPZlPt35UBhrl6oalOoott/2dgNMyLi/ZJZ/+xMaJSaNc3onWp57oj8zUMXkV0StmlQW1M2WnjmLSyjtTYzBpBeWuYfjaRj7n9ZQpGl/a5LVO4sS/2i6I8OwZvziTPp372tTfvraukxKf2Dl+K6+sfaYsvsoAytVVfY0r/H2nqX0uf9OMQXG1r3217T3pn6j8TBOP0Zq3fOq5B+iNB+V7voPSJm9xj+Z4qx5a4vjrxm0CP0jX/Lk5n9j9IYcHep+kAtDbF+ZVn7iZchPUS0MXvlZfxxl90/5MgLaitMpUbmLKnoC//r9Irrqrv8eZIuUm+OEp/dbnIPS2V9XJT33zpDzTBDL0ZfZn26U+3/jZcTr1TFQPifEhr/6zTx1H2r4M7Et50afhj+7lo5pqx5b0T56o7mbLaLpKRv+Yd2v+WOda/wXl1JNcR26hdk5suY3SSj9zEJ8VYx0x6BMf4SxgO3UU1DtGZ9uJe+3VOdOJ7g8kj+kaT3DKlg42bREYC8dTutabGaTrnGLx5abM2tcde2dGZYqWH6MXbS/dZZeC8QTAmkDPj+0Ft4t1Kp3vhD4K6WSQXbwxUHv7SzBm0JtO3b0oa5qIT5HpBFHh4rWuJVO91VEeXsDtsLBJrbBBa4qv9H/7WP9bB6d+4Am1eM4clG/STkxbpNP2bGsdXBNPODcjeNBTVIa8ZVD+YtoB8E6W1PfmceoD1NsHfHTcJYOvsHITgEcnf/CDHzx88MEHD2+++abb4aWO7Ftvvek+8X0Br/Au8OoLOqDDQ3n78ny8QGPQ+gb1275SJp39AZOvdmd5yrV+8jyv9RZTvvnUc4IbAGCO80THAHnPj+UAtBmX2iUvPz6TQO1XH4A2ZWHpek599wFYN/lywvWVwOQrJs0x1Iu88x5/pk9Xn5RKm/pA69U95au7eknwkeA5ZYtbC3faFRd0dW+snub2+CpvnHo2oKeNcS0f+lJMTl9qb9tKP8Hs+76hEF2VnbqnjnugvfzVPcfLJy4L0nbps27xg/rbMkj9edttB+ivbOUnytu+3+M5QR+IL771l2uKx2xMn6d/gPqM/T2cMpkau09n+/TD+pXwec4LQLl18614ue6x2cdWMO29wlM/yud8KaqXdLYV92SKaWeCOvOGVJ7m51jXL2ilF7TN7xKabZ3jxiZfeqa+ypW2lp9hG2s8fXJJvs41+HksbrzKw0vmvr9b4fTxsneUJ09RinlUqZ3aApXrPJy6i6l7lttHZCtPO3QfXxamLRL1k3biHq24dGj/eI5LhCv2ow9nedY77vjMnuSnuKTjnvzsG7TOPdfXy+/GPQJ4Se3f7OfUBVqGp+keZuzB1AHO+uRD9jG9p1wBvekx3Dbd0x+G6ij/qXO3b5uTNkG9sQDU6VvYkLvdJx7Tc2LGt/LF1NEEOgdfhPIWPCXXYyOony1z3nzT1rgq60rwTT6/qbaP9eDybYlQZp5eOoST914qTwHtxMWnP/xtn+Lz7U2UezDfSi/CY/JfBsjOWFNH2/St6Wq/odV25Avaup/Uf+Zd7azBEi216ApanvlZbvp1sfENABwBTMYX8TvYqwzg7Q2AiWm0xTq425JTjd0vN5ggqjZfN+Em0EBG52FfyXdbxFOb6CA5FrD0Ts16FTd6Lky/yTf/idoD6OoJV+lne/PSNtKH3gWs/2BO2GL6nSI6TUr8XL+13XLps636ps1tw5nROJ/6DLFTQirvTjYW9EUt6wYAapHhzuxXvvKaYvb04Yc//KH19ttHP/roo4ePP/7w4Xd/93f8cYGnT59aprbPE9v4sPxYqF9zPYA5T+Yd7dkev9ecORJ8tJ1xaBnf3D4OPMCb9IrRxOQB1AE00lk/Ewpbti5zb0Ajtd8dF/MiP3CjZ7VVDrSNBJq3/Z7O+U51ISurtG0W1TkxaeXtOJDwkTly+cVLZXhKg+/UTTvjNfmKS5fy2iGBjv0NVIfWNO25zPp27XaOXfPpat2Y8kVp5PMgUx5y0mKT/v2odW2B0kB4+beEBNqmfWRnKiZPZUoD9W/KFJiX1CpLlvqlB93Ibv1g6qaM/lN3T9ZPnL7Gzq2+WS8u27yGjuLUC+pT22a943/GsWkCbb14fYynKN0neatvjT+42pf97a/KvFY9tIBypLLv4vP0n7x6QetnOtumrRmH0gB89b80cNLP7zygHUxd/i+yrLs+/Ug9+qqbVHn8Kx+wrI/X284NFv0VkV1azToEildpxK06QEu1CSbftNNy5d2uFxeyReWAj0fyGbnZPwBPaaXPMYEGzjiA6gfTHoD3pIHqOHVRx1ZlpixtOS/Zfhsqi+s53pbBbHNZL8dK/XGf3LLXBWiOrtqbeqYPjs/iu+f/qQMeyyxY4+L922Dyn7JnHfvQmh5D257nuZVt+UwF3R3VhVvdbd915RRXaBu3GT8wbTXes38FZca354uzffJN1M69uQ6mjjmG5X1M74mtJwl5769fPH8TrTk+NThYlga/6mWfMiwuG4t01aPOQGfpbhPOfs/2mR6ND3FR040vY7+8h/KSv4jvsTbbHekENMbrurZ5puOYo0cs1ZfHTRqIIIebyfHz1i603Wfl47hk9csGvGd+pnv4dTzXDQAGNWk7hMDe6gTJW8VQFKW3adMW3KlJg4eTsG5+OSFDjvq0H127vBPTuRunWa62LjL0oFdhv+gXPwcFeMyZwUQnjwnTJi7Rw487igoM4V55TxpzgAk9H6G4nZD1A8T+1rN9ymTYfFmupPAnb0rbPig0ZtRNE48Xt9tCl6T0p266dVnM/JWLFDzKqaPHQnvDJEGz3lGvH7FgEdPoDzyhPa+Hiw765DF4edwZi1m3AWhc9H/44YcPH3zw4QO/qc0dUfg/+eSzh7fffvvhvffeEx+bseaUxxM5la0/G3x90uS8Oza02/6yC9rePiM3ZSYiu/XUZlNlsgEv+5xsKRcl0ROLfVQ+5SrbvP6AqbugDr1l+xIL6390wFNdtaeK8viXuos3uH7pQy91wSfX/vzZqoPaL6hjJ7agtF+p1z7+GOaLjuZXm1D+KUO5Nrat7ceUV+slD4jRnBdFaWDqKn9tUF7e2veoqL7lq2tbj9/1gw959hbtJbzsnRrwd9pJsoULOSjJB79U8kEUmrVYZmL2wXKqJi0fR3uKa58wb3Rd/kv3fbnUp+2rrNxl/YlLfBD5F9r/p7I/W5Blua5ssQT2OQd9AWTdyyrdB92n+guJJEDqv/CrKkmUimQBJBoSOA2gOeay4b7Cd26ANSMtzWz1tszcvImITH7dptjT5rh2vcG77d7zCbZfi7CtzAa8Z7ydT+RqZ9aO3yEm3G2PnFfoyEm33nYFdHwA/asDdnv7AtueerygP3kbW7/tFNr7uBBeKDLllcX2ktOWuvOu0dGbBE0hKdSh44trj9o9fe0I498yxihPGsXjo3bKPjnID9+dHR7H5tjKr46JdUUXOWJGAuDnGlNq7HreZ4wCW8YIqPd8nkbb9ncbjC55mxeIBJzWT3na8z3fj3lix1Mg0z1h/DxjRK6lxKFvu9U7tszLPKxVjnLHBKj3fAH9AOj2K9NyZKoytJ4f02R+AO2aPDqVJ/LSZk6rB48Y0UMVPlX1hnTp5Rdk7V0y5aWZGPoGQXgZ0csaAJU/ILeuH2xtKIV841t8bWz6tiG/MdE+xkqmnPnl9dShfs4FeMZHP5HHVG6Acj3Wh0HDwHzb4x9ifwWvNsTYnvKM5xUn97V3ly077bvMHMw6/OM3ncVg68GzP3K0CWO+fgBvYtznM+dOIPde3oTj2hibZw2d/q4BvPdkADSL8IEqcpe9lEj1dbWWvdtG9kdoKfzvfY4PPqFWO4wdubyK8waoXTJ7+Vu+ta0fIG9Dna0HzKlzCOTpG7xnUyB/6QS1d+aOtrp7Pp9xgPfsNOZmLP2z4JX7Ji95sRgOq/F+9b81hD027/yoX9spu59GS/eu9Lm2xlYj7/43NpCpZ3T+BBynuPyc9vUVABeVBwm0Jiw17cRw6hPAA/AsAB/Ya53N100bQ/PONYHccmDkXxMlNs3vVgJqxeBZNuZCZdFf+GmH3w0udMyah7k4OX1ibtxnEYV2y962XdB7HGLLAWXB5o3fyY+52gXcujdtYrM/YwHX07XM8QVkRm34dFlg6VcufNq1pWgI9D2QqLkIBl4UbbCmvj7/P9sYAW3GRgbJE4VxzgZM/IxtTpx8RGl/l5abf/T/8R//8e0Xv/hF/H/RGPBBDN/73vfe/rf/7T9X3yej+KHfC7/IPfMubBMPvqY/NGKYOCZeeNqhD6QrA7ADzJl6lc3rQ2Kn+H/plQdP+0I/lCfekxfyvu7DlsnLXPjeMQHbzcHpg6/T54ThzZewJwV51jB97PBi8+rr+ALwHMPENlZYC9J6YkiXNToyd4z01Tdv9p+2lYd+XcDvONoaWeV3HxmLdGvbm9+P1jEOeOr3e8O3nDdQ6mRxVpw1Ou/4EfMcB/HSPCrb/OI7POgdALrYzsuYwN0eoctfYPyU6raQz5l/QHtUjpOAvnbRQbbrJbSdaws0b5jrjxcyMaGdYjWLO9SxFR+1cfTJD0pzE3Jk9HHsbvu04QPrzRfES9GeKO2Id7+El7JtIM0nyIqQYRmvsG3e2Cf1s/Noe+sK6ZvX9hJ9T29DfR447bHie+uG0/FCD+PSo6izaaLtFn4evGc/bYpxGIMy0ixAvjLkC8Anqs2zTqNt+dqilh5nly1ou9367GdPwL9kTvsqJZZ1YcsWJ5fz+9jIa/ZcCEMz1oe5iy4qc/rkj2b7R2RotwzYvicXIwewTy7Uo01qpI3h+3jQtn2w2xvYrv2HPiZZf8YFmn/sRn544abPHrM/1tw4UTjt6ubVY5j9OVBXXH5CIh717HffPvvNhVt94jr+d/sFmtx+j/xuq7v1uxYaxy1bHN3L5rFhXoG8S2YBmvKtvXle5quVfn2GcO3fZQx9x1sWthrrvU9DQ4Z6F2SebeMZDL0gjqy7SPXWq/JnnGBigG48SzfQD6w73psPTd+b/h6U+Y/KCdv42seVNPDsc28IpMdif0+5sW1Rt03ptGbcTSBa8O68gaohfmwa332cD7D5jPM9bB3wOqfwTyOorOfPPwH1kbdAYw+QRy1dmtgyuxZX/4RCSONn+lNpN7UXBn8G5BBsv21fhe0lMYf3AR4yI2goF9AjJqHNT2HzaX/4u5/9Xf8IoJiLzgmoZR0AlCd0/pShmn57hzZ9N6M9MbuI99rKzERMYSqMQyg3Cy3l+HwP2gba2Yu9Ns4YgBfnc6M+HzNDhvaOb9u1vevN94Bgo+QdbcKgDV0/G0/60+61MR9afr/YgKZPAf95gN8yY9cC3Qt65bmxsk9Bjhv2uUGfRY8epTKc6o8uN9dz4A5fH3zvP51coI7sd7/73dL5CsA//dM/VueLLz4P7+yKifMnP/nx+VsAX13jmbhjOzUgdxTWDjyArG3Ggjzhje6Uxn3F/PGaUh8oD/aYoDUfTWt+8XP0zBN4T3+3Lc+YbG9AB1tOmva27rYJ9B3i9UcELcTPersKMxu5bmKZv33saUdf5nzo489+S44B7AFkKegxP643b+hZC3sMT0AfPwPHfyFq0DyexXv2jE/YRxZ91r02OrLQ/8iDl63Th0oTb/XSjpWxRbvHwu2HSj/GePk4dLHtAuo5gbX7HwL2sDNzhM1X+/Cdgx2Tc6QMtaBPuXDG9GkQ9MQPENUe/j58+Bxq+8BYLMjuONQlRkBf28LYKcqJxpofZNiTLl8dyMi4Xi+kqxwwT/apjct4Ng0oC+ArQ3zOARi5+5gRW38Dekte+KMQn/RbZsmmGIN+d6xg01uylkF182Jt43PHrazQl4Bnv3aWrlCn/NXfMG7o2tQv9PfiePoWr5YH8C2ibX5Su6aeMsUM6aIr41jTaf+K55D3mLb8HldLcx+ZR+S1FRCb7cpzw7bsygM2cYXePa7b3nt48ojR2N3DnzfxG+pbV56SvjT1oL/sqynQng9wth5QluK40APNUVs3yCvQDqif9J/xD0J7kLeufr8+DwY9Jg9z/LMfY2bF/FLn1bycOP5XgM0/cu5N7bk8u/qc38ldyntzVC8rDgr+J37205u+497lxn0OAa+8AZReXxBfzq/EWfqx5Tnr2daWNdjtObe8nmM/Be1ZpP252iL0tWnk6On/WOjvnUMhTTx9Xe0jtnmjemweH0CbzzkTz/4zBqHclh289o+3/n4P2sAPhbZ5kga2n4993rSn3FOWPiax6rEQannW0Wp94dmtjdfYnn7KS6mtM+28689xF+EhHNh72tjQx3u+6H/4+7/72c8xZVC05x2f6V/Uh7J4Gt/twsEcwOPAArfPG1v3vfaL7WP3vvkb3Cci+dO2vOcXwPMAxAbFTUCoy5g6rvkZWvRAb3xWHzwP7Gcfu/jzYs5/h/WpWAE29sUfNTbNL6A/vu6+ReLVD7yZsi/vdC+60Lc53/D7+Y51bvCjf4bkO/QlhebTYeSRJZb+f92aPifzk5ff//73b//8z/8zJ0g+FcCnAD7vyfLLL3//9l/+6q/6AOCrr7+KXeaR9XxyjqWTJ2y6dpxv/AL+q0Ai+yiXwrbjpo/9DWiWJ2Ys89WbnuQPPcKtnnOqbenafNbwlRFPfYrzTAzwKYydeOBbQ6d2HimRrq6Ixca/Sz9alte8UxOdENErLTaxx8XlXm981BCYU0GfY4o4ALLGRzzaeOYIILux+y/tqDjeeb3GAV37uy2qd+zB42KjeTFm6PnFRRP8yme81MjgCz46k8GxBeC3lD6g33/1eHL4dY+V+XgghTYyxjSY9ivtFfD2OCsbO4XuUyv3wg+qox9exwbFeCiAfjpX/z2E+6JLaOwroDlrrOhPDCNz4grq44C2+YGvzBPI6c/+BheczOO8+8S8NsoJI2C/0X5tnT647Mak8/kZx2Bsbtm97+yPRwpjQnbP14XVvny+A+jlrSHSbyzHB+BoFtKtzff2Qdu4wJMf5fosPS9ysX0qu3VoP32DLfMy9ym0r/5l/1VXvrr9aGyOH9qzP8Jb8xE54o2xmfcF7GtP2/YBevb3WNrOz6u1sUEMXevso+jmR52ev9DDTxWqNv3jB0wf0eQwm939QOY+jjquZ0wBltG3f2P24e7v4d+5//R6A0+eepZvMibb+KR+ymzazNF9zWbstrlm6C6hbvTIE22wxwVNux0bsgfQQR+KPBCPl736SPEYNh6hnFBeOrK2XYdel1x2Xk286LedF/6JWf+Oa8eyUb+p+yZJbSHL2MZmMgopOYn1ntdfbY33wdxsbwo2+vvU9zgpxkbZUOZdhMxHpHmXNEKNtdeQ7X5sC0h78mk7v4DcUfBvAe/ZfOI9GWlPn5a+YcCbXXHzzMvG9O98id3ekP5i6ylK/0zj9ZDfKnqOXxvPmHa8wv6T/oxbuIdc8vy0vOpvGBfYuh73T/qnsHm2n/K1kdhrFVb5dyk/rRc8CNs2ZefCHNqWlxGiUPpVHzSWM06hbcufAvwPf/ezv//5/dHrOYjQm3aCyoIwmeC95BLsloHWzRMbqfmfp/TlWdR51oI+5dOL5o4zSwtK+rM4px4duNrWjjFQjA2UlhebYP1Ck35ojetMDPlhz+Giod+Viux9ghid0Zu61NImvhkfJ7Cx68Uj4fbG8MTdIKjQS5sTP6y5gQ0Bm8R73jF/YnwT64zVC5rLfmB8wJxTi8Z12iwZxnnlI2XrePKp7OF5YeX/ZZ8UsqGw0SJ3x4Acf8n/D9983ZtJ6F98/tlslLH17//+u7d/+If/b+fuiy++KI2HBdj6b//tv7396Ec/evv9734fS+SSXHFDlLpzTbwTC/DrFm76811RxzNj6NgjtON75k6ZXbBB2bL4uOQbS+zyiumuu66FxHlUvGn0mNrYdoH9if0+Duvr8OxvIA+QpyBr7YMcQJ81T15j5JSxefG37bLzwnzaV7QVYeztFf2/qSeOJGHqCDYXsWkuzZ/zBc14HW8vcGMbKx4zzzFvwBs2x8gJKpXHy/BH31zh8wllnNdZb8dv4mB8fOWjxzukyLdO4Xgak/T0d3SDr/+QYyHrjjG6dn1XP5bTm9wbA7j7qY/N9qlHpHGq05hPv/OcMn8XhThnPfDyZFg18nvWBLzaLn/adQQtclduj8wTV3wHk7/J+cRGb/iamvoeOwXZDefMNY3MXjtg18qpBy77fZUyv5/+2lYGpBWZElomT/NQa/rED6CXlHzWV/zDvmPTBL9fYXxgrPxpKD+2U7C97N48MDV99TbokzPwlCGHtLVl3rHZ9XDWzp4bdelLf0KZjRf9B3sOZXjEE/+Hr+1uuTQptR1Zjiziz2vOIyN73YynC41CnJVlPMf/ubSa7NEOXHPaAh1jXuUdnRnDUaJiTZQxpPqsDcYUYvgfvn3eQU8hz0wJcuVX99igoBpnnl8Za8dQsWMzqD32gEi4n+HWQi6d09HBH5oD7QDaxiMdn4D+17nmmQf2r/lxTB3zkgdb1hiaz0OvL3QrEURt6wJtMg54vYaDdZTYZ8HYnHwd1WMLek2PThraFsbEGL/OtQ1t47WArQffax5xyfLz0AW2qbGUyEY2L2K45W9dz0f8q+V0UA8eMllf3iA2D52n0e3De9xEbsY064U+tWOiv9vC9WN84KlDbQGNoVHPOarnk7Be+McGaBve4bdW5tC2j+scu3jb5pbdZfPAnmOQVl+0QkwMQ8/B3PE719TkBegXG+49t33aaWSRNhuHt/mURl1Shc/Y0+zwb/mee6jxwx3NkP8kjNncWAv65oG69znj5fL7saPD711VoMnIj/nbxxV7aouwvWPafLH1qBGnQOl6Lm3mQBnR9rFPm9Lz+4oRQDcPT6gnaNLfPn04R29b1uYuG8/5kP/hZz/9u/NvAG/ii4HUW9k2fJzSf91UbjuV5Wfx5T2TsO0+6bsPnrpbBzO0OXDQrT5xlnf6R9YN2f5V86sKNAbyBHpnZbSGz+Qw1p48ugHe8VCqE0QkGBptD3Lige5maLxt19fYAuURILbZlOUdP/oCto2Dgs0N6erSfg+9wAkLi1tCe9ZPO4yNdyn5HvlFT454sj0PI0Zun2AAcny0q5tYNvnvfPHd5udXv/rN2//zv/93BPq1AC5ivvqSi4c/vP3Vf/mrt++F9nUfPPEOKd+9zhrMq18pOJM7sY0/MGuGm/v9zuIAWccEfABgH9iWjg301JXXXHChAw1ZNsPGMug6OvLdjGNHm64NQHvHRVuf8p4PKgR8YCzbv/rafF6AxNtpvQ90rjgyt4wBja1Xfyldu8H9YCp6ofXkCz+FPFH7Lsh7J+Zd6nOFGItzgXDk8cG4zVsBa9gXD3F1gLKXzsKWAx1HXt0Lgup0bMwl482vlPoJv7EjX/EZxwZ9ZF9yWM2YDa/+zhgp5l87rdsfOqq1Nw4L5S0VqtrUxVmP2G8sh6cM9pnL2mBu83OBdpZRZbGzeQfjd0Bsc6EwdOO1jOw7RhaU3dCHOXryd19ZatsRmDXZ5hznHC+umwunWb2jetlJUZJ3PItDR7Yfr41dod3mPIiV21aw/dKmJw/stiBuCuB42TLSL4Rnvigv4wzsy9MWtba2jKV5QWbJfQpbr7oPYJ85sL39FT2JOudpcsF8ZMJMKBybhxdgKp4SF3NLTmdc6IzNtK+9InI5/ihEMLIfjwc5inHaN46dg8r50G3JAHitkU+zD0np47NjmLGpMvKnsAcQ++H1/HN4s9cO3dg4jo2L7QxXwyOXQ3+Nrb/bBsYKaGtrtwE2oDFN8rYM/HtvHpuVX/QNjsn98Lq4Qym0tWPqV3tol7LA2PHR+uZCau/w2s4v4zFWQJycv77+aq5ViM34dvxbxzzAf4n3FnnB1mUdAuYXKvqOFSrLELejM3PK9c+0KRUcpL37/M/229bYMFbtDW6ZJ0buFdIc623vY/nmJDV02k9A3zEZL3NQGv3UwD1dGf2/h0/RxeY/ZRNFf7/ghD7H1Pie/sRtf2Ib3UvmxZwxLxns9ZVjhFfn/F5HjheUnteojZ1l7oJj0gYwHusnkKWUj/1l46lyyZwYLuS46+uQtWnZ+HPxPKG+tfsic1ITr+YrN/vu8cM54viqDe0s2mX7EzFtmVPNHLFHRAc9/li0TOXVAbsN3vOlTP8IoALUT2F6m4YiAW2n7zmksMFFav6QQXTY6J6yQh9Pm/i6bIW2N/Ot4yJ8nggaKxeioW06cgJ9/Q0ix0/kS0f9TPKngFwv9in04/P2N74p45f26IAds7kF1Nz0MGb8k0tw2x0gd+mFp/57wJa5AupSXmMc3tNXn0AF3UBPPFtO29cGe3jY5AbFOKeMHGWeYr6uLQqg9kTOOxzc2P/qV796+8d//Kfy4QEvRr75+qvk7cPb97//vch+1fLhQ2zFDvqE+noCf50fx0DfOBp/amiN46zDnSvKbtsH6IEXudXfshucZBE0FvyRrx3be7YFPGPfPOjacDyuAWrnAah/tc+8C/2D7Yd65/K9WthHh/aWo2hz857QdyT64ueiJw5zB7Sh3WKZ9SLQ+P+jwAe297hpEw++OH6++vLLaxz6b335H562SkF+P9UI+G7rnqcaSLt+Phn3Pd5j+opjx9J3GWJi/pLtif3hz9jsX++K0v6E/z6cWfraeOKiH9/v4VO670Eb1B67+teONTLKUb/nZ+swVvYg5qvHx/El1lbzioddc2aeAfaf/jGXCKdzoM9L9ozhTwG+vliXe6zPGnfKMsYnkNOedqgpwr42ke1cpA/Fc8sG8vp94ortAegUbtrVfcp2DMsdrrvXhni/0z9jULfr4ZzX5Xu+Z/67BqI7e8fHYwHPHAD6wDFuGey0f+jq3THc7Rnn9Df9iU1RZmLAV6tiaHdcg8hnzI3plKePo/aCLbvtkdPnPkcfGY8/ijwK/deYBpu/dWwLadRAe9XjOqRCZV1A9pKp/PzNoq7fkZjf2jzXMxvoMzbWyXe/+723z4++ctb6Adqjtl2fYfch8gNPWxuMjFcsNQ6vlxCtfEotxu6OQaAHoMP69vm0yRPGarwPMy8YWyOgPNj6nwJ6e07eg/Epi0Vp2Fer/GNn20Kme8XC09ezDzbtI/5jWB/x05e2/TvWCFy5oe7r9AESm886ye/6jeXLvj62r8q/jBc76EwPKL/jUvdTUOfGx/6BNqhv/h2bgAbf8r/me/Cezots2F0rJaXzCTugcZwxacMH+O/52TTb1OqPjbFDDK7Z4kVmfG/s/rYNnjr9CkBbAUJPwVBfNhroFgMG6oHaOa90InNvJg5m+wK2tQv2oG3DQ4bFR5ua/nt2qYd22wfbLkDf+ApsrJOcF3BtHztbvj55oZM+rHmSPjJUXlTc+hPrxtOmY3JcnwJ6yGx9sDXKCR87ytHWDzRvLDfI79P2deCfE4h2kFFfeerKpUuO6CuHXbB9br7vavARfy+weZefEyC5/td//XW/JoA8/Gi2/cV3Pn/7i7/48Z037OTmCT43/t98s/2N/31jiA3b2KB8fd4lR86cwCcWx6EsdGS0RaFNAdoB0jcfG+gjxztK8rSzbW/Qp8CnAGrsyQP6AdKVIS77YPuj1saG9rQFNg1sn9rbPjZ/6yrznh0gnfVFm9JPHEFY8IKMTZkTvWOhPC/C6uHVTbF9K/+ENpFlzeBnGKP/FevoIaddjpPtQ1y+vj1r2P5n5x1/0bymlrJ52nUvbg/aRR/ZW25k3LfoMxe07SsLXD/asX4P6m3991A/jObIbfsb2vlTPuHV3rHx53wrB6446EaNtQQqQ/0n8gLsaXPLAubN9QjUp950UZ/9PdDeC46vP4XGkrqx8EqfeaRc61YcU42JNXGN6iB81u+Ol9q2MUrb8crLr4/yoM6uhbYs0pDpeszxIW7+Xqfaci5uv7fM6NZezX2ca3hFyHwSDXBz+JQD2t282l7+7CsD+bBe9Gibr54T04+Vl3PSlq/N1Qbwr/ibh1TH15bpPqB2zqHwNr99OqWX/II9JvUGjGHsGqu2KXscjvWO9/YtjVpfG8++gE5xvXO+DbXXF08oCwj1jtfxtVeZZ4zWnmsi3WxuWfjGTm2RB+QzF0O5AX2XF0QYGp+A7N/nqa95eKE816z6exdZA8rOw4OZT2NL41RDu+h/BtgDz2Mf2P8U/Zq3T8S9Y0CHsZtXY4ROn7l5AvvbhkDH8uRLBx/rxtfagyj6sEQk8dw2wGWPiTw3JNouLbjlb70LIXkdzry3fXD5PTCuKa7rV1zy8G7Vi37HMnCewDzovcdnjerEAq2kB6+t9t8b4oZj2nE8Y6K/i7Ad6tTyX9UbyZWHoPNaoZmRiXn2LaH81qNNcV1KWyHVP3bmX0XHi9ezW+jgSds+5Vl/+Lu/+3/8PKwJ+NR9chF+hZYxDQn40FzA9qvBmI94bYYnfw+ygzp0oNxOxr4p0Ze66m+btKHZj0bbyulLnUqG1/rYHpIJ7gjOKz1v9PkdlvTWkUfaOMYfyRgJoF1j3wWg++zzsr9zAKDbpzQvfRcifGRSYq2172yy2e/cqUctTWwZCujT0lqa+DY8yWnrAjq7H9BHXt/g9hNen7TPv/5jHVB4ev7Lf/3V2//7H/7h7cuvvqxd4uOTAf/+u991bP/X//P/7FcDaiuW+BqAvmfcba56YqMYhxdSdzyvcso++RvoQ8MnkK+ubYuAJ60Pkw5dmnY3dt+4gfK2txxtYpuc3PP8lAP099xalLPWL7Xz+p6t9+hCuiflLbvb1KxF3r2jPeTU+Y2coM1xS+m/PAtt5O9x2p53Ao7O8rWhbfOqHIWY6csrIg6N46/fx6OfF+/iE2/zT+vY2PZELwpOu2NEt2FU8+jca25O3vORTu0pRwA9EeenfZo9gU3/orWfX3G0ecbV32lPzu49e6O2AnRedE8f3DEPb0OfyCgv1FFGmkDHNbuPZ7BrinaeD+c42abV45AB9+tIsUOJUgTnHCWMyYJac9n27Wfj2d9AHhgPkLYBreVPXBwI7VC79tIpzfUraHPR6PFzn//A+PGTHchag2cNaDsX5I0+NtM4Ejeees8x0ceODyW6htPv39lIHjbgAeT7daKwOxbmsZ0JAZuWzvHR6XGbNvkCkZg6ch1De6/njY3G31s/fMG78yXe6yNa8XeAH+XJZW+m80OMrkn52y7Y8U0OBkrNBS3XXKwR7BL5vCauM+bYRYf27Eknp6jApx8Z5J1v9qSJ5z43DsYSvrvfxYB/3X2P03Gjayz0lQHQlKMtlJVGjc3RDX3Fc+sdXrpPP9xUd747loklA3jxoY40ypg4NF6hMZ7nmHYblD+qL3RBXz3H7yukxgjg+5Bam+oCdIE+LMhxSQsde9KR3zoUIK+6h6ZNYA1ob7n/CJDf9rdurHUt9tiHl5fj9bwA0IEmamca7YNnXO/5E9oF8C8/KfvmGzz1+7WiNibedtAvsSOicYFej9UeryMBHA82MjOROfv04YN6eIzBeSRmh1H2CaXjSd1jtH6Th5dPJz4jTCwYyE/3BY0G48M+8Tai1tO+f0856k8HDzge7TfGNUZAlFC2qUtmiUJrlzqNytPOcdRYQqM9x1Dq8GzvOGzveq858+AxBJTBZs+RJ+ZayK+xFNT+aRLhaaOvXfNgGz8f/u7v708AoDcHy61oMA2CQRlQinxowBobf2RDXUG4oLQh3bYwQMABCpBBTxvbFrU6bOJffpkbwoPLTwox9YKXduptMxSGXsEdj37A/D/G0asMP/g/cqCy+Dl6l//UY8dYh7dlnvLWIx+ksi1/4z07SNdGX7YHjD3CjZW2uaT2ZHj5PoBeOS6E4kIucn4/GzhvAJ8WMLrTxlZjir61Pqnnpm4eDsxNzB/ePvvw2dsX3/ni7V/4GwD/r//+9utf/3rsVTe5//yLt9/9/vdvHz7/7O2v/vf/PRvet96+/ooHB/PO63xncw46LjCm9m8RzM0C9nY8n4oRKCtsK4dNysbWF9AYp6DfWFZf7BMX2D70b5/auHecAJrFT1IobwHWyr5n5716yxHzjtF1RnvbtE3t+lCWixX62IFPod3v6Ibf9Zl1AnaOau/Yrx/K4b2H2ma1HB1hXNo1DrHnr37egXtQdvT66BwfPW3vXIHLHxXhewEXtdtNdDm28kJ3/L+uC9/x2bHRpse7pX0Ykc5QarH1C0IyntbEcoZd6uE917I69Xf8Q3vGImxv2nvQLviULLG4lrbdLQ8fW+T+GTuJZ7aU7jtop13JY8vx7JgAssyNPoRtaueJNsXYlDFeXr0Rs5+ijrL1mLZ78h6P+Mg+Mmm7x+91cyHtrt9Dy+pffu9YjMsCDXubJ/DlTcg8RPp47NS2hXLo8emvXoARQy466uvkG1z2ejM7tI6v5G+9ff7Z523zABnZ7evpm3eIe8xi89gFlTlyxvac094c/iHtvEKd14gUjsd9Tr/Q6m+BecK+sSA7DwjJMw9EIo8+viOvLX5j6b09B+DL/2fdG5Xwut+w5o6NHYs0Y+yYozdxIRvmOd/C59yb0NsmTuq5acbG0BkbZllf3ff/MHv7yM6xvAF94xpr6h3zLmLHP/JpJ8bJ2gB5Pu4+bXTWpAW10bFgJzGmoQi6xqGvDWiJaLxFFnlzCXj4cZrFFXtq1jjQ7sULbNc+bX5SmEqxc4nMXPu/5uxjwGNmxi6yPd7QSR8ac0Wp9LG1be75g/6ejNAHsN5Q9qkDRj4lXWgl02177FKUd41RHIMywLZ99d4DMptve+h3DJtuKakyUwOOQT69el0/BFvHc/uG6ygSR45F2V7M3v6NAWybm94b/cy7uTzUZXdo02/rpfjiAYTQN7YbT3bw3jyf/SLitXXblDbx8/PnsMdAG922u9ekXT72oc+YIU251+rQD+OgcRHQ4XXbZA8eF8M/ZfdF7QXSPu7PftI283/FmT5+qcs+dNqnD71p5JPP4Vnw4fFK+8NPf8q/ARxE5JjF8CgaFNhGtiGgPIWkffVlbigIgjJRvdgC6mhPfJ0T4N5EOMFzMaOv5wbSk06gHeOwz0m7m1ulBvqr/OKob70LYvhuO7BNQZ5CLJ5MHcN1wfAnAH+P6z35TbtiWtj9Z9u+NqiMi5u/mz710zZ0aNQtZ+x7k2Ts8ukzHtsgvRc+hTaw3mDOwrjs8N8DqhPe559/J+WLt3/7t39r+fd///d+MuC73/luYvr67V//9ZdvP/j+999+/J9+HF029tHlit14jIViLIzH/saW2di03d5yrgdo7xWArj6p0aneCQM5ZZQD9uGTJ3MFPD45nvQlzzZ85+09aG/zaUPXt8COPoG1dOAxAdTH3qbRV54+vhgDZfu1kCP+0wg23DugP/MOrbE0r68xAmRELF+8F3po2qGW9yk74imnPuMhXvrIeCzKo4Y3Y2EublvUFuLt+Tm7vrSvvrpvJDruR8zAdjT4demWlpoYgDa8SFSO0fR7z4yjF6tDtwB9IyPNcWMLSBe7j4xyfwqfGp9F7LZ4+nDcDLA8mofvOOjPDXHJl41P2ZeuHfAe/T39S4YXLtPfx4x15W7zBfRrPAfIbX/eEGpX3gY05/IQRjclGbny8vSlnrxdw6POr46t7aMjaGtD28ZAn3ipvSES2rrq09ZOdY5tbGzfFgHv/re1J2+0V7L7NzlynPqA+WN7yLNGiXt4vWlv/967jcWcaUdwLcR+UPr8RJaHhilcqHNBrc6prz7Olj2ip0BrDDxo55U+BRrY+X7mBtin5h1xasfzKjk8oT1A3sYf64Lf4aN/5hVbxEHZORLYoUB/9inYHvvjFygDkLn0Txsoo43yA2sx+iM/e+Jc+xmz9p56F3BLFd3R42HkyL63tuE4/vH9KgOvcil9qBE+LyCda2v/ixL2tg1yDLYdMd5fAcUH8chuWztvoLGcon3nRL+bb/8JaZ/iJYpcG8w1gXaIHd4upZ/4rN/j2f9zUH6PCd0+VPsE0FHvU3jPPzrQ9SW0B8/yno+nHNi2yFtzd1yrP3vXx3bHxsdxsoZbjo8XnHeLtQHwiazzJqr/OoRPAnt7PV1rgOPhxPhKvw2rS40MRb598kRBv/FmfLMHfzzO8g/tPZuCvmXjpX/aL34WH9k55qevjLVxf/jbv/3p9UcANUag0GgjZNuTjm1q+tKuJKTNBTn/o5OE8HE8oBylzmMDOEFhtBCi9tDhpMpJz6C1ob1njGlUd0xqc8aI3POGqP7gVSLJ6eZ9HwB9mn5k6yuvzYdurUz9Bh74xDDA1rSgqyugGQ86joO/FI0t/Wqf2pzrnz4nH/x8+Cz5gB5Z+fUQeS7YtWnM2rJc/iPHzUlPTJTQ3cyg7XzYHq+nRTPifacmfGxwwWRugWMA/K5s/NLGB2MhduL+PCetv/zL//z2f/wf/5fe/P/DP/x/Yo8/xDR/5O8r/o9/cvaf/+IveoLr2E9c+AGM6etvZi2EeJ285ANjaiESglmQt3OoCHTzid0tS71tV+7Iwme8ozey6mh3Q97mY4+aT8RI1x94ysIDylBL+1PY8sQBdqxAGXMg9AFNGz1+A2IC0NCjD28/CERHX/tdq/ke56wZdIU+QKvTBsZgdGVTLvn7WLhkH8U8mgcADR40bW07AhpFOW0C+qN7+wJU+mreIgKPEzPFtQP07UOUJ4Y2srTRU+f2lzqkxgeBi9PDKxB/6ADaT58vNh/YPG6wm5vMq3Ft3Ln5NDa/scfGRYs59pM9J/jRbuVSyK9rc/PYw9BprGlD6zumzBWyo1D6M6/W6PluvceIPEC/gcbaRU/3toPM3UcSYAsaZWy8A92E73EGnjr2tfccy2Xn4KIHttHxIVERcqzF5+SXOZaHztO/dvjNeUP/VyyxA7bebv/h/O0XbVu8HtBH19uaVzA1/fsd+vyaUp2U7DuRaB6JCTif0866avTnGOtMDU+o13wkBscmiM91OLzMV/a+GdOdM+3ssXZMvCJSevicE//41dd9w4bj+ZaZghxFe4A+ckB/9gXyjB1Euj5x+K0+qLj3OccCdpzkU0ysfF1qZGl77WF8lI2xMTKTp8xzzvU84OCm1/wCeHvOMIU1HqRom/jhc40wMq/+/F49GPmx9948Uqt/0c4v+lMaQQjWSIwsaO/owiZf2txrTsD68K3PLt7EOPWVBwVpH57tjeYhBb52ioccUOZZnJ89B5YN+ej8KWzdFxtp2sdGpC7/YMsaW371vGN767+HJ33Hsef9vvn92I5y5vWJHQOxK7N1aFN2XsGW95jc0DbYbX0BfFD2cfKiN6vnqjPS1gLZ98YGnVI/sFKcI0CFG/gv/k5buc3bPqSrv9c/oVLDk7/tAPiWJ5A1F3f8jPxjWWEet5/tY/vaMs+4QPP09IUccbWQ70MPtGvM9K9PAOiYDUtBaYIg6DNYapLpgmoCAug9qeAksXgB1/hzgsGcibvsG1DHmMWQQc0GnyHCix4nTzbfypyQOBFTjAvULs5SpnJS7wME2Eav7+JwwqmN0LlwbvzHWRI5Y5qE1xM82Kn7seMS6Ua/MZxFx8VgaN1Qwqd0bGkQq7mUd8WR0rhAKk4we+JEdU/f8VD3YiO2fPjSG+2Khc/vyLFAkCUGLkC9CAXaoQAvapXrux2nIOuBVdlTh9uxF6kZJbw/8FFLcgQ5dvWDHV5duNCYgtEOMqbo9J3e1F9nfPj+wQ9+8Pb973+/6+AXv/hlv/fffxsYW6yb737ve28/+tF/qv1+zB3bycsfI4OI89OPPwfo2Saeaw4AwUR26lKCxNv1MgT9ooU+TjrmM3fA8YLmkAsNXocOB/qlF0LzxCv9rvEdV+A8UNCjD2h7wUOp/RR5oOM8+k80vmNL/tbbgE5s28e2yxy5X+gTeccjbQMeevBYd/L1cZXQeiPxedYn5cO8S4Y+Po3BuP4Y2ZfoD5269NPd8Rsj0ObOKcXxPyEfnT1G2haBjDakYxfwkKi8xkIbf5H7cHTKOuspF8zYMqZdALV28bPpAN0dC3WPm3ZKuIoPr0wqsuqqD9wn8LfnE+xYtt/e2OVHM7jQojGCpy+w+xcf2xBQO7r6FtqNxmXj0g8un5Rjs8d+fq69tv2xgX3nAagP9NV99Z1jtM12azT7xOiiw5pnn8QP/VHLL/ajiLGaZ42UURkRjYoSn/uwsdQeL266LpnJEXI7X9pMNFO3byyDsTat+fdh2B1q37ne7xr3heRB7eHznAOyBqk/Yw2dNc6KJy2O84nST96A8UP3WKat/rMNjJ9XH0CQY6g53npzmi7/6vaPPGhgbImv57DI8vWC+ddvx1bHxDTN8Wsues4+ezXYcaDj/gmtNnBV9uSuhANltEGOALTRjSzzHj3Gw/rtcUxesxapPwX3C/O4+xSP8/o6fhl6/SZG5F3rGxPb1OozpKHHRwd8PyAB+gZj/0YlUAm/8xX+/L0Kzj3GO/nBBDzWI3wfMoxp7CYm+idfXQOUykxb/92zwjG2PW9gcpKSPnY8dorYqFjKNZ5TTcMO+pMXYxWNpTaRgYDcrJHOdfJXK6E1t5fOjV4HHZ3KpADb9sU1ttDVcR0rC105QW6gA3nUzzaFSKFe/tvJPGf8k/ONw19Qj3JdUx0/zFULvNB88wmrxvcpNJYHJmZ4Y7s+D23q27cwtic2bbfVpzbG28+sR+WVJRYgfdvbNGMG2KY4V9q+gL82Tn6btdungPeRbnHnZQyFr+6rieJj/Y+xZdqOvbnvMCfWt+x78e48iK1nQRPqjGHsbL1te7eJhx+Ot54zdgyrWdAPv1bTnmu9g/TLzuu+tztc4kufuXM8zOXLVwCAEw1Q2AO0SKfeMurMhsZrFls3zDib7+GGHlrplQulJ7+BdS+mGCAd5NIeWnym2rFgiwKI/VvckEFnk+MCqWkZHeDJg1Ia5NbIpjr+IPekiFJoFNJdnbR7QUSq6OZV3+FdcdJHlRPPKViD/+3P7k9TIDPTGP9UATzi4YLCk0dtn5gbQ1C5AN8fnWQi07j60eHJQvXygzy2vAh3o77GEBr2tNWYs9g6pgQJHVkLUJ5SG1HtvOMQGnbazk90mDH8sF4g9+FO2vqKkcTljVz8ZV5bI8a46vuPfQDwX//rf337t9/+9u2Xv/ifb1/khvc7X3zx9vvff5Wb/j+8/acf/ai0b/oAIBtYYuJfseH723+M/9xg9mTXuCZOamIYerx5k39iRIZPuDBh0j/7di6a0nBcyHiR0H7G8wQ2+PsSXUvIHrr5nVzMfJMfcszFLzlRprwU2tCANOWefOB8wWsuGGsAbRdpzzHIA/rT5ral/ZmvWStPW4D+0yb20On3fMOjaAPQrh6vmKP/deYzgpOrRzygPiKrvfJLgDnF2KyxW70D7ALsSkcGOjqN6dgG2gE7N9ba3zR03KtqLyZYauxrlcomP+/8GF/arMAwuQnhxk9d7dPesVz+KJGphYeM/a5FBM96p40O3Z64JqqPoK33bnDhGRewfeXoWK30CUk/1L14TwztP+wIbGmvJ0ZqtJF/jBeaZQgp4W17AHlorgMfUnxTuZRj7zmvT1+uTwvyFBFqfuFrdHAyc8q6wx7jwqb7d6u3D6nRNS7HaRzsO80L8WCbnxMb9K++nr0Vu403elPd4wD2yWSN7FJWfHaOiI3x1VSooafgi5su7HhjL/q/72tmcsPLCxt0vsi5AU+zd+bYw+KKizw67yDe+huL+2tvG+o7B1vGXJd0xkZSugbTn++Ujlz99yH13EwyEGzvUhxbo0+Z8YFrbS15aBxDHEtAWfjout5cR7NWoh8Z9jikW44MFM5zzVMYjLqfzrvszximPb4AusRiPOjD38WYmbfrFXvAMRnvBmrytVFgM9XMw8jgWzv2sdf4vsp5IHPA6DNF1ePBcPusxeyRvfaMXq83QmesYzP90AnN6Ii/KP0eH6BvHvAdUy34AqUFzsd0j/3EgpQ2iYUa8y3nIn6Ox4lzQpnjh1eymDX9Zf3MRT+zPXOKXfwA5wn7h1QdCscRPNE/pEkAC7vvG22WW3PgWMf/cJ/2zMv2u2GsN2aucUZuUZt8Md6ZVziU7Vc0Xynod8zhe31VY0FjlhdZ5/UZu7ahV2f52rz5W1Zn3k5cytsGO19PwCNe+DtnykKTD80+0D7Azh6L/rW1ZW27D+lLaOvS5XV0oANi0K4860vv9F1A2Jn5WXtTEOkX+UvvYPd3G70ozhGBvfDmeuXwwzN32/aO2748IN/45ndw5PiNjEU90H4EoJRKu+v4XEPn1fsh1nNlEwN9o0Z+NF988BL1d7ssnrF/+Onf/PTnbkCUnszygukEA/ooAWrobr4ape4JukGfBXJ4DQ56+r0xryxyYxNoB7iAnRhAjXT1AgcBrI0xzt8+fJELTj4CH0DHFjFtP0J+edg4duhv+Z1gMRdZa4Hw64hBq+3DA3wUjX8HRv6MCX9IcA0B9GsOnAeAPXn6hC+dmyWg712A4+n8pOgDKCNN2caW+VMO0FbeGtBGq++Mp71l0MHnbTcnrix41g1O+i59eBwE/aNMXY/H/tHpHyxL7ubhBXmPn5wCf/WrX7394he/yM3/d46PeYjxwx/+4O1HKf1aRMfA2KOfiwE2+n3RiW9jozZmx9pyePpQdvJ5Hzc9kMdU4fHSsQS1lXiQ1T7HBrmgj6zyFGhcJAPnGMAzb0J57TaW1Nu/9vFPbAA5fUMHyoNtZ9sCtHdfbLp2jWvfFIptGzlpX+eYgUYb0CYeYG4trj10wAsPm3FXK7g9rpGnAGKkbZzU5Bh72NhQBjx5QJq1fizoN6YAv4wJWfMPxj45GV/wuYC97YyusiOTfn60vdff8McH9ZTbn1BetJ+6MR8bgHVuewNd1xS+XGfGAB09eLV5YhXw6vPIUtsfpH+a2pfneEXtZ13ESjLpmMnqvZdq/9KjOm1pygJo6hTHBoVxu2bFMyYAX5uNcdvvr/xOF73O1ymAm2TAeRadro/sKfwdlPSO3D2e2+7QSucnNX6Rmpu/efisPEm+bxAYr2tp2J+C+hPbxNdQGs7sfYB9bb62NrTG9Y5x6OTQd0sSUW31wUtt3sDfxDg25/w1tMvHkfuPwDEI9MmZexC85vDYpX0hJOkbT9/8nQGuD5gfjxWBrDTXCOPRj/61uceX0fYClXML89p3N0PvOqjUpI83JsirY9oXpQD/+GBdu7fumIB+qSmbTpvaGOVtHPXKAWVF9XmFvs8f2r1sM0bsY+fYQoYy12Ovdjew4ZhZK10/oVFvf3sdMRZ9k0xlADxlyRvXHNwYAuQs8HfZvPdyVTp6PZZGHr38end45QXIWWN324YmnTgvm4e36w3Ht2XoQ8fWk/60qaxtcbWXS2NW3v7Tpn6hbx50AGnT5akP8OGcg22L2hiANkDlelTdshtbFtjfNMFa3OMTyj5j3HaMsfE89IX0rQegmysATzv6236e2LbAltm6wPau9eVJXv1P6b0XwyD0wycXPAjQAnoW51KbjBGQA3O4ob1Ntx2LrcX2c6+/kaVG3jmeddOQ/5egeG1g82FAf+LDT//6pz/3SR5O+UoZQk3SSQYgMC/4MCqffnlnQKBO8+MwriDS4UKxJaQOtsR74mo3bTYeNkovOq7A08bTfTEykN8xpOYjvj5oyK+P7QT0KfvmvDZbDiG4nhgd+coE2MIaE5fAr3yUnxMzoD3jnMVU/2Fh78pfZNIa+RNebR9btp8wDu3k10Vjw7jiKeXMYQqA7uJWZ2y0eQEZ7CDDBRRs8grU0yZyoPmIJMcsNvspgNSNJTrbL7q9AY8qByVQrsEQUzBjQSflxNiLk9zIcxH0y1/88u1//P/+Rz9mCRj/Z/Hzne985+0v/+Inb198cb7/1nlhfRMD9rEzBo0R4P8ad4q8iUsgO/JgdOEzrrNOsg7V3aUbOvyKTx66zlL6l6zPhRfADvKjk7X0IWuHeVm2GiP5x+YDtQn9hErbtWEtvXaOXYvzCzgmiQE98yP2cQRmHUwdSy82he1tB+DT/YYCH9rVP3LQiaOIKd8tMTdgj+nqp9RI6+EPM4Vm6voJj/wC82DOWMfwt33LxrO/87l579GbB+lHlDmY/PM3DmYIvks3AxhwQcg65MEF6HEXG8Qr8OMYkO8rNItQBvPUxtXcR4y/UXLNwwPIm8PaOKh9XKTuDZ0+KUdux4E/26AxZXzQafOucP9OyNGhQLddnZnYypYffTjKUHrzHLHmI3HtmIG2nBf1HL988NQFOyZlN00d2o2BveBsepWD1o/M56LPB9zd125/mfnRy5wjL/0C/RTozmXJcdO19cF3gFulDj+diQnfs38Of+zvImw7tlt/2tzAITJ/G4CL3PGxgQ1p6gH2B+Liaz9M4vYrjKc6GRzHDm38UnfsS0/76miT9gZ086asZa8D5TbsP22CSHcuOwcpOw6Ooa0ztlPX3pqD9gb0T+u6Iea8XPsR8hxt6T6S2jxpEyjj+XvHqIy0F6B3mgDJOfcR6+iO9vgYW1LeQ8Zy/BkTOp4HnRPGG8GeS/9InNAp0SNj9XvsbGw6tncNnjr21RvZe12AVinM7cT5mj+hvLbAZYMS+WcsPDjjOOibKGHxxgYNHnYC5Cnk5bkPj/7IAS1XfvnnoeCOCdxRDFwX1Ts+wdOX83PZQxYB5ftrdIz9kj1e7W8fz/6uBX39A8RpU1y38pRtQWbp7dqcAvoU42BkR/TC5iu/2/Y3oJmHDfvPcb+OcXhA2nt62pcnNg2ZZ5GuzK6JQ2xZsPnqgN1mTmo7bdTUjVTkTmvJg8t+fy1e2pdsNj7ONRvVo0Rm72FP+64J6PratKsmxvD4rY0rNnTPWt40UT3OhdP9JNCxAPeHq5/2Syn1xoef/vXfzlcAooDAHyKBMoJsICxuBkRIXFRzIPA97F5w5Gfk5sQC9qC8oRv9G7MRT4DYBMjXb89K46c3mlzspHBiQnY2TWTHN/7qK3T0uwmOwd5Uk/zxcKPJSZkkYQG/SJ8YDhUbTdpZDN0EGDRy/A4Pmf5xmYypiwZabVfs6FT4npz2+TULvD5rK/J4SL8nrwjWIwuhY57YWjdezM7Fc3ON4fD8i+h1gT9OBOExpvqJzNdf827mfTKAzusQZhHHL/FdPpFJf0ROnJGj7BOLZb5Pd04k+J2AaqM5QA5KZPhXTNCbQ2iR54TCRSy47NKOv+HnRBca6/TXv/7N2z//0z+//f73v68dePjlxPWTH/94xsCai96so8QVO6HWD7YBbUrHHTlL8xEZ2sD6qBVjg5xM6cV7ViG2mJ+eqE++Kou9vLRL6QUtNzIdW40u283e5Cy/sNmLm/DudsZUO9hGML+1kwtgj1uw28xf7SRWP27PRaBz25yfnPBgRT59dDz+8aNvYwW0T+b6Gxle8xd6Y/vwfbjUi5co90b+yANziZ/qJMdDY14nFzOv95hYW+Ux3hitzTbz69jtO6mxNStsauYB9FhCJ2XW5IyB465x1e7kXP+NLWJIVn5EiudaAoyBWDA3fu81IT/T11hcr/wtDbjINA50Kh35tLq6sx7qujGkhQ/6fY2v5jOdoTxwdKrU5owRYLNxoxbSxHo6tOgjk8Kx2D1NeoAd54y68xR75SKDP17HX3GaXefBMdUGN8Pzh9jSTeFccJ0PaisIo+sFP/UBY4wMffYc/pI5LP7WCJrGvGvkXQ+0N+zDs9iXx7hYC/Sh73UBbUrsZzYbZsainfkDj4nt0D3+4FM4Rnk42gcE6ESu81v9WKROwW4vhI5fXsTRWFLGG4gMesZ0jqfudcRSc/UwNfZX+2UOHxhf5/yRUs0lfukfGuPteZWYE8/ej55+6EtznKCyJ2fQKmPM/X3HLmxrk7iBcyVfuvrI2gbGs/n2x3l+EWppQ9fnc70hznlm/oZCfGcu4DC/6ijXeaJ9ctY5HAoiRa+/et66aWDHcNnEYWAfmAuhzNd8esp9FELm4mpHn7oPrNqgDeN0lv1pIm+Ms6/4KT79Icie0v9I0PUBKbJlHX+h1UL6pR1d5s89f88rdW0cX7bV57zJgyVpXaNdcx1uazz2a4WpiQ/7rsP7mHzN8RXHKeWHp5z9ysVm/TWGmiiMnXEB2s0B9iGkrsIpjZu1ECAbg8M7KG3VBXr0U/zbHO6/tAFjvY67wFmcVlXPr6nkzwPiyVtjTsEXZfc3Nm/3qckP7V6bBj3nHlleZPQyR31ioUFuaGGj9z5p++DZGK46r9HD/NTiKfsEdIp6XSsPmoBGPEKZHZOA5rpGx+ukDftPfW1uG0AZaovQxqaB3ccW2HLU2uf35DEl7BE5fXBMITNytMm9tCBj1SP6tkHHk4I71tp1jbVyOkqnBGM7SL+yp7YYOyCCuR+YnrB1jZNjLifTObfvCAfbJth994j67xrVX0wx2mVO0x/+9q//9ucdbDoYq+IxiqEL6B/D0795PZh4qUc/7Q4Gxeg0gAOoJLslATv5gJP01wweoVO+zdNHXmcy+M50/ecHG2wy+COOK/ER7eSlz6bIyY+DlTgdA3Loo8MJ0Y25NwcBFzV/uENrDD3RNK78yg//o5aYsYWdjim24NUMYkw8E5MuJ2o3nXn3I1bR+yz86DqGClOl30370JprfJyNfmRmsrnB7NiDCZsg4AX4SAyda3JMLiJL/0i2+OBBDH1e5KPzGL3ZjDE78VsaG2NNm1zxVYeZtWM2fGryQR4o6PS7eakdX/X7x5Sm8I5tZdFNYb7IKDdBvfjJBs6/Pfv1b35b259xExs7POj44Q++//ad737R2LmxZo7iKWbvC0mgbwqQTm1bnnI7D/RHzHXNgwTWFbGSvNjhY9tsuL2Anw3mtoUMazrxc0LKPDGnzBXwWIHHvJED9LHb44B2EEu1c7fjM7aQKdI/ra6vcBsL64xiTLSpib3jizyxld526Kw97Jc/fXMxL2IYWdcF9lsnB8Q5x+WchDuO0M0HcsjctvIbGu3jo/38YJ9+Ywh/Ynp7+zxzzneemW/s105qgAxjYm3zrmoYZGPshFf/AfLNfY5Z1hBzyD7RMZB37I3Jk790yTlzlk7HMuwL0JqLtJufGGidAhHOvLszsjWK7Mnjt/CDncY7NiqMPPQjT78XUJVMN3r1e+KD57yxrqAB8sIY0Ovxduxh11LEKLy+Tj00xj4FWn2G3zEeH13jyWH3uKCxpd+9OPG4P+QXVkubQUyeY6zHe/2mzRg4HzCHnTt0R7xAzjmdOnGlooWv+V/wyRf7BHlJJxaveNUnT+6dlVkFKEdp/AeN8/Rt2+94AnxJIzLiauvUoO1jn+Dh1B/M6JJN2pis3XQ+Ww/Cjvrlkx0KXm2RED6GHgFWTD8twxzCP8AXun34zfk3tD0WfiNjDt1LyksNnTL+Yx/ghqPgsjN02rMuMjfEVtrM17ZPPbzxg21p9ZMfefN7Yrz0hnDLpHZtbTkAzTFA3+MT5hZow7aFY2HOueSa5Zw9Pev/qy/5GkDm5XzCA+BLH3csqUsiPuZhbPZ6A5lTGidiHCOnjrGrQOvqoU+VPgXdyi9csZ/xS+N4eMbXmFM3F8QBv9+9zzF0ZI/zc103tvCOifqiR7uy6J5+Ct5nBaVTdmp4aTe+7NfgLJsysAgV3a7tgP3fsTCXxOt4KNiFRnGMu1YXOWPgXD9rgJt+9tXYy6vs0Cn6QEd7YLdBZVJrvz4O4E2ZtTIPukZ2/B/948M26PykH0L2AKKjnR/iq0eiH9TW0QfSa49G+Ogz46zF5pE1eeShN+fYoJ+6axUaApg/7c1n8noeIdYUx7THI3Ze5FNT0Cff6FOUvVROPfKnn9J4WCAg/R46NHOcIsK1Jg9/GIm2QeMd7faFcYndBjtm++DZ/xS0b3lir1VgLuxb/ykg88yjePqkv/eGDWMkJmMwf8pDG/3IZC3Qrx55jevTmj3heqWDXF81wu+j1xadtvBHi3mtzpB7fjEmMOfDscFe1bhPPapLNjQw6/uW64JBJj/HzYWLT5vXsbHxHm2j+TmbXSVxdfaDbpShtk871Ye/+b/99c9JvhMwSzq8M5AnoCtPMA56ByaNg3/+4vtpk+jIUWzvic+vfhTQCx42kF605MKcdwp74sBnuXcyjBloc75TOBdu1F4g6Jc2tW15bHxYbTzYh89FPvwjB7x55yPnLM6dE8rG9gdoI7s/hpjGJdM6L3JG3BTQcaWNjHIUgCztjuHQNvRdX8G8YzA06m60p2390u7RMRjeydGB8sa04zA/2x48deShI02+G4e2kAX0ebgw8llDqX/84x+//e53v3v7l3/5l/43gNIj98MffO/tB9//XnM6tpjPk69jt+34d51QNqSNv4lZIPqUB8jld2x+nQvl80ensBPqlrdNbd7u+Rx5/FGg8YCJEw6x82/+Lp3U5lD5J5CrjfDIbfObud3y6sND1rxBIz9fn7wrj8zGjHvg/FlczztOUD9HT5525UlzjuQ5/pbmKzxst/DO8n0zp84T5BI7aYwN2oF+9T118oyNbSf0pOkCnGiNLoz8bK/aMxZkeiMQNCeRn5jGJ3nkmFWndrfB90BM72BTn3OIXTA+2izqLwV56h1H5ysy8yDuXjfyrdGNxLTRiEt4ABuuC3Lf//py9vDKVI4sjT5Qt/NMXO3m1/HZ3qk3oFmQ7QMKdY68/Osh9qEpRyG2K74D28g9ecDY1dWedHJA+8ozvrMGzFWlUtfq0YGILXSBx5w2KLwDazz0bRuf+7+07pFHFzt1cmSANuB1bVZm6aet/328AmiU29eU4bU6Mm2137XB+NLlvNkHxrHvuNHfdoW0tvPqfvqOrDLA9m1lxvWE4yOG3d+QT/3kAda6uesYz5pHtjcVbAVpa5s4jF89adNJvk9OsKPsjgG9rbuBnPlsCQ2dJzYNHbHp2mDefHcce4wxgp2/3ldFZuZm7PTTWAeNM3xgrJdd5JE98vy+ijYu2dEt/QjhzTdwnh9xZ00TM8DP5tn3OKMwNnkAPvQtI2onRTvOB237yFfuwJYy6FL2sRfG8NPEG8cwJjrc2DO2HcvVRvA4wUb932IfARn9GlPPmTVDO+fpP84nM7RH4Qyw9f4U4DtOdHko/A12s54ANPLuWq/9h23o2485AOpQaG/epU8Mq21K4DemfursQwg33fjuWFq9AF2wYxPQLGLTtu6WeQ9bHihPjFzHyd8yQJry1Ls88dTf0Na2+bQhbc+X8oBcWoRy/U3bfuppTh8oC8ov746ZOaT3KndkpzG0/r5r4wOuE+A4qYn5shM8a6HMtvnnoDy1a/hed7dPZPY9HOOH9+Hv/vZnPy8zpQYOYytu7L56lD0xorzUOwHQ5kCjX7GbP93+QZ/eiEe2G2gCb5/X0Uen9lPzb7+qdw68nmg0HjzHYg19YnnrjRT/Tx4b+KmtD+O/7/IFxm+Rls4Ljfr2/ur/o82BE1PUkECu/hIT4/VmBlrzEH3jBcg/Y6rug0bZ8qDvcPGOZyDfoJV5QUh7gU/Q06+P1N0s43/743/wE/t7NqE9YyMv2Bg7c3IzV2CPL42G/GUubvmL//w3AObxf/yPf8zJe9YAFxvf/c4Xb3/xkx+//fCHP+zFPscBBRvd1E8MQNvPuCj25U8sH8tNufNKH9m0Gi994TpWTx3QsSd3IbZtHs2Pm7g6Wxdo0/yho4xrCh45aERhtX9s00Z/PhkzgIcesNYHdY+fE++OBzoFGaCMcpu++7u2CO1De9rIr9Z9aote6MQOtpw2EPBdKW4ka/PEt8cCnYczocwxmj58kN7Vx9Z9Y5n5Sr8HScB+xjtC9XFiQNY9b3RiK3I7P9qgHWL/Cv8xedkqL2i7jfyw2OlkP+lf8Q+InwdkfuqhdjQWVCy/uHgnb/V/8odtsH0NxueWtU2NFJn6Fiz2vYDfPuxqrkOYTyQkZ3xFKf3mmU/O1M72F9lYZSwwyDljwSYwvveAT+zM2l77co8xWjOXjTv5cwzE6HEIsOFYhbxLPzIU2/Jou3aUAc45qBx7TMbPXzX3r5bHcnnKiG1HlJaavYK/B0G8yii/HyZNbNO+bCUHuoG/j2Xq0bnXKwaolSFn9QMv2G1hr/SozV/Vj1xemGEZd42cEsHxjdLxA7R9y9JnlUxs+FG6DxNSkDNW46InrTh2LYBcakOaoI8+Mth3v9w2tsbOFW1y/Ic/+JD7jDVl98HWg9424z59YmPu5TlW1y3q2h5g/zTfwfZLMR7KziO1a03f0BrXiS+Mrj24firxo7nIsRrCskvcc212CNW/S34ffwP838eUPtj7sNh9ddNTY9t5kA6oySXj0j98CrLKA/tg9u6ThxQeSqOvXaCetqiRueyl9Fzd8b/Ks7rn/JW8Qsz+al7hcX7pAUQ/Po1rx5jGOBmxns+wbcmvlz5ixgnaPqZqa9Hx2b0W+qEBdQG0Z3GNkgfaX2YP5LhAD5vQXGPmkz662qamQHffajxn/jagszYBclHs/g+t59GAPNdfzuHmFOhPYOtOxz0m45H+HqRj48/h6VfoT9g3Z/Konzb+IzFufCqGbUOblKfN92J5ylN3fk4fvNQp9tM59S2j3siGwPwcHp9wnAdm8lNnhdtHyhGqgz2hjJD3lNmAt4t4lfo0tOcaob/tPAGfeRfIfvj7n/39z10M1xBop4mtl8COg714POgol53Dq4McJJPcoUOjzESeyTx+j/cCW5y42PDmnbHXgaE3mED1uU/EtX3oLhxgbUzXeFLg9WI8/GtDgReVRD6vtKHNO4zHR+rKHRsYYEHtJ6AAX3c7m1FbVYt+xkyusnl7Qdp4EoOx0m5MsSMfaFcZ6Y1tQRlefD+Oj6WB0rwop330bjsZxzTaB7Tg1+Zwc1KfTzb4kf4Lp7lt23764gQLjXEwB1cMKc1LePiAzzuF/Q555Pi+7r/+yy/ffvWrfz1258KLPfpHP/rR249++KM3/nd0vR2/FO1TmztqYGxAeeG6GdK9tjE35bYrDWwbQl39gtISvH7Vo3a+d7zUXbOsIeRSPnDyYj0vHcq21wdBaYfTvELn70gA8t0bsiWPPnI83IGPXfzSdt0Oxg8050I72gK2PXaN01rQB+bIMYNtD1rplKiUl8KniLa8a+vSTVXdNLva8bN5cE6fNjekgDiQ5/gnV9gFxIt042URVvXeN0QfSkXG8fQChJKc4QkdLo5Z57VFDCmRrj7x7/HTnvEzHqTGhheEoxW0Ed0e99hIzBxP7EsdG4R5eLHzJpwP0LhAxMwLDxmbg6M/MjOvl27o+iTOSpCDUwPeieOPeRKgN+7AnDXwoFqjeMbECE68qeT3wSp8WMgeEdYpe88QhthPNeCv4oeWfvf6AHeMxfFRmyNqx2nM8pUXM2LGdO93UGuD/S0mPU6xTtm+9F3aybmgTxzKXLkXkb3OYwfIceMMIF/r6Ig87T1tNu4UcooMc4i8PqBZitDlPWt8wx/Rka/PsxaYy/kjgsgikdiTq9G/Y8ZOYz5xoIsd27c/dE488qCnTZ6IYKKYeu9bG9qF754AoNVHoE90oSGHvDTK5C2yyOQFnzj4BNwENvMPnU9MouMNP/YozoPAr7bzU/uAvPV780e0o02nMQ+pvlujmzZ27O8c0qbg33btnAKICxtcJzaetPuVzyNfnKoDRTevfrXu5LRyyFhsVj/SHeN9rGnXGELoJwCMkzjgUDs28+e5ENl+QiM0+tumvrhuhQ6tN5DH30Q1kFafSxe95vfodc9ivZd5/EA/9vvAJ7VrsfSIarN2UsbzxBqhqQ+6b4ddffpDvqAd/CiDDdq9SUb96A+Qua30IUTkzemfgvk0z9To9Su4wXM/EdCQk27MjffESh/ccQ6an8g0D8iWesZHoRc62h/iHwK+2Of08ynb6OnfIuRRAGN9yu2++dMXUHdDmraRR3/35W/7u+jrPd4uG9p/j9c5PMcF2LLAGIH6uw+2PtBGfkVmaNY3sHOayGYt3hZYm7NWS+NX+ys+6AfGIYzRawJAf88P2DFvG7V/bBCHNKCc9Z4Pa9cLwOcVc2jStWdtnvtHABWiJmRqDgKC8Y9bCA0L2tfBeTbJjYQwm1deOJ0LHDZugou3yGc6e/Bx4+JJfWTPAu3F2tjg1aeMZyAj+3rA7DhMhgM2AcqCcN4+D59x8ASVzaz/Dif8vvsfMS7l2cD4Tmy/z4U+dmJOeU6ec5GWg7j86OdGqn7G1eVz8jjjM3f4cpM0TurnQbix++oA2hTsmsutT03ezDHtrY9P+/qf7+xNDnnNeDOXoVcmNd+HwubwvRHNWKmJJ/m4Ltywc3xMPBOLkOYDAWW58ST/X3+Tfufrw9sX3/ni7bPE88//9E9vv/nNb6KH7vl3eRH77Nufv33/e9+LHjFl087EYZcxNd7Yxp+FtbBpAvrG3Nh2dC2Iag+M6vAE/G3Tsb3nDxrZl0Ke4WPDCxAKdOa6F48IXyWy5OjYVFd/3TzympNeBFIqSSx5kWd9ug60teOFd/eZx73mbh0AHUCzrS59/UADygDaW190HKdP3RfqIWWkHR/zXd3YdexAf6L5itw1Hi5uoNfq1Nighww5OqnrOzugFxOhs9apKd5AsJ/1oSa5tkSHRyfESqcXcuybiQ0/+CwvNoB7InpXnNg+fND4GBu0m1xU57zg1w9iqf9AnpID51775h2a/mi73zaf+EkxV70xg3Rs0OZjt9TdH/B9YgHarP01z/jG/v5OtPYoyFrMTUHdbnLPnnDOPZS+Ms49/11fSQR/lO6rr7+qjhfXzTWysffNV/MgcjDxEQ9wrPZtIzNjDS2qswboM86JhXq+9oG9xMbDEe3hIyXB1Ba48/cxRmJkenFy4umxcuKtx7Lu2MHEy/ycNrEdP8jDI45Kh9/4ThnSvRbNHTDenfPKHVmA7qyBmsbNNc/NTcce+5zbSst6Cr1zq+Afw+fQ45XYe8zFB7qsO+MzXvzZr/8Tj/1KQTv9ds8YeszYpiy7G0+aPedyzymyzFMfpDPKuoafBu287j0glmiedRNDtUOND+xh2xhdh4CQ+pH8GGCeer3XeZ3XGB4d4ul1yrHDXkec+02OmbeTsxTg2rMvD1lK5yPFmETXaeRKRfeUHht5zdc5GN9dOtfhocMD0wIbYeLLXICO4/C6L2Mg6HpNqcEUoqZvDpnvSyao7aML7dINHAN7P3Kzfwyv/g/gaQ9s2zz8Ra/HXaLpNeoZI5iHEmO3PlK27ctWbcQPiqkxAIcCj0+c+YkwxwPQZxzAT4QJbfc8d3SgtZzrw+YqMXafQSQq6r0Hx4DMPNQ66wzfh05BRihve4N5c/1uPOVCiBx7XTvTj83GH8pV6LMW0ulwjl9Av3aPDO2umdT6u9b1oalvjHt9qmMtDx3bYttCF74y1voEyGqHetPV3bQnnjT77+lAIybXDn3sM6dAfxSgDYEtbWxAqyTrb1qxMeOK1irgjB1e7Q0VWfawWVvxf/FfY2BdwNpABn3mbe8Bu26Mi0fZ4yg/9V5ns7+Qi6GQl+m/2tXe9vHnoDzo3wCQSNkTMDcTcabxUytHm4EwiV5cPw+yKM2mF/BkmcFQsAE69DSvPn4CDwT7QH9NHgfq+Rg7JyxgUrcOsO8Yn5AiX+1X+dA5wabFu/TdAI6/3iBkcuZGK/6gxyfxsxix97zpve0OjJHaC2pgDNiyLT5lS2jTeSFeaMzr51/kxjh0T+g1seQ30EHGBd5Y8mJM7/kwL2DH3xPQ6aNHqa3T90ZffR9KQEcG4IPCCY+HCeSedfVZLly4If7tv/3b269//evqAex/8fkXb1/+/nfpnY/efTZzx8kMfh8SHGBbXwA5bEGDh7yb1o4JPOVob1sCGnygDpAODb/aIc/U9B0XbeSNRTu9mOp6nNJchqdNaOjS3uOgz7rYdH3oG9AHxqHdOy7ib7P2Zg6ZzyGqjz1zIOgbi/aAdGg7D8pBo2y96hy9xs7FcqB/T86sLfSQB7V39hQvNrgI58FWY8M+JjjWs46uG9yU/QkD6u0rhkft0PBDntvPD333scYeet9BOnGDjO60BhxP5hH9XYAxWARtdCzIO+elxeZT/jlftLcd2haQKGqXi0BsOzd7zrCpvLYYIro+tKKoV7mTo2uuKQfau2SP7l1GvHqHn1+td+FTM44L2cZ15C3ESF1EfvvZcuatOuGRi1RdC9cYKjv+hG0i9cIAeW2C5zhtWy77wZ5TbBsTJa0GRBt5jokN6S/AFlfz0CnYSdHmiKw8pv+0oexVQjMuavYPCn/cFU3oW49zK8cjdifP9z68i9A2tOYG4pLTvjr2wVMX7Db8rr/U2rKAZx89Yt+29Av0B5DxHU9u1pkf1pEyFHVZR+Ss+UD/2MXG1tEfpTc9oQ8vKrWzYuUTKKfPV+xGZ8Y763n6xEUNoAFtaB968/Sg9xwfz8Sc7EVxdLUDaPMiHq8pBTa0CZAD+AqjbfS3DO3+cdPo+tUYQF8oT90yndKwZ16dd4tQ37mWR43eE8rDt81oyAtRYaNx4I8zAvZqa3ICTx/62+WJLd93tdNGz3zKMyeeL8VlO68+5DjnK+R7LXBk2ljQrvWG47YW5Avzl8+UZ5xgt7Wh/NOmNhxfKJWxSFeXwvj5t7e0efgiv+XkHB7oHCccdCjQfeMGUNfOWYeg4zw5vuMaHwB5+eqDzX/Wli2z+dYU80EcyD9joCinPWugnSd2zPpQlj2L+mln138SS2/ifdWZuGc84yO+hvUyN8ZADc29qsfWkd8wNmzt2N+DY0YO2095z/Ofwnwya+IzRiBtA9oV2+FtGXkf/ub//jcvDwBsC1ot60I0Aqe6g6HQn+QPEGNIUOD3D7EQRC92xkaT/7iRBNrci5DChPwxqvzvXy4uZ2OdA8akqiNexrPa4vlUk8C90MQOJ9X+kZhssj2ppmi//NTY4DuayNCHXpnI+lF/4zMGbdjftXIUxy4f2H7SBfouXv1a0CFIbl66QQWMccsot+1TVzdovpIjfPQPoYSODvQtB80aK8p5Itn2gX1qNgUCpd15P/a5COGvT/f7sDHP0zv/EuvvwvvFL35RGfS48P3OZ3Ni4w9h8SmA73//ex13/7AkccVf46ScthcY+GOT3zECc8s4jI8aPGU34GGT0pykv+V3G3vtHxlK4zw8gB2Af/IlHbk+1YQ/Kpeux8cu2EYXHjq0KfKAcQPl1b8BnbnCH7KvPiqR2vztY5X+sw0fP+pqSzkhDbltB1Q3a7XH9Gl7g6mOProuuZjCHbSjD5+Tft/pqI1UjD/8SFeuH2MPz7LjSeeyBV7ihcCxxB6DRX7C49ND5Fsbe8TEA8ELEOeFvLoWnwXoU7y3bunvtnO1AQ3Ix660K+aMyXcHlQPwoFE2kOFTPP30wYlBXcBFOu/Ku0aBNriQB9suerS37JSJ4RrTqdtvMzlK7Dw4hLbnQB3HQ3/7oYZGDeQL6J7ovXntO9fL7pZHdt7hu8fVdtZoNqmel9H0fCW2jQKfy8e0Y++c1+UB+NvXhnL9DQt+a4mDp17jiS45or3jQ7b0Y5tjkPFwM+Hc4ZfCHk/eR975vM9VBkF7x4CONNYkawhJ7Tou7dl3TtHd6xvUVuyA+ieu0DjPwBPaBBPj8Zt230w4vnYcYLc38G/ZOtjmPO7N6JYR+xicwqfk1vmba7HwO56uqay/rE/mg3lhvK571yU+HJcX8qD2Qzf30s0HNOXHU/yeay3i0N8TlcvvifGeZ9rEEg/1q/3mITL4ecp2Hax4oSsHX/ndbrynjL/Qjq9L/8grA51S2UNTV8jfQDa/OuYN+hwfvTFJWDu+p21s1M6BYxM3L+uZmNNyji3K2xdXnxL3cKS1TUxRHfr4Bu/lkiJ2G9BHh2OMPNFWx76wDd03d7Y/QH/TkG19bAralEs2hRbrKYyXXFdrycZD27Fw2cHPjp820I50IN+5gGeR/4Tj0I7y2pJvTQHaBNI4NjZ9Y/vZ2La3bwrjsAh5AFlziQ2gnSe0DWqD7D/kPlaDQIlsXd62seFe9LQ9jaOyMCJDRf4+ogbaAI3x2KrsmutrrEseJIrYjFxeqNLi2lRse0KbQt6uN79fATjtMglsL7gKH2VqPiZEQH03PDyNbcMsnN7sJzmQuFEj7Fo5F3cOunqx6QX5LA5ONthgAVas0B+bLTV++Cv83QiPoDFsH9TQlXlC/cp1fHNAQuMk1Bhjtt+LTluedl20+0YRvnKiJ7Pw0YM+du8cPrF5W0Y9cuUYt58njBNYQ0PfsUPuSSs8+sa+x4Cu/lj3vDPad0vT5WNqfafAuUyN/PZLy4P/aVfbl/1CG3dM8G1jLxqNhXEQw+9z4/8//+cv3n73u9+/ffe733v7Ti7iudFnbF988Z23n/z4P7398Ec/mrnIaJuDtBpPai4O8UnbsfBpCcZpzDtOaNhAB1g3vsY+5TlWirkQ0oH2MzuxNXNU/ynAWJBn45Jfv4m7N7HcrAaMYfO5kfLiigIPfz2eQqeNXWp9AGX1p14nYGEeJhHjvni7x0ZtwSYxSReOX58d19Ghffse7M0bOAZksSGeDxs54VMzF5TGk9xxs4+cvh0ibeShY982As1Exo5sIp0HArwix0zye9qA+Td+xzW50Hb/zVBtj1620Qv0/Vc0yFjo9yYgNVA/jV600IO2/Sjb+rRBj2HyeMbI2lMP2KYmb+aCh3NIeFy4X9dGyvYJtAe8CcSA8pZDTjvzkUas1Gfp4fei7MiJyenJ57Fjfko7cqC8cdD9hAm790e8HR36yQ1rrscwIeM6L2QAOdkna0G8lTh2hoaN6ZeftjB3AD52M9DG2fPN8ZfEteoc4zvFWC0jEQ1kO86xmV/lAHTmWJr21C8ipRedh9HvXplcGD/F9QGt9BTXhHQsGRt+AWuJcVFT+MpdY97Ab9DjbVotc90hb+Kg4MuHUej64AzA6zwG5R9sfeM2JuO/9sLmfM5BtX9yAc88vCD92k6TWr7+wKbduZzjyngBdGJi7yYfvBv8FQ/JuV4Jmudj1wJt4ss6yUuZuQ4bXvfB2GV9wpv2jIm+n0ogr9SOWR+APKvTc9fiOT7Q8aRbTn7BQa56x596rP1pjQ3o+kVx9rmxjV3iVh/5HkMBte0wagM4vwIZaAAb2NSOcvjUB7bg0cam7W1T2covGAOy15gOIn3Z6Rg5P2D7vMJ8sWl708COWx/lU4cGB7vIQFfGPoV8YOcCvFTIUhpjZc68izuMon4f0AfFOC8cmnOKrw146mhbeWqPG2Xsg4l9cgCQ2bE0bzAQSF8b1C20S7ntb+LOI/HsHEKD537iHO02QMbaPFPs7/EpK7Ql4KtvAVtu0wA6FGPasQHjUGaD2KADdCj0bWsLmkUo80RlUjg9jLj2Dm9h+sd2WvHU6w3OS8Q8573XuPXJnug6hnKooVPFJ7x2Bjte46DvGC3wnEcfPtEG2Z1ynMduupHGQNvKqG+922DLAWugzIef/s1Pf74ZW2EbEg3oJJmEETwnHgaGHH/4afgu+BygqTkvf8UF0e3qRmhMSS++OPnERk/kbbOg7wECZNHxhlzsePENrAEx20fG/udffNGnKyF2Y2WhQvdg7MTElRNkUc4F0005BSjTdl6cWDkZ8v0twIRumfeg/Se2D9oW5Cl7kQFq/ezFzZB5twLO5599TvdFVn1iwC7YNKS8yO0FM7qHh599UqxeCnbow0euduRjZ+mkl3pi5kIFWbIJRi/96RJA1hfvEH799tvf/tvbr371m7fvf+/7uSmbkzyb7Q9/9MO3v/qrv3r7kLFy0ZKfXljimb8jwE0+9lgLvdkirtS9AUqX8TDqnWPWiJiY7xwTo+MS8vaTacc/4xs7lOactEUHy/hGbucVHeRKPydF5mLq+HrYdU0D/lWix/CWAchwXJM37dNGbvutn5qbC8+5AB87yqYXWfwgPznhxky/9G1rkzzRpgBjHn/TFtCQc07APrmqIw/Z7lnsZefMwd+E6PyG99kX/PutiQvdxrjWd+mMKXRq5oh3Yr/IuurfAEibvSKjKf+zb+fEEj3jARMTY2Z8k/uGktpPEZkbCu0So+d4/L4mo+p6HYHyvREyJ5T+d5WIXOt7RMoD0HtcIEsd2hwf5KZa5/unA8ZInnmgBPCby6zGhBBWySPQBzCnjkMa4HuVHIclH54y1JWif9qU8qPTh3Rpd64CYgPN3QHrb8rkiTFcsR3dmdXQsZMf9u4OC2+toU/hnJWf06+Voed1ny9m7vc4RPNw4jMfFsBvjuP99RJv0gpIXv2kYA+/Za163/CWSjwpAF/Kim/1ZDwxwJp4Zjw3zfUcHjHhm/GE+bSHgnTmhfPOhdjex3l1oZ0cThSYGP2dH+AnjgajD989wP57n/RTURnXCv0n0MUmPOR4p5p9vLbPzTbW+Bs1/URK6ObdtWDd+M7+akzQLbV56NTGxr6Fl/o/ex426NPu9VfWLf96Vt/Y21CWYwWZP3zFWiDfyH8rc8N1VfaQ/ueNlLyMgQKMkYJ1xoVdP1XXeaM+MVxjCH2Pr+XkgHjm+hITx/ax68MG9rU+AAhd6IM8EGtx2NggT5znhl9i1z42PP/t8QDtUxu7MspLB9SMQ7vwqGe+HvlKm+KaR2bbBcpUh6gzH+m9rJcIzHhS99rlALuuDTB5u9cY0Ne+DmFf6fzgjr0vop2TMxZ0vN4hDoBegS324POwiIIesXMO8TwCsAMu3QeMsWM/MtjqGMIzB4xRWbD1RGNIH9mnX+S1gVz55d36Lzop5R6X5GoDmcv2KWPvnkvQcTwAX19AGeN3bGDLyqNP6Ro/NGp9/q9g6z397lqZp+zWB7SJTboF+W2TsV7zECBjvfOwdVpoT7aLoRsPNvBXVkBeptXrt0s/ub6F6ssixtLo0/a+oBL1Ndh62H/ambgGE+vdr/EDmz2mTpRPW7TRJ2cvdt7BlqFG98PPzgMACdQuvn1wwKMQx1zo3wfgnpw50F4PTB2PXGxrK7AGJLQ22SyI4fijRn8XFwlta9vAMbjB+ZHwLQPoc7I2Cvp7U6Sot4sbIZs3feQ4+OSrB4xl++fiXVmAvHKbTo0vavW37OR08oMc+ZMGqG2Lpw3sUrQDtl3n2c0FHgW6eYDueAEe47ltbULpuznpo09tQVc/whigT3zQZjwtR059+tzA/f73X7795je/zYksseZCCB3438sN709+8uNcoPGAiZMI47lzzjuyyOkXjN/x11iPU2WgKQsuuRT73CBhh3WlnjrkDx65ZZxCfbDbaFH0gR3nJYTS7OvjactCPBTklNmy0IkX7Dwob9yAGxJklRfbHm31GYW6wvHD145rbHQGtPG9Ac1xI3/l5EAdeDsmAH1uqiYvz3UInDdkaSuLn+ln/WLnxOWDkI4ppmY8H88HwC5Fsn2g34IbveDqP5CIrrgGH/uL5dbNfX2+zomWGceOsnbDvGTRC51284d8aIl2FIKxedfmBjl1BDL1gR3ojHsf6/IpR0f0ojsuOPbhkTPXljpgbEB7XTtCP/nV/tYFt52Zf/yw/+8LB+jG2r8snrF4wah9b2C0h8BtYbBj8UYRdG3yh9o+z7rigQfjiQ/+uwnnzfSaA+1vP7V3XGK3/TZnDl9lX4/jZPfiAZovOuWpO7aJmUKOgMdxv2+dmhsmeNCwod70Y43hY7I3EPd6uXxiI3PwRHmBPOOkT7l8hKcscdKGjoz7hHTl1GUeyB7x829oM6DQTo6ODPP2El9oWHHsPGTTtvYBPtWTfud6cgU6hqMrvw9D8pqbLnI2sthTFvvMAZz2OQ9WKr4z79yEo8cawJZjNi7nAZp2hTFxvUVRBzqAt2PRdvlHF7469NXDL1b6UVl0yhmflw2AjRM3IM+0mTPOd+ZK/rMP9Lt5FOPabfjKA2jiU+OgeJ7ZNP1Z6otzCf6+zryt4wV9dTbgvQdtbx9bt75WMYcWgI7zo50CPnJnz3bcyHAsjcidlz8FbD59CtY0dGiWDWnKCHNl7AD+po1OWcXWbzypO+YcG6xrYA52AdZohdq2fh2XsE9tHPb1s4EM9uEh8yxA/5+C/Hvcr/LbFtj8Tbe9a2w6VvOjHwvQ5pP+xJZ/xlFafPDVQTjbpribt+62IzyPGzvQzqdi+xSw79idJ+m73vDh6bUvhLbXu6BNjHsNIkOhDcw3UP9pA/qHn/3tz14+AYDzcNru99OOcQyizqmiJ49jcB8AfmeMCyzoBrE3Kj42fj15OQX0hEWfTnSuBwAnlhfZ1QbPPonBd2MO3aTQhgZMCpj/N53kpd2/dJ9icpHvU9H2BuaLWjvSaGtXujIv9DQ3vbQlS/2EOSQmL6qQBZ23QD1ktAeQQ1d5YJvavPDuBe2O++Rt29o2keWESq68kKOw4RMPFwDK1laaWx+/rg3p8mxjGxlkv+Gv/gfG7RNYZocm/z7o259/9vbP//w/3375y1+GlvFiL0w+5fGdlB//+Md95xu7FJYsutgcf/NARx/GgWcofVj0iIv+E+oLxkgxT+b79ntfgALqLUeNLjLf+pC5PDcxyKhnWxCfBTo28KOcss4zoM38UW9bzz6gz0Ui86J/fAHaQh6YBzgTg+tK28ZHrS/q8XPbsN5Ah4J/L961oQ9qfTwBH8DXl7nStnRxyaTdtXjJzhj4l1zIOOfsj451HpiMPUvXYvj6o7xgjUfsdgOhOvbQNwf1mZMkItrd72CoQxA7dxvMNSdJbJSPSPqVVH6N0distWkNHVlzTy7hVTcxcjG554V21/KxT93/4oE9Stygo31QW8SYegr2br6xXUD2QdKeNfMLtJlIa0dbxGl/4p2c0K+NiKkLRmvFlLH+4dxUfs47uqgc3b6zjAxKZ/3QaZaY1tBQQFad5vD40ncy2O4VQ2TdJwD7oPpTJuc35lhri7l65LS01BT89xxKHIfffEQGm9hRR2Ct89DGPR4KaJ88LR0x8TLuGY+6tl9lZk05P9ij7FxYSzMGflc+65Z8+t+BInBuUrMWUriw4xNCzcHh9UaJ8xkH/cHTn3Xzd3LHH7u1jW9kdjH+kTm5P/KC+K+xpN9zY86JETx/v8D/JsP+Nvslspzvq8MYUgNrcwLwf52rljyS3IxTgLHNw4bbBvWlc/Qt2CZobG06QBYevWQhMue4S58xdp1Fn+sSc4SOOcNObRxb+wG5PpRRD2Bn22Dstj2H6Es7M+7Rg04byIcG4jm000qDcvFOe9OpAW37yluTB2DfGJ+AhP8L2EyF/HRHHzSGrGltWQRtc7J52wbYOgC+uaLIha7stgnduRDyzPVTl5ivMVmWnLKgD1mXPkBuQ10wctPWv9hyQF/SzaVjf8q+N0aA7J/DtgWefbBptvUh9GssyFnAjmsD/h7Tzg21ehTpYvMB95PsvfHW/pNvLZ72BFJ7HE9oR96n7AB56FwPeomTPejQ9zzRR8a5Bn1DI7TtV7tp8evClrFtDXaugXLXJwB2ORJ1MB/pP8YaWBTz8ibh4gWojNj9zrCLGCBfveMcKiF10Gc083Q8G0UvZOBH9jz1dgDac9E8B/askadGnnjwJ630c7LCKidAlgB9N8rrQusAO2zyoBN6bO0k197SAZdPTnjp66PjT7k2oWNDe/cNxMg5DqEc0Ke1Ohvow7cIbMCzDeDbBrQp2CR288CJEiDfeDJGZZVnXh2LdG/WGM+OS1vQ4UsfW+Rt1uJZNs1nL6bC/8Uvfvn2q3/9dVnp1rfx8VUHLmRQhDczAaY/N7SvJ0R8isb8+axtc2Vcxjk3KEOnkCdkvTDY9sDW3wXsPnLN7eorI/QFkKUAZdDZedYGgK785m1dsduDM/bIuqZpq2ubd7DGz6wJwBpAx7zfsmOzvqiPHWAeLeSWGpuXzoF+0KGA7Uc6NPmbhsyGY7PNfnY9GGJ9w8B/fnz3aeR3XLRPKw3W3bVust/gu/GF5gPTP9aldtTT3vTxiS7v6vHpF7i9aQ+Nr76gDr9xc4MUfv2kJNL5DvOxJR2Yi/qAxk9uCvtQ4OzV0D3JqbehTbHzi05tB/SbD17YXPwXmdTMbD+6ao6w17G9zhFQd8sC5Zq8/Nz90VFfumz1Z15o3FX3v5SRmTFcxz+U9LFbfgwc1SLR1QhyvWmkZPwR7kUBN47fYl9M3r8d2rjHQvrY5eFS6Ng2Rs+5BfVpK0OJSGJi7mYf2TlkrnfeKOzBjIeSwSJUWXgbjpXjHF739EWnQBOlR8IHAGm17rUBvo5MjF39jdoMvx8tj0xzGDplR9a5WDGA2g3o0yZe5N4bU/8GR+T42g/nl36KCGZkaxd+67HFa+xM7MU5Z43esXtyr98dS9dVFRei50fn06o8DwqiUj38UelSu42tsrP/0u8f2cw6ZW6RmfMhMcy5emgTkwVob/yNX+SBcrhvzo8OkM78w5MGtEfBPscPYD8E0KZBGpOjk0s2BVjo6Zuofve73815YrRezjeOX+jzvbbzs7FlrrgC6MZAnMle93fl91y0fXi8oJc3lu71xHhOe8O+NfYo5lY6+pft0IyBAq46BY1Gw7pbdss8gD682740bYHmIJA3OjeUlU7fuC2zr0Um8cB33tTR93uofuw1/tPHxrUOojsr5Y4RGBeY1uTtCeXUvfp50dbve2ttF/NEXLT3mKi1S62s0IbY7Q3o2n1P5j3+9rt1tuyGfeqnvLbIifZ2gfYeXWw++wzHRghH7l7fG+0ih0z7h2+fcmg7r7ed2M/vMbHyDj9E5IyRmj7XXYA574OK1NDCqYzy2KDdcQT47x6ctjkCz/Wrn90W2LBf248+7Q9/e/4LgGhoHSUlv/IDrSffo7wdAusxDq+99CdYnQL68zEzUhB6fnhKjiP+9zJ8TxDTDr22xoa+yjvtjUncHGDPzQEb6O3JBR1X/PD/qb8+PpWBx7shabzomUxq7GPXGPVjHxhHYwm5OQ6QobgJUYgbu10si4dNCjAW/TtWgCxtZYD2lAHqahvQpgjb2zZ6FOPZOleMdBnnaWfklyxxAP1zUlZ/1/Dkg9EbX1yQ/OGPuWjs+oj92OLTJd98HX/xw7/9+/LL31dvNgge7nzz9tvf/NvbF198/vbd730RO8gisXMyvol158ZYGl/q/pG4qHGRKcqPo77DkXadHjDWPabaCWjvGsDbsui+zF0qecB3KfyqAZBHbb47LweeXMST51yBbYsi3THNDeDECV+72hx12sjdYyMu2lz0fPsPGWNuPvokd8xVRrBHxDrJye8y6wcbjo95Rof4qS3CMW26YwHypDW2h7ywz9rE7pVjxpdX10f2E8RmH5yYwNjFxuSLUhoPR1qHl7Fl1dFo+WN1GTM52/OFrROvL965Yy9Ne/bPIPrOyx4Lvihdq6Fj13l0TObgo1yg0jjjIfqeHwR27jhvO7sNnxzqk8LFPDRs0kaWoh5AntGQl46h1AAitMhhG3u3ztj3ZhY6faBvBvVHDEaGsY0s+lOOeIENMFp3CSONyTc2yGNvRi2JC987rjn3cUwmjlIxMS1sQKQ/MacQD/q0yX1sXrmOLBL475xAZ/1VZ9Yl64i4PNZ9MEcM0HpDi355d84oEzc+GcM4pMIesuqAe4yxFbucD2gL5QD03beNPfSaBxCb7rvIUPDNNGUYLXNBmHGm069H0D1H55ilnrkhRtabtnbMQrq86adm70rbm9Iev6lHKkCOihhShsfxOTnq3wQ648MgMqyBaFx5fImDZsdy6s7BeKNmXn3YjR4PAuYmnnMoY74fRDVn2EieGmXlktdjD9nZo8b/Pi8YF21oG/LMLXx8cn7CRh9oRo79msLY/bQgusijr31toku/XyPk1fics6xd9DNe7aKPT2Dc2gXoAXja2W156FkAPOwDaPRd+wCe7YtPOU8mujbz82KXc+g3k8euJfRCwgryFGWJCTAObDsm6WDb5uU+umOlOL4N+30Ykbr+0+LNk8Z+1jz6+VXZgi57WepuoehRTpyVR2y1wfa/6cpRkOGYmQddyDMW5nHWJ+seIDfHz8wdvpkP2hRsGQ+y+qafX62nGHPJSFSu2Tx61TnYNOm2eekH4H/3bRsX2LEC7QPtbnn72qbYtyi3y5aVD6B1fwidtnRrsGm2kUcPqAeNmj5Qlv62vSFt6wH6W15+88UYMm+8ifEN+yJ5b5nDq1aQXzXFvdmcX4XYwu8abmF8ke9rjoEeB9io3NRTcMjYsh8kH3xFgX8vzB57y9z69/4xOoDza8/fKRy/oxR+7Mzf6AG0p7SX2jkT8jYNmc4VDwBgWPiXbj3QOBEEbLpuvBSSBAiYPsYv3TMIZNDhQJx3FCYA6NuGwRaJrSfPFOAgeM2A77JltF3ZVeC5Se/4tUGsTri+oDkuQN0N595XLxtAWxZ4li1jbZuJvKfihuOhEIcXYdgDzoVy1MgJ5MyxZQP57cOy8V5fva37HvS5ZaiJiULs9M09QF7+E8h6Iqc4N8ja5gVYZ9/5znfO3wD4/dtvfvOb66sq2BifXDx8++2//Ne/evuLn/xk3q1lZwhiKoXcTYyOdXj32t40EKmXvMRC6yvuQ0cfqO941bO9sXnIc6FUr4duDM1DCjTkjOeKMX3a2ydwfW1sW4D6WbR/20UH3n2Mb/mx0+oC+Xg5PrGR16XPZhlc+inQC+rwzbF0ZYHzJc+YnuPdgH/5W7XjxYb5NXb6yupL+fxuX0i/wRg4yZ61fG3qA/dOfWsfQPvw4TXeZ8HfFUtq8LRD25xLd63uPvr0sfWC5Yf568/Rg8bcAmPa0KfxUdu37kmY+tCA/fyqHtBWiNfacW6UQYV1+uWX9ydx3JOmnHxFn32fi1hU+5Ht4xsozxq4de858u+7YKv2Tk4sG/DJL3RiYsn035uqj+3Gs/SpI9uLgwV46I2RsQH4zU2/gO5YAXp98BA6MVDgGZN2afdYTX+X2khh3NycaQOMr4kDdEynbOhDRKtj3376Ry8XkO+Nc9A1233oLo6J46j+Utwzhk7uX2/WKACa6x5sniBGNF3jQDntb/1nTjzOgDT2NdyYQ2Sgoz97zh0fZX8dZcvqSx/24fGOvmsX+tc5D1LgAW0Pfx4WMY7XY2WKOtbAvDkGYBsdc0JN/2kXW/KA+S2PRm8C77XUP0yKbNrwtQO27q4B7R3/HoN9bW2+NCB984191/Ngez5hhVxtVjr2WvI7hB7r5CpyXMvseUIPW+ZRHtj+xXtxSNeOf6fBtUPRFqalVXfZbz/8PnQ5Mh+B8XR0n8bWfddGIB3vjSBd7PKavLBfzbmU9Woe3rO9aeDZfo9P0eb8Hmw/grx4zIHKbKUD7W7bgvmABq95Xti+hDTt2X5CP+QMPGXo42/bMQ7w5AHa0JXz2KfvmrWot9vUtp/YcoA2tD+F7XP7AMZP/R6e9vX8qkO82hy6430CmV2eQAU61+HUxnzJ5+fV7oqNPe+KcOxsWdr2N712Fz78jZ8AUGgNxoHZ38Htid4yLi54MxlnMAdbFnQQZ6BccPUJ+HnaoX02Rf0C9eFv22DLUStrTdzP2NVRD8gDbN5cjABtUrMBU7Alz5pifDvOqWOjvRvqYNvYADV5hGfc0tkoKOpKB/R3XNDlYc9Nxj7tbQfYlk4hhjRKB9oAtPHpeNWHTvEiQ7oy8ilPun2gXcBBw7ussQ4nYxjZDx8+f/vtb3/z9i//8i/X039k5w80ffvtB9//wdtf/uVPzt86SA6OXu0QQ27h9VHL8Yk+OfLvI5A70VhPG/QmLn7IE/Hz9RJq7Dge4Jzqy3pDPnqWEF7WzraJD+wC9Oi73nfc2zdl473+k4Y9aI7JG1jXInmCRgaho44sUM5YOLY7B/x0LBHG3avL3kSBkQlOTPh7jtm4BPTdB9B22TSx20A+4+e4N49Pf40ha6B/Q+XoUIA1QAVZaNh6PgDYwL5jQ541OZ8smGN3AxnnCNhGrrLQjw507QLs2daX+d24fKZGpj7y0gdl6yFDEeq/+D62gDTWhbrbBrU2rAEt9gXyv9cpsfB9ZmDfGG+7yI692QeO73D0oWxlUljHPTccWpE1vcFI9AfQJzZALNChzVeTgoj1f6+Hxn/EqUxHdmKjmbXCftZPQKBPlPnBLhfC7EHoN6cR592H7R9hYxr/Q8cXNoa2xtR32tC7c4E+QAcnUHujEyADXZuAtjZnTx4/gFr7gPG0V35auDh2ALze+OWioe9UHjtifH68BvPr8oNP1DyPI2tOdqzYGtnQLzvxgcxxK58C1NfGRvUfNbmgMF97XnZpHFmX+8EPMfDJN/ja4zzruPc5l5pjwHmhPzn69A0H6xsx6fqgT87o7xyPzZFzj9/zjB6FPuUZn6CvL+eluuQpa4z1PL6jU73IJkRa+NUuBf9Cm/p8LWW1/YwFbBr2gbraozYfxKtuP/WQtjzaocx6yks++tpQV9rmV//kUey2QE47gFygR/y+QSKNesvabt4fvqrDw7PQw7jm+kV/14u+gfx7cW9os1Jp9wUNclk5NvpwMBLHlDmy/d4a2IDWctrC2K4Y4XV/H5mnvEC+OvwcVXD5OTrU2wdF3rMPLt1VLtqB9p60XeAxp1tmw7XgekXHNUJ5z47yFPnqbjz1PgXlhGtw2zOmzds6tO3vuJSj2N9AQ776iSj0tBfdPAnb8ncfbP/b57zbP/ENws/v2d6GBmX+ftZtL635veyDfTw+YwD6vz8BAPEwECShzwmSDqg5AegQ3m6/LoShTbJeNzpe7ccNT+Pnbw4MD/kxOP6QA8bmxOMHnnTwnGwSQqGNLHz0KbapKdhADnCD4senpAFsGI++gPaxsWtgDW5LN4zPcRsPQJeyY3D82y59adKt1TXeJx882+pQVwf66pd2dLBre95Nn7xDJyb6wLwj+/QBpGsLqE+hPd8/jXzmhmR+9dWXKTnpH71///d/76cA9MNHgvpUnYuHXCD/8Ic/KL3vPB+/GMLljmPHbbufjgnvjm50WkLtA6vQXHMAXZ/ub3vXGFO9Whz/8l0HxaID7WB351UaxTjgA8diEdDBtr/tAeQdB2Xz1YevT8B6APC9cKQwF1zEZtWSgLHxIXGfI4R+65QdZxhXHBvaR1/7XCDTNub6iJy2jRlI2762noU+F1HKI2O7Mm2NHfqM0faNMwY3/s0q8PXx8UwuZx8dX9V9AB3mGp76jiO/LltcePoHsvbNG3NHHqE7NnU29C0fWaAN6RTigK7O1k1n6gNlo9mbLNrQNrgR6qdijp3ekOUYo6dP4rnGfdHvud/nMNB3VJPfrsljo2fhhVdb+JtXOldfVB8asZ4inWJs9inuSe0jy7jTFtin208aZLzg4rbBufZ8QiVzUFvV4dji+OBvQdzvvDavPFC4rRQXL5i4Jz71BDLzEcqaLeC7Fz0fhGHL+d1ra3wcpN1390Pv1sA+T/ugst9kv8M3/eSs+25kODfccd/7DvreYA/QvNel+5Ux+WByx9Y/zBR5rgmqXX+vF8SA2rZQVjp+6YPe1Ke83NyHTyzU6GC/n0hMrdS3c+Gkf+0bv3rgjm9yM31i4pwwcRgb+vDmo9R3rPKoLfQFNq2RB+71Y/Pei/Q3cUzRNtA+2OOgTq+BD+X4xQYy+aFfuRODumC3t13b6gLjqv0F+dTqqK9PasYnHQ3l7Xdt5dW9JnJ40b96+qddlRWLvE3b2HMlto72ncPG8OBTrjEsO9BCSMwjK7ZMBwjr0F55g60L3pPZNO4Tdp8meZ51Nu6Mf/gj23g/Ac0hi9SLvxxv5qf82DEf0gRtfb+O65ahPcfVp7F9bPtAGlTLE08dYDzU8Pfa3DF7nPKAFp57ojaVU4/6GWttUNIuf9PzUtaCnfegffCUtS+gGzt46gF579mQBkrPHPWN6ODFJuKtiCVj+ibrI2sEmWPqsklegH62D9BzWnDRU9O++/15AX6xNTmP/hHQhzxAveeG8sSHn/313/6cxPWPP3FBESEDeE8BbPpub2e0sYNtFzxmww2/3SML/Zt+v4gLE55Qf/2HXFijD6+SdzzaBdgWLGjARTnYiXRhILPjM14WOTLyaFMqn5cne6AO9tB7TxeetAL55IDl3wulE5c6Fg82/Bq7vI1NszYv9vG/AR371MgC5GnvvKBn7C8xpO53LOnnBW+447s3C+XE77cZ6d44qh258VHd5dtxU0uDj6y21YFmnyfQfOdffW4ccYU+DwN+8Yt/iRz9XAxnDvvEO5FR/+AHP2zheuqbrLfedF4HMvFyOMR3bor64ADDXBByodnX8Fmj/A/5/rE3iOin8L/c0YPEGDi++PsSRfg75/D7/Trshecaok8B0pBn/agHjSKkY18dQL3n1bY821uGgi36FukUZAfw7uMyVqI3LXPqWIiL+dNuVeDX/si3HTI3fhbkL4Q//yv+juEzjlHovPt59hv/NzIX7eRXIAeM17EJY4XvMUMhduOgT9t8ccIUpUe3r9TXu5N9V5c4p2T3yLr4OmsnPhJzZU8c4w/73MAxRmxgj+OTmOaTLcix51FbhLETI7Z5x5R1SelFZ7Lck3NvdO61BfbY9vFH2dj+gPNBrpC9fLM/xKbfmQ6x/tHuHKfuMRM+L4Ee89nv9ZEHYgx/booxg52Jw9j6x9kYa/N1x2yNIvJ7PsGcpxKrceXlx4styGuTPpgbD0qV2kbONVF5yNkgOEtdUaj/iK/z2s0E2bwwHVn4zOmsh6ExN8CcsNbJeb9zzHjSZoTodm554EYJL9kOLZqZgA9fZP/h2IkIF2/skegwDgqhsu5cj+QO/1/RT908Rh4XvrMoOleBcmPv3ktoI339nQ/WQOjON1mhL3ptQB/9viDOL2PlO5L7QUDjOX7B+GZtcu4gBq4d5mGJY8Mza5Xc7uOi8wq9/tPML+R6fKXv8TJzdR8Djp22qO3U1ziC+k55tkX7scHxxPxx/OtLqDck2uRh7BAPMc7aIWesGeIlEmT0OXq03Utcb7Qdl/sQ7X3cb9BHpnLp82kXju0tJ19gxzFRl087r66BhshxfPLNujy5187Tpn3nwriAvgDtZ19o41N6wHlWzjeRwKV3CoPqWkos6AHzCLaf2ooM80AbmmNQV3n56m0ZbaPL+tl2pNN2D9vARvXOXuTa0weAVqTfY4e9iHZnL0i/suE9dTc2re2HzLd4Q6fXd1mjiWn2xnhALIV9jjcBoKH6+efzKSvH9y3iz/g5lvopKZSgo4+txMZ4kTVnXBPCzsAmn+yl9T3jAMq2e53gsAF15Jjj9o7s9sND054ne0zCT4kP0kiTCj71OBkYg3EI7QL9NPZg7x3qOh5AvWOzbHC+CbFlPNPO8YheehybzDx7cgmnQOtD7GNu28UfcK96z++O6TkHjg86kI6Mezyg1o5t1k3Dqix2Yp8+pb2GX8xD+IlL/d22D7AnhkfrWMT/MVxfaSSKyISYgmz7/GZfzgs87VOcr09hfH/r7f8PP2sFlaHAOF4AAAAASUVORK5CYII=">
            <a:extLst>
              <a:ext uri="{FF2B5EF4-FFF2-40B4-BE49-F238E27FC236}">
                <a16:creationId xmlns:a16="http://schemas.microsoft.com/office/drawing/2014/main" id="{40F4CC2C-9BA7-4B32-A2FD-1EFB65CEFD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7EF19EC6-4CBC-4530-B457-CE1762D8DCB3}"/>
              </a:ext>
            </a:extLst>
          </p:cNvPr>
          <p:cNvPicPr>
            <a:picLocks noChangeAspect="1"/>
          </p:cNvPicPr>
          <p:nvPr/>
        </p:nvPicPr>
        <p:blipFill>
          <a:blip r:embed="rId2"/>
          <a:stretch>
            <a:fillRect/>
          </a:stretch>
        </p:blipFill>
        <p:spPr>
          <a:xfrm>
            <a:off x="5486576" y="1861299"/>
            <a:ext cx="6142662" cy="4093069"/>
          </a:xfrm>
          <a:prstGeom prst="rect">
            <a:avLst/>
          </a:prstGeom>
          <a:ln>
            <a:noFill/>
          </a:ln>
          <a:effectLst>
            <a:softEdge rad="112500"/>
          </a:effectLst>
        </p:spPr>
      </p:pic>
      <p:sp>
        <p:nvSpPr>
          <p:cNvPr id="3" name="TextBox 2">
            <a:extLst>
              <a:ext uri="{FF2B5EF4-FFF2-40B4-BE49-F238E27FC236}">
                <a16:creationId xmlns:a16="http://schemas.microsoft.com/office/drawing/2014/main" id="{87BA0A5B-A60F-4F25-B1A8-9473F6E41D56}"/>
              </a:ext>
            </a:extLst>
          </p:cNvPr>
          <p:cNvSpPr txBox="1"/>
          <p:nvPr/>
        </p:nvSpPr>
        <p:spPr>
          <a:xfrm>
            <a:off x="5486576" y="6069233"/>
            <a:ext cx="6142663"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 charge to keep I have . . .My calling to fulfill.”</a:t>
            </a:r>
          </a:p>
        </p:txBody>
      </p:sp>
      <p:sp>
        <p:nvSpPr>
          <p:cNvPr id="4" name="TextBox 3">
            <a:extLst>
              <a:ext uri="{FF2B5EF4-FFF2-40B4-BE49-F238E27FC236}">
                <a16:creationId xmlns:a16="http://schemas.microsoft.com/office/drawing/2014/main" id="{45018361-6EB0-4BAD-99FA-D1223D8761C8}"/>
              </a:ext>
            </a:extLst>
          </p:cNvPr>
          <p:cNvSpPr txBox="1"/>
          <p:nvPr/>
        </p:nvSpPr>
        <p:spPr>
          <a:xfrm>
            <a:off x="4260671" y="388657"/>
            <a:ext cx="766600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a:latin typeface="Arial" panose="020B0604020202020204" pitchFamily="34" charset="0"/>
                <a:cs typeface="Arial" panose="020B0604020202020204" pitchFamily="34" charset="0"/>
              </a:rPr>
              <a:t>Wykoff Methodist Church and parsonage</a:t>
            </a:r>
          </a:p>
        </p:txBody>
      </p:sp>
      <p:sp>
        <p:nvSpPr>
          <p:cNvPr id="6" name="TextBox 5">
            <a:extLst>
              <a:ext uri="{FF2B5EF4-FFF2-40B4-BE49-F238E27FC236}">
                <a16:creationId xmlns:a16="http://schemas.microsoft.com/office/drawing/2014/main" id="{20C9490A-56ED-4B78-9C3A-23CDD687D065}"/>
              </a:ext>
            </a:extLst>
          </p:cNvPr>
          <p:cNvSpPr txBox="1"/>
          <p:nvPr/>
        </p:nvSpPr>
        <p:spPr>
          <a:xfrm>
            <a:off x="1144425" y="1227848"/>
            <a:ext cx="2887734" cy="489364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a:latin typeface="Arial" panose="020B0604020202020204" pitchFamily="34" charset="0"/>
                <a:cs typeface="Arial" panose="020B0604020202020204" pitchFamily="34" charset="0"/>
              </a:rPr>
              <a:t>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had followed her heart, </a:t>
            </a:r>
          </a:p>
          <a:p>
            <a:r>
              <a:rPr lang="en-US" sz="2400" b="1" dirty="0">
                <a:latin typeface="Arial" panose="020B0604020202020204" pitchFamily="34" charset="0"/>
                <a:cs typeface="Arial" panose="020B0604020202020204" pitchFamily="34" charset="0"/>
              </a:rPr>
              <a:t>worked hard to accomplish her goal of becoming a Methodist minister, and would soon deal with different challenges as she started her new career.</a:t>
            </a:r>
          </a:p>
        </p:txBody>
      </p:sp>
    </p:spTree>
    <p:extLst>
      <p:ext uri="{BB962C8B-B14F-4D97-AF65-F5344CB8AC3E}">
        <p14:creationId xmlns:p14="http://schemas.microsoft.com/office/powerpoint/2010/main" val="752025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4699877-13E3-4FC1-B91B-2A8A8FA7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B122-E2DC-4CA5-8B6F-B49249C7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AB22E03-3087-4988-9DB5-572918FB9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2" y="313809"/>
            <a:ext cx="9281055" cy="6222458"/>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4B2A5927-4A36-47DC-BF12-54A96B456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823682"/>
            <a:ext cx="3536576" cy="857047"/>
          </a:xfrm>
          <a:prstGeom prst="rightArrow">
            <a:avLst>
              <a:gd name="adj1" fmla="val 100000"/>
              <a:gd name="adj2" fmla="val 44189"/>
            </a:avLst>
          </a:pr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BE0C52BC-F5B3-4A13-84AA-18393A0B11B3}"/>
              </a:ext>
            </a:extLst>
          </p:cNvPr>
          <p:cNvPicPr>
            <a:picLocks noChangeAspect="1"/>
          </p:cNvPicPr>
          <p:nvPr/>
        </p:nvPicPr>
        <p:blipFill>
          <a:blip r:embed="rId2"/>
          <a:stretch>
            <a:fillRect/>
          </a:stretch>
        </p:blipFill>
        <p:spPr>
          <a:xfrm>
            <a:off x="4261825" y="602421"/>
            <a:ext cx="2967913" cy="3957218"/>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87B35D72-C3C8-4A4F-A0EC-71B3A613AB38}"/>
              </a:ext>
            </a:extLst>
          </p:cNvPr>
          <p:cNvSpPr txBox="1"/>
          <p:nvPr/>
        </p:nvSpPr>
        <p:spPr>
          <a:xfrm>
            <a:off x="8067368" y="2339749"/>
            <a:ext cx="3440004"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a:latin typeface="Arial" panose="020B0604020202020204" pitchFamily="34" charset="0"/>
                <a:cs typeface="Arial" panose="020B0604020202020204" pitchFamily="34" charset="0"/>
              </a:rPr>
              <a:t>Mary Stoll </a:t>
            </a:r>
            <a:r>
              <a:rPr lang="en-US" sz="2000" b="1" dirty="0" err="1">
                <a:latin typeface="Arial" panose="020B0604020202020204" pitchFamily="34" charset="0"/>
                <a:cs typeface="Arial" panose="020B0604020202020204" pitchFamily="34" charset="0"/>
              </a:rPr>
              <a:t>MacNicholl</a:t>
            </a:r>
            <a:r>
              <a:rPr lang="en-US" sz="2000" b="1" dirty="0">
                <a:latin typeface="Arial" panose="020B0604020202020204" pitchFamily="34" charset="0"/>
                <a:cs typeface="Arial" panose="020B0604020202020204" pitchFamily="34" charset="0"/>
              </a:rPr>
              <a:t>, Mary’s mother, who agreed to sell her home in Merchantville, NJ, and become her housekeeper for more than 2 decades.</a:t>
            </a:r>
          </a:p>
        </p:txBody>
      </p:sp>
      <p:sp>
        <p:nvSpPr>
          <p:cNvPr id="9" name="TextBox 8">
            <a:extLst>
              <a:ext uri="{FF2B5EF4-FFF2-40B4-BE49-F238E27FC236}">
                <a16:creationId xmlns:a16="http://schemas.microsoft.com/office/drawing/2014/main" id="{C3486E18-1D86-4D77-8443-59F978DC9A66}"/>
              </a:ext>
            </a:extLst>
          </p:cNvPr>
          <p:cNvSpPr txBox="1"/>
          <p:nvPr/>
        </p:nvSpPr>
        <p:spPr>
          <a:xfrm>
            <a:off x="3024554" y="4937760"/>
            <a:ext cx="8482818"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2426118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0C97AA-B30E-4EFE-BABC-B6A63B29ABF2}"/>
              </a:ext>
            </a:extLst>
          </p:cNvPr>
          <p:cNvSpPr txBox="1"/>
          <p:nvPr/>
        </p:nvSpPr>
        <p:spPr>
          <a:xfrm>
            <a:off x="3235569" y="576775"/>
            <a:ext cx="7484013" cy="4524315"/>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In southeastern Minnesota, Mary </a:t>
            </a:r>
            <a:r>
              <a:rPr lang="en-US" sz="3600" dirty="0" err="1">
                <a:latin typeface="Arial" panose="020B0604020202020204" pitchFamily="34" charset="0"/>
                <a:cs typeface="Arial" panose="020B0604020202020204" pitchFamily="34" charset="0"/>
              </a:rPr>
              <a:t>MacNicholl</a:t>
            </a:r>
            <a:r>
              <a:rPr lang="en-US" sz="3600" dirty="0">
                <a:latin typeface="Arial" panose="020B0604020202020204" pitchFamily="34" charset="0"/>
                <a:cs typeface="Arial" panose="020B0604020202020204" pitchFamily="34" charset="0"/>
              </a:rPr>
              <a:t> and her mother made life-long friends:  The Walkers, Martins, and others who made her feel comfortable and who she could count on to help her when she needed help.**</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090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C10DA-7188-45D8-A453-70B5F167A299}"/>
              </a:ext>
            </a:extLst>
          </p:cNvPr>
          <p:cNvSpPr>
            <a:spLocks noGrp="1"/>
          </p:cNvSpPr>
          <p:nvPr>
            <p:ph type="ctrTitle"/>
          </p:nvPr>
        </p:nvSpPr>
        <p:spPr>
          <a:xfrm>
            <a:off x="5433305" y="1452623"/>
            <a:ext cx="6715332" cy="1551007"/>
          </a:xfrm>
        </p:spPr>
        <p:txBody>
          <a:bodyPr>
            <a:normAutofit fontScale="90000"/>
          </a:bodyPr>
          <a:lstStyle/>
          <a:p>
            <a:pPr algn="ctr"/>
            <a:r>
              <a:rPr lang="en-US" sz="4400" b="1" dirty="0">
                <a:latin typeface="Arial" panose="020B0604020202020204" pitchFamily="34" charset="0"/>
                <a:cs typeface="Arial" panose="020B0604020202020204" pitchFamily="34" charset="0"/>
              </a:rPr>
              <a:t>Mary </a:t>
            </a:r>
            <a:r>
              <a:rPr lang="en-US" sz="4400" b="1" dirty="0" err="1">
                <a:latin typeface="Arial" panose="020B0604020202020204" pitchFamily="34" charset="0"/>
                <a:cs typeface="Arial" panose="020B0604020202020204" pitchFamily="34" charset="0"/>
              </a:rPr>
              <a:t>MacNicholl</a:t>
            </a:r>
            <a:r>
              <a:rPr lang="en-US" sz="4400" b="1" dirty="0">
                <a:latin typeface="Arial" panose="020B0604020202020204" pitchFamily="34" charset="0"/>
                <a:cs typeface="Arial" panose="020B0604020202020204" pitchFamily="34" charset="0"/>
              </a:rPr>
              <a:t>:</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 Woman with Vision</a:t>
            </a:r>
            <a:br>
              <a:rPr lang="en-US" sz="4400" b="1" dirty="0">
                <a:latin typeface="Arial" panose="020B0604020202020204" pitchFamily="34" charset="0"/>
                <a:cs typeface="Arial" panose="020B0604020202020204" pitchFamily="34" charset="0"/>
              </a:rPr>
            </a:br>
            <a:endParaRPr lang="en-US" sz="4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F147CB6-D56E-4EC2-8D05-9585445C2497}"/>
              </a:ext>
            </a:extLst>
          </p:cNvPr>
          <p:cNvSpPr>
            <a:spLocks noGrp="1"/>
          </p:cNvSpPr>
          <p:nvPr>
            <p:ph type="subTitle" idx="1"/>
          </p:nvPr>
        </p:nvSpPr>
        <p:spPr>
          <a:xfrm>
            <a:off x="5602146" y="3854370"/>
            <a:ext cx="6250328" cy="1054993"/>
          </a:xfrm>
        </p:spPr>
        <p:txBody>
          <a:bodyPr>
            <a:normAutofit/>
          </a:bodyPr>
          <a:lstStyle/>
          <a:p>
            <a:pPr algn="ctr"/>
            <a:r>
              <a:rPr lang="en-US" sz="2000" b="1" dirty="0">
                <a:solidFill>
                  <a:schemeClr val="tx1"/>
                </a:solidFill>
              </a:rPr>
              <a:t>Minnesota’s first fully-ordained woman minister </a:t>
            </a:r>
          </a:p>
          <a:p>
            <a:pPr algn="ctr"/>
            <a:r>
              <a:rPr lang="en-US" sz="2000" b="1" dirty="0">
                <a:solidFill>
                  <a:schemeClr val="tx1"/>
                </a:solidFill>
              </a:rPr>
              <a:t>of the Methodist Church </a:t>
            </a:r>
          </a:p>
        </p:txBody>
      </p:sp>
      <p:pic>
        <p:nvPicPr>
          <p:cNvPr id="5" name="Picture 4">
            <a:extLst>
              <a:ext uri="{FF2B5EF4-FFF2-40B4-BE49-F238E27FC236}">
                <a16:creationId xmlns:a16="http://schemas.microsoft.com/office/drawing/2014/main" id="{F600C41F-B89F-42D4-B653-767FECE189D0}"/>
              </a:ext>
            </a:extLst>
          </p:cNvPr>
          <p:cNvPicPr>
            <a:picLocks noChangeAspect="1"/>
          </p:cNvPicPr>
          <p:nvPr/>
        </p:nvPicPr>
        <p:blipFill rotWithShape="1">
          <a:blip r:embed="rId2"/>
          <a:srcRect l="2142" r="2709" b="2340"/>
          <a:stretch/>
        </p:blipFill>
        <p:spPr>
          <a:xfrm>
            <a:off x="2198676" y="929902"/>
            <a:ext cx="3530791" cy="49981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ADB5ECDE-2938-4940-AFE6-D4C5B3297A8E}"/>
              </a:ext>
            </a:extLst>
          </p:cNvPr>
          <p:cNvSpPr txBox="1"/>
          <p:nvPr/>
        </p:nvSpPr>
        <p:spPr>
          <a:xfrm>
            <a:off x="10202779" y="6361682"/>
            <a:ext cx="1828800"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Photo provide by Muriel Neve</a:t>
            </a:r>
          </a:p>
        </p:txBody>
      </p:sp>
    </p:spTree>
    <p:extLst>
      <p:ext uri="{BB962C8B-B14F-4D97-AF65-F5344CB8AC3E}">
        <p14:creationId xmlns:p14="http://schemas.microsoft.com/office/powerpoint/2010/main" val="767456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0B926B-22F6-4ABC-968C-CAF3EA649CB2}"/>
              </a:ext>
            </a:extLst>
          </p:cNvPr>
          <p:cNvPicPr>
            <a:picLocks noChangeAspect="1"/>
          </p:cNvPicPr>
          <p:nvPr/>
        </p:nvPicPr>
        <p:blipFill rotWithShape="1">
          <a:blip r:embed="rId2"/>
          <a:srcRect l="6420" t="6975"/>
          <a:stretch/>
        </p:blipFill>
        <p:spPr>
          <a:xfrm>
            <a:off x="4537040" y="1149941"/>
            <a:ext cx="7397193" cy="5513841"/>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a:extLst>
              <a:ext uri="{FF2B5EF4-FFF2-40B4-BE49-F238E27FC236}">
                <a16:creationId xmlns:a16="http://schemas.microsoft.com/office/drawing/2014/main" id="{B6D90AB4-0C78-431E-B3A7-9A32DAAC13AA}"/>
              </a:ext>
            </a:extLst>
          </p:cNvPr>
          <p:cNvSpPr/>
          <p:nvPr/>
        </p:nvSpPr>
        <p:spPr>
          <a:xfrm>
            <a:off x="626731" y="1644704"/>
            <a:ext cx="3734253" cy="373948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a:latin typeface="Arial" panose="020B0604020202020204" pitchFamily="34" charset="0"/>
                <a:ea typeface="Calibri" panose="020F0502020204030204" pitchFamily="34" charset="0"/>
                <a:cs typeface="Arial" panose="020B0604020202020204" pitchFamily="34" charset="0"/>
              </a:rPr>
              <a:t>“</a:t>
            </a:r>
            <a:r>
              <a:rPr lang="en-US" sz="2400" b="1" dirty="0">
                <a:latin typeface="Arial" panose="020B0604020202020204" pitchFamily="34" charset="0"/>
                <a:ea typeface="Calibri" panose="020F0502020204030204" pitchFamily="34" charset="0"/>
                <a:cs typeface="Arial" panose="020B0604020202020204" pitchFamily="34" charset="0"/>
              </a:rPr>
              <a:t>Rev. Miss Mary </a:t>
            </a:r>
            <a:r>
              <a:rPr lang="en-US" sz="2400" b="1" dirty="0" err="1">
                <a:latin typeface="Arial" panose="020B0604020202020204" pitchFamily="34" charset="0"/>
                <a:ea typeface="Calibri" panose="020F0502020204030204" pitchFamily="34" charset="0"/>
                <a:cs typeface="Arial" panose="020B0604020202020204" pitchFamily="34" charset="0"/>
              </a:rPr>
              <a:t>MacNicholl</a:t>
            </a:r>
            <a:r>
              <a:rPr lang="en-US" sz="2400" b="1" dirty="0">
                <a:latin typeface="Arial" panose="020B0604020202020204" pitchFamily="34" charset="0"/>
                <a:ea typeface="Calibri" panose="020F0502020204030204" pitchFamily="34" charset="0"/>
                <a:cs typeface="Arial" panose="020B0604020202020204" pitchFamily="34" charset="0"/>
              </a:rPr>
              <a:t> </a:t>
            </a:r>
          </a:p>
          <a:p>
            <a:pPr algn="ctr"/>
            <a:r>
              <a:rPr lang="en-US" sz="2400" b="1" dirty="0">
                <a:latin typeface="Arial" panose="020B0604020202020204" pitchFamily="34" charset="0"/>
                <a:ea typeface="Calibri" panose="020F0502020204030204" pitchFamily="34" charset="0"/>
                <a:cs typeface="Arial" panose="020B0604020202020204" pitchFamily="34" charset="0"/>
              </a:rPr>
              <a:t>was a member of  Robert Morris </a:t>
            </a:r>
          </a:p>
          <a:p>
            <a:pPr algn="ctr"/>
            <a:r>
              <a:rPr lang="en-US" sz="2400" b="1" dirty="0">
                <a:latin typeface="Arial" panose="020B0604020202020204" pitchFamily="34" charset="0"/>
                <a:ea typeface="Calibri" panose="020F0502020204030204" pitchFamily="34" charset="0"/>
                <a:cs typeface="Arial" panose="020B0604020202020204" pitchFamily="34" charset="0"/>
              </a:rPr>
              <a:t>Chapter 41 </a:t>
            </a:r>
          </a:p>
          <a:p>
            <a:pPr algn="ctr"/>
            <a:r>
              <a:rPr lang="en-US" sz="2400" b="1" dirty="0">
                <a:latin typeface="Arial" panose="020B0604020202020204" pitchFamily="34" charset="0"/>
                <a:ea typeface="Calibri" panose="020F0502020204030204" pitchFamily="34" charset="0"/>
                <a:cs typeface="Arial" panose="020B0604020202020204" pitchFamily="34" charset="0"/>
              </a:rPr>
              <a:t>in Spring Valley MN. She joined June 8, 1954 and demitted (resigned) May 13, 1970.</a:t>
            </a:r>
            <a:r>
              <a:rPr lang="en-US" sz="2400" dirty="0">
                <a:latin typeface="Arial" panose="020B0604020202020204" pitchFamily="34" charset="0"/>
                <a:ea typeface="Calibri" panose="020F0502020204030204" pitchFamily="34" charset="0"/>
                <a:cs typeface="Arial" panose="020B0604020202020204" pitchFamily="34" charset="0"/>
              </a:rPr>
              <a:t> </a:t>
            </a:r>
          </a:p>
          <a:p>
            <a:pPr algn="ctr"/>
            <a:r>
              <a:rPr lang="en-US" sz="1050" dirty="0">
                <a:latin typeface="Calibri" panose="020F0502020204030204" pitchFamily="34" charset="0"/>
                <a:ea typeface="Calibri" panose="020F0502020204030204" pitchFamily="34" charset="0"/>
                <a:cs typeface="Times New Roman" panose="02020603050405020304" pitchFamily="18" charset="0"/>
              </a:rPr>
              <a:t>(Picture provided by Pat Toschak; Information provided by Eastern Star.)</a:t>
            </a:r>
          </a:p>
        </p:txBody>
      </p:sp>
      <p:sp>
        <p:nvSpPr>
          <p:cNvPr id="3" name="TextBox 2">
            <a:extLst>
              <a:ext uri="{FF2B5EF4-FFF2-40B4-BE49-F238E27FC236}">
                <a16:creationId xmlns:a16="http://schemas.microsoft.com/office/drawing/2014/main" id="{51190909-606C-4BE3-B3D8-02BE5EE4A100}"/>
              </a:ext>
            </a:extLst>
          </p:cNvPr>
          <p:cNvSpPr txBox="1"/>
          <p:nvPr/>
        </p:nvSpPr>
        <p:spPr>
          <a:xfrm>
            <a:off x="4360985" y="309489"/>
            <a:ext cx="7723163"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In the southeastern part of Minnesota, </a:t>
            </a:r>
          </a:p>
          <a:p>
            <a:pPr algn="ctr"/>
            <a:r>
              <a:rPr lang="en-US" sz="2400" b="1" dirty="0">
                <a:latin typeface="Arial" panose="020B0604020202020204" pitchFamily="34" charset="0"/>
                <a:cs typeface="Arial" panose="020B0604020202020204" pitchFamily="34" charset="0"/>
              </a:rPr>
              <a:t>Mary took on many different roles. </a:t>
            </a:r>
          </a:p>
        </p:txBody>
      </p:sp>
    </p:spTree>
    <p:extLst>
      <p:ext uri="{BB962C8B-B14F-4D97-AF65-F5344CB8AC3E}">
        <p14:creationId xmlns:p14="http://schemas.microsoft.com/office/powerpoint/2010/main" val="3935269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F01C1-834A-4E0B-BAF7-E58897F18AEE}"/>
              </a:ext>
            </a:extLst>
          </p:cNvPr>
          <p:cNvPicPr>
            <a:picLocks noChangeAspect="1"/>
          </p:cNvPicPr>
          <p:nvPr/>
        </p:nvPicPr>
        <p:blipFill>
          <a:blip r:embed="rId2"/>
          <a:stretch>
            <a:fillRect/>
          </a:stretch>
        </p:blipFill>
        <p:spPr>
          <a:xfrm>
            <a:off x="2387182" y="1790114"/>
            <a:ext cx="4709160" cy="315468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D63862EA-412C-4243-826E-5D4F7154C457}"/>
              </a:ext>
            </a:extLst>
          </p:cNvPr>
          <p:cNvPicPr>
            <a:picLocks noChangeAspect="1"/>
          </p:cNvPicPr>
          <p:nvPr/>
        </p:nvPicPr>
        <p:blipFill>
          <a:blip r:embed="rId3"/>
          <a:stretch>
            <a:fillRect/>
          </a:stretch>
        </p:blipFill>
        <p:spPr>
          <a:xfrm>
            <a:off x="7603834" y="3841327"/>
            <a:ext cx="4334256" cy="29352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95B26534-8DA8-4628-B85E-CFE08B683357}"/>
              </a:ext>
            </a:extLst>
          </p:cNvPr>
          <p:cNvSpPr txBox="1"/>
          <p:nvPr/>
        </p:nvSpPr>
        <p:spPr>
          <a:xfrm>
            <a:off x="2179713" y="5447936"/>
            <a:ext cx="5124098"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Spring Valley, Minnesota, 2</a:t>
            </a:r>
            <a:r>
              <a:rPr lang="en-US" b="1" baseline="30000" dirty="0">
                <a:latin typeface="Arial" panose="020B0604020202020204" pitchFamily="34" charset="0"/>
                <a:cs typeface="Arial" panose="020B0604020202020204" pitchFamily="34" charset="0"/>
              </a:rPr>
              <a:t>nd</a:t>
            </a:r>
            <a:r>
              <a:rPr lang="en-US" b="1" dirty="0">
                <a:latin typeface="Arial" panose="020B0604020202020204" pitchFamily="34" charset="0"/>
                <a:cs typeface="Arial" panose="020B0604020202020204" pitchFamily="34" charset="0"/>
              </a:rPr>
              <a:t> Church </a:t>
            </a:r>
          </a:p>
          <a:p>
            <a:pPr algn="ctr"/>
            <a:r>
              <a:rPr lang="en-US" b="1" dirty="0">
                <a:latin typeface="Arial" panose="020B0604020202020204" pitchFamily="34" charset="0"/>
                <a:cs typeface="Arial" panose="020B0604020202020204" pitchFamily="34" charset="0"/>
              </a:rPr>
              <a:t>Mary Mac served.</a:t>
            </a:r>
          </a:p>
        </p:txBody>
      </p:sp>
      <p:sp>
        <p:nvSpPr>
          <p:cNvPr id="9" name="TextBox 8">
            <a:extLst>
              <a:ext uri="{FF2B5EF4-FFF2-40B4-BE49-F238E27FC236}">
                <a16:creationId xmlns:a16="http://schemas.microsoft.com/office/drawing/2014/main" id="{4C7A6F75-17B4-40EE-9695-DBA28530F78C}"/>
              </a:ext>
            </a:extLst>
          </p:cNvPr>
          <p:cNvSpPr txBox="1"/>
          <p:nvPr/>
        </p:nvSpPr>
        <p:spPr>
          <a:xfrm>
            <a:off x="7383780" y="3244334"/>
            <a:ext cx="4842076"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Spring Valley Parsonage sat next door.</a:t>
            </a:r>
          </a:p>
        </p:txBody>
      </p:sp>
      <p:sp>
        <p:nvSpPr>
          <p:cNvPr id="2" name="TextBox 1">
            <a:extLst>
              <a:ext uri="{FF2B5EF4-FFF2-40B4-BE49-F238E27FC236}">
                <a16:creationId xmlns:a16="http://schemas.microsoft.com/office/drawing/2014/main" id="{4DF02C87-D97D-4B60-AC14-BA8B6DE8BC58}"/>
              </a:ext>
            </a:extLst>
          </p:cNvPr>
          <p:cNvSpPr txBox="1"/>
          <p:nvPr/>
        </p:nvSpPr>
        <p:spPr>
          <a:xfrm>
            <a:off x="2179713" y="239151"/>
            <a:ext cx="9397998"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In 1955, District Superintendent Doctor </a:t>
            </a:r>
            <a:r>
              <a:rPr lang="en-US" sz="2400" b="1" dirty="0" err="1">
                <a:latin typeface="Arial" panose="020B0604020202020204" pitchFamily="34" charset="0"/>
                <a:cs typeface="Arial" panose="020B0604020202020204" pitchFamily="34" charset="0"/>
              </a:rPr>
              <a:t>Groenig</a:t>
            </a:r>
            <a:r>
              <a:rPr lang="en-US" sz="2400" b="1" dirty="0">
                <a:latin typeface="Arial" panose="020B0604020202020204" pitchFamily="34" charset="0"/>
                <a:cs typeface="Arial" panose="020B0604020202020204" pitchFamily="34" charset="0"/>
              </a:rPr>
              <a:t> </a:t>
            </a:r>
          </a:p>
          <a:p>
            <a:pPr algn="ctr"/>
            <a:r>
              <a:rPr lang="en-US" sz="2400" b="1" dirty="0">
                <a:latin typeface="Arial" panose="020B0604020202020204" pitchFamily="34" charset="0"/>
                <a:cs typeface="Arial" panose="020B0604020202020204" pitchFamily="34" charset="0"/>
              </a:rPr>
              <a:t>appointed  Miss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to Spring Valley </a:t>
            </a:r>
          </a:p>
          <a:p>
            <a:pPr algn="ctr"/>
            <a:r>
              <a:rPr lang="en-US" sz="2400" b="1" dirty="0">
                <a:latin typeface="Arial" panose="020B0604020202020204" pitchFamily="34" charset="0"/>
                <a:cs typeface="Arial" panose="020B0604020202020204" pitchFamily="34" charset="0"/>
              </a:rPr>
              <a:t>where she faced a few challenges</a:t>
            </a:r>
          </a:p>
        </p:txBody>
      </p:sp>
    </p:spTree>
    <p:extLst>
      <p:ext uri="{BB962C8B-B14F-4D97-AF65-F5344CB8AC3E}">
        <p14:creationId xmlns:p14="http://schemas.microsoft.com/office/powerpoint/2010/main" val="2224402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643A6-B820-4BFC-B38F-25D56404281F}"/>
              </a:ext>
            </a:extLst>
          </p:cNvPr>
          <p:cNvPicPr>
            <a:picLocks noChangeAspect="1"/>
          </p:cNvPicPr>
          <p:nvPr/>
        </p:nvPicPr>
        <p:blipFill>
          <a:blip r:embed="rId2"/>
          <a:stretch>
            <a:fillRect/>
          </a:stretch>
        </p:blipFill>
        <p:spPr>
          <a:xfrm>
            <a:off x="8963139" y="148278"/>
            <a:ext cx="3110132" cy="46651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D2DF42E5-A7B4-4104-97CB-EA98B28A8CFB}"/>
              </a:ext>
            </a:extLst>
          </p:cNvPr>
          <p:cNvPicPr>
            <a:picLocks noChangeAspect="1"/>
          </p:cNvPicPr>
          <p:nvPr/>
        </p:nvPicPr>
        <p:blipFill>
          <a:blip r:embed="rId3"/>
          <a:stretch>
            <a:fillRect/>
          </a:stretch>
        </p:blipFill>
        <p:spPr>
          <a:xfrm>
            <a:off x="1673795" y="3280722"/>
            <a:ext cx="5143500" cy="342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6F01EFBB-331C-456D-8958-DC20B764A8EC}"/>
              </a:ext>
            </a:extLst>
          </p:cNvPr>
          <p:cNvPicPr>
            <a:picLocks noChangeAspect="1"/>
          </p:cNvPicPr>
          <p:nvPr/>
        </p:nvPicPr>
        <p:blipFill rotWithShape="1">
          <a:blip r:embed="rId4"/>
          <a:srcRect l="8726"/>
          <a:stretch/>
        </p:blipFill>
        <p:spPr>
          <a:xfrm>
            <a:off x="7024923" y="148278"/>
            <a:ext cx="1730587" cy="65614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3E03487-F89D-4D3B-A4DE-9DDBC0129AF4}"/>
              </a:ext>
            </a:extLst>
          </p:cNvPr>
          <p:cNvSpPr txBox="1"/>
          <p:nvPr/>
        </p:nvSpPr>
        <p:spPr>
          <a:xfrm>
            <a:off x="1772529" y="148278"/>
            <a:ext cx="4323471"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a:latin typeface="Arial" panose="020B0604020202020204" pitchFamily="34" charset="0"/>
                <a:cs typeface="Arial" panose="020B0604020202020204" pitchFamily="34" charset="0"/>
              </a:rPr>
              <a:t>. At forty years old, and despite a raise of $1000, she had reservations about taking this job.  One reason was that she would have to fill the shoes of the previous pastors--eighteen years of the “popular Harry Evans and two years of </a:t>
            </a:r>
            <a:r>
              <a:rPr lang="en-US" sz="2000" b="1" dirty="0" err="1">
                <a:latin typeface="Arial" panose="020B0604020202020204" pitchFamily="34" charset="0"/>
                <a:cs typeface="Arial" panose="020B0604020202020204" pitchFamily="34" charset="0"/>
              </a:rPr>
              <a:t>Alquin</a:t>
            </a:r>
            <a:r>
              <a:rPr lang="en-US" sz="2000" b="1" dirty="0">
                <a:latin typeface="Arial" panose="020B0604020202020204" pitchFamily="34" charset="0"/>
                <a:cs typeface="Arial" panose="020B0604020202020204" pitchFamily="34" charset="0"/>
              </a:rPr>
              <a:t> Toews.” </a:t>
            </a:r>
          </a:p>
        </p:txBody>
      </p:sp>
    </p:spTree>
    <p:extLst>
      <p:ext uri="{BB962C8B-B14F-4D97-AF65-F5344CB8AC3E}">
        <p14:creationId xmlns:p14="http://schemas.microsoft.com/office/powerpoint/2010/main" val="1915679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1E2E5-DA93-44AC-93C9-2674F8BD7A96}"/>
              </a:ext>
            </a:extLst>
          </p:cNvPr>
          <p:cNvPicPr>
            <a:picLocks noChangeAspect="1"/>
          </p:cNvPicPr>
          <p:nvPr/>
        </p:nvPicPr>
        <p:blipFill>
          <a:blip r:embed="rId2"/>
          <a:stretch>
            <a:fillRect/>
          </a:stretch>
        </p:blipFill>
        <p:spPr>
          <a:xfrm>
            <a:off x="7937168" y="112541"/>
            <a:ext cx="4119239" cy="530352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28F0D2D6-D8A4-4408-92B8-D8FD03AA3F10}"/>
              </a:ext>
            </a:extLst>
          </p:cNvPr>
          <p:cNvSpPr txBox="1"/>
          <p:nvPr/>
        </p:nvSpPr>
        <p:spPr>
          <a:xfrm>
            <a:off x="7779434" y="5597046"/>
            <a:ext cx="4276973"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Mary </a:t>
            </a:r>
            <a:r>
              <a:rPr lang="en-US" dirty="0" err="1">
                <a:latin typeface="Arial" panose="020B0604020202020204" pitchFamily="34" charset="0"/>
                <a:cs typeface="Arial" panose="020B0604020202020204" pitchFamily="34" charset="0"/>
              </a:rPr>
              <a:t>MacNicholl</a:t>
            </a:r>
            <a:r>
              <a:rPr lang="en-US" dirty="0">
                <a:latin typeface="Arial" panose="020B0604020202020204" pitchFamily="34" charset="0"/>
                <a:cs typeface="Arial" panose="020B0604020202020204" pitchFamily="34" charset="0"/>
              </a:rPr>
              <a:t> and Bishop Coors </a:t>
            </a:r>
          </a:p>
          <a:p>
            <a:pPr algn="ctr"/>
            <a:r>
              <a:rPr lang="en-US" dirty="0">
                <a:latin typeface="Arial" panose="020B0604020202020204" pitchFamily="34" charset="0"/>
                <a:cs typeface="Arial" panose="020B0604020202020204" pitchFamily="34" charset="0"/>
              </a:rPr>
              <a:t>at Hamline University 1958 </a:t>
            </a:r>
          </a:p>
          <a:p>
            <a:pPr algn="ctr"/>
            <a:r>
              <a:rPr lang="en-US" dirty="0">
                <a:latin typeface="Arial" panose="020B0604020202020204" pitchFamily="34" charset="0"/>
                <a:cs typeface="Arial" panose="020B0604020202020204" pitchFamily="34" charset="0"/>
              </a:rPr>
              <a:t>at her ordination</a:t>
            </a:r>
          </a:p>
        </p:txBody>
      </p:sp>
      <p:sp>
        <p:nvSpPr>
          <p:cNvPr id="2" name="TextBox 1">
            <a:extLst>
              <a:ext uri="{FF2B5EF4-FFF2-40B4-BE49-F238E27FC236}">
                <a16:creationId xmlns:a16="http://schemas.microsoft.com/office/drawing/2014/main" id="{821BA384-8BF7-4AD9-998A-64AF71EB943C}"/>
              </a:ext>
            </a:extLst>
          </p:cNvPr>
          <p:cNvSpPr txBox="1"/>
          <p:nvPr/>
        </p:nvSpPr>
        <p:spPr>
          <a:xfrm>
            <a:off x="1617785" y="253610"/>
            <a:ext cx="573961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latin typeface="Arial" panose="020B0604020202020204" pitchFamily="34" charset="0"/>
                <a:cs typeface="Arial" panose="020B0604020202020204" pitchFamily="34" charset="0"/>
              </a:rPr>
              <a:t>Mary </a:t>
            </a:r>
            <a:r>
              <a:rPr lang="en-US" sz="3200" b="1" dirty="0" err="1">
                <a:latin typeface="Arial" panose="020B0604020202020204" pitchFamily="34" charset="0"/>
                <a:cs typeface="Arial" panose="020B0604020202020204" pitchFamily="34" charset="0"/>
              </a:rPr>
              <a:t>MacNicholl’s</a:t>
            </a:r>
            <a:r>
              <a:rPr lang="en-US" sz="3200" b="1" dirty="0">
                <a:latin typeface="Arial" panose="020B0604020202020204" pitchFamily="34" charset="0"/>
                <a:cs typeface="Arial" panose="020B0604020202020204" pitchFamily="34" charset="0"/>
              </a:rPr>
              <a:t> dreams </a:t>
            </a:r>
          </a:p>
          <a:p>
            <a:pPr algn="ctr"/>
            <a:r>
              <a:rPr lang="en-US" sz="3200" b="1" dirty="0">
                <a:latin typeface="Arial" panose="020B0604020202020204" pitchFamily="34" charset="0"/>
                <a:cs typeface="Arial" panose="020B0604020202020204" pitchFamily="34" charset="0"/>
              </a:rPr>
              <a:t>finally came through.</a:t>
            </a:r>
          </a:p>
        </p:txBody>
      </p:sp>
      <p:sp>
        <p:nvSpPr>
          <p:cNvPr id="6" name="TextBox 5">
            <a:extLst>
              <a:ext uri="{FF2B5EF4-FFF2-40B4-BE49-F238E27FC236}">
                <a16:creationId xmlns:a16="http://schemas.microsoft.com/office/drawing/2014/main" id="{46391EF4-16A4-4FDB-9BEF-97EEF50583B3}"/>
              </a:ext>
            </a:extLst>
          </p:cNvPr>
          <p:cNvSpPr txBox="1"/>
          <p:nvPr/>
        </p:nvSpPr>
        <p:spPr>
          <a:xfrm>
            <a:off x="1941342" y="2025748"/>
            <a:ext cx="5205046" cy="437042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a:latin typeface="Arial" panose="020B0604020202020204" pitchFamily="34" charset="0"/>
                <a:cs typeface="Arial" panose="020B0604020202020204" pitchFamily="34" charset="0"/>
              </a:rPr>
              <a:t>Probably the most gratifying experience for Mary </a:t>
            </a:r>
            <a:r>
              <a:rPr lang="en-US" sz="2000" b="1" dirty="0" err="1">
                <a:latin typeface="Arial" panose="020B0604020202020204" pitchFamily="34" charset="0"/>
                <a:cs typeface="Arial" panose="020B0604020202020204" pitchFamily="34" charset="0"/>
              </a:rPr>
              <a:t>MacNicholl’s</a:t>
            </a:r>
            <a:r>
              <a:rPr lang="en-US" sz="2000" b="1" dirty="0">
                <a:latin typeface="Arial" panose="020B0604020202020204" pitchFamily="34" charset="0"/>
                <a:cs typeface="Arial" panose="020B0604020202020204" pitchFamily="34" charset="0"/>
              </a:rPr>
              <a:t> own personal accomplishments happened </a:t>
            </a:r>
            <a:r>
              <a:rPr lang="en-US" sz="2000" b="1" i="1" dirty="0">
                <a:latin typeface="Arial" panose="020B0604020202020204" pitchFamily="34" charset="0"/>
                <a:cs typeface="Arial" panose="020B0604020202020204" pitchFamily="34" charset="0"/>
              </a:rPr>
              <a:t>“in 1956 when women were granted membership in Conference. [By 1958], I was amazed and gratified that Minnesota Conference by the necessary ¾ vote elected me to membership.  I was the first woman in Minnesota and the 12</a:t>
            </a:r>
            <a:r>
              <a:rPr lang="en-US" sz="2000" b="1" i="1" baseline="30000" dirty="0">
                <a:latin typeface="Arial" panose="020B0604020202020204" pitchFamily="34" charset="0"/>
                <a:cs typeface="Arial" panose="020B0604020202020204" pitchFamily="34" charset="0"/>
              </a:rPr>
              <a:t>th</a:t>
            </a:r>
            <a:r>
              <a:rPr lang="en-US" sz="2000" b="1" i="1" dirty="0">
                <a:latin typeface="Arial" panose="020B0604020202020204" pitchFamily="34" charset="0"/>
                <a:cs typeface="Arial" panose="020B0604020202020204" pitchFamily="34" charset="0"/>
              </a:rPr>
              <a:t> in the United States” </a:t>
            </a:r>
            <a:r>
              <a:rPr lang="en-US" sz="2000" b="1" dirty="0">
                <a:latin typeface="Arial" panose="020B0604020202020204" pitchFamily="34" charset="0"/>
                <a:cs typeface="Arial" panose="020B0604020202020204" pitchFamily="34" charset="0"/>
              </a:rPr>
              <a:t>to be a fully ordained Methodist minister. (</a:t>
            </a:r>
            <a:r>
              <a:rPr lang="en-US" sz="2000" b="1" i="1" dirty="0">
                <a:latin typeface="Arial" panose="020B0604020202020204" pitchFamily="34" charset="0"/>
                <a:cs typeface="Arial" panose="020B0604020202020204" pitchFamily="34" charset="0"/>
              </a:rPr>
              <a:t>Some records state that she was the 11</a:t>
            </a:r>
            <a:r>
              <a:rPr lang="en-US" sz="2000" b="1" i="1" baseline="30000" dirty="0">
                <a:latin typeface="Arial" panose="020B0604020202020204" pitchFamily="34" charset="0"/>
                <a:cs typeface="Arial" panose="020B0604020202020204" pitchFamily="34" charset="0"/>
              </a:rPr>
              <a:t>th</a:t>
            </a:r>
            <a:r>
              <a:rPr lang="en-US" sz="2000" b="1" i="1" dirty="0">
                <a:latin typeface="Arial" panose="020B0604020202020204" pitchFamily="34" charset="0"/>
                <a:cs typeface="Arial" panose="020B0604020202020204" pitchFamily="34" charset="0"/>
              </a:rPr>
              <a:t> woman pastor in the United States.)</a:t>
            </a:r>
          </a:p>
          <a:p>
            <a:endParaRPr lang="en-US" dirty="0"/>
          </a:p>
        </p:txBody>
      </p:sp>
    </p:spTree>
    <p:extLst>
      <p:ext uri="{BB962C8B-B14F-4D97-AF65-F5344CB8AC3E}">
        <p14:creationId xmlns:p14="http://schemas.microsoft.com/office/powerpoint/2010/main" val="600902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86F5-711B-4C54-B7F5-B51BF3DB04C2}"/>
              </a:ext>
            </a:extLst>
          </p:cNvPr>
          <p:cNvSpPr>
            <a:spLocks noGrp="1"/>
          </p:cNvSpPr>
          <p:nvPr>
            <p:ph type="title"/>
          </p:nvPr>
        </p:nvSpPr>
        <p:spPr>
          <a:xfrm>
            <a:off x="2592925" y="624110"/>
            <a:ext cx="8914447" cy="1317232"/>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en-US" sz="2400" b="1" i="1" dirty="0">
                <a:solidFill>
                  <a:schemeClr val="tx1"/>
                </a:solidFill>
                <a:latin typeface="Arial" panose="020B0604020202020204" pitchFamily="34" charset="0"/>
                <a:cs typeface="Arial" panose="020B0604020202020204" pitchFamily="34" charset="0"/>
              </a:rPr>
              <a:t>While Mary </a:t>
            </a:r>
            <a:r>
              <a:rPr lang="en-US" sz="2400" b="1" i="1" dirty="0" err="1">
                <a:solidFill>
                  <a:schemeClr val="tx1"/>
                </a:solidFill>
                <a:latin typeface="Arial" panose="020B0604020202020204" pitchFamily="34" charset="0"/>
                <a:cs typeface="Arial" panose="020B0604020202020204" pitchFamily="34" charset="0"/>
              </a:rPr>
              <a:t>MacNicholl</a:t>
            </a:r>
            <a:r>
              <a:rPr lang="en-US" sz="2400" b="1" i="1" dirty="0">
                <a:solidFill>
                  <a:schemeClr val="tx1"/>
                </a:solidFill>
                <a:latin typeface="Arial" panose="020B0604020202020204" pitchFamily="34" charset="0"/>
                <a:cs typeface="Arial" panose="020B0604020202020204" pitchFamily="34" charset="0"/>
              </a:rPr>
              <a:t> wasn’t the first to become a minister, </a:t>
            </a:r>
            <a:br>
              <a:rPr lang="en-US" sz="2400" b="1" i="1" dirty="0">
                <a:solidFill>
                  <a:schemeClr val="tx1"/>
                </a:solidFill>
                <a:latin typeface="Arial" panose="020B0604020202020204" pitchFamily="34" charset="0"/>
                <a:cs typeface="Arial" panose="020B0604020202020204" pitchFamily="34" charset="0"/>
              </a:rPr>
            </a:br>
            <a:r>
              <a:rPr lang="en-US" sz="2400" b="1" i="1" dirty="0">
                <a:solidFill>
                  <a:schemeClr val="tx1"/>
                </a:solidFill>
                <a:latin typeface="Arial" panose="020B0604020202020204" pitchFamily="34" charset="0"/>
                <a:cs typeface="Arial" panose="020B0604020202020204" pitchFamily="34" charset="0"/>
              </a:rPr>
              <a:t>more and </a:t>
            </a:r>
            <a:r>
              <a:rPr lang="en-US" sz="2400" b="1" dirty="0">
                <a:solidFill>
                  <a:schemeClr val="tx1"/>
                </a:solidFill>
                <a:latin typeface="Arial" panose="020B0604020202020204" pitchFamily="34" charset="0"/>
                <a:cs typeface="Arial" panose="020B0604020202020204" pitchFamily="34" charset="0"/>
              </a:rPr>
              <a:t>more</a:t>
            </a:r>
            <a:r>
              <a:rPr lang="en-US" sz="2400" b="1" i="1" dirty="0">
                <a:solidFill>
                  <a:schemeClr val="tx1"/>
                </a:solidFill>
                <a:latin typeface="Arial" panose="020B0604020202020204" pitchFamily="34" charset="0"/>
                <a:cs typeface="Arial" panose="020B0604020202020204" pitchFamily="34" charset="0"/>
              </a:rPr>
              <a:t> women entered the ministry, </a:t>
            </a:r>
            <a:br>
              <a:rPr lang="en-US" sz="2400" b="1" i="1" dirty="0">
                <a:solidFill>
                  <a:schemeClr val="tx1"/>
                </a:solidFill>
                <a:latin typeface="Arial" panose="020B0604020202020204" pitchFamily="34" charset="0"/>
                <a:cs typeface="Arial" panose="020B0604020202020204" pitchFamily="34" charset="0"/>
              </a:rPr>
            </a:br>
            <a:r>
              <a:rPr lang="en-US" sz="2400" b="1" i="1" dirty="0">
                <a:solidFill>
                  <a:schemeClr val="tx1"/>
                </a:solidFill>
                <a:latin typeface="Arial" panose="020B0604020202020204" pitchFamily="34" charset="0"/>
                <a:cs typeface="Arial" panose="020B0604020202020204" pitchFamily="34" charset="0"/>
              </a:rPr>
              <a:t>became fully ordained, and gave their input on their careers</a:t>
            </a:r>
          </a:p>
        </p:txBody>
      </p:sp>
      <p:pic>
        <p:nvPicPr>
          <p:cNvPr id="5" name="Content Placeholder 4">
            <a:extLst>
              <a:ext uri="{FF2B5EF4-FFF2-40B4-BE49-F238E27FC236}">
                <a16:creationId xmlns:a16="http://schemas.microsoft.com/office/drawing/2014/main" id="{527C9D96-77D2-42C7-AFCC-E6C8B0BDBE82}"/>
              </a:ext>
            </a:extLst>
          </p:cNvPr>
          <p:cNvPicPr>
            <a:picLocks noGrp="1" noChangeAspect="1"/>
          </p:cNvPicPr>
          <p:nvPr>
            <p:ph idx="1"/>
          </p:nvPr>
        </p:nvPicPr>
        <p:blipFill>
          <a:blip r:embed="rId2"/>
          <a:stretch>
            <a:fillRect/>
          </a:stretch>
        </p:blipFill>
        <p:spPr>
          <a:xfrm>
            <a:off x="4339083" y="2097583"/>
            <a:ext cx="4877040" cy="4613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3057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1560E740-072D-4196-BC91-F2DADE0C90FA}"/>
              </a:ext>
            </a:extLst>
          </p:cNvPr>
          <p:cNvPicPr>
            <a:picLocks noChangeAspect="1"/>
          </p:cNvPicPr>
          <p:nvPr/>
        </p:nvPicPr>
        <p:blipFill rotWithShape="1">
          <a:blip r:embed="rId2"/>
          <a:srcRect t="6148" r="2" b="10345"/>
          <a:stretch/>
        </p:blipFill>
        <p:spPr>
          <a:xfrm>
            <a:off x="8229598" y="10"/>
            <a:ext cx="3962401" cy="6857990"/>
          </a:xfrm>
          <a:prstGeom prst="rect">
            <a:avLst/>
          </a:prstGeom>
        </p:spPr>
      </p:pic>
      <p:sp>
        <p:nvSpPr>
          <p:cNvPr id="8" name="TextBox 7">
            <a:extLst>
              <a:ext uri="{FF2B5EF4-FFF2-40B4-BE49-F238E27FC236}">
                <a16:creationId xmlns:a16="http://schemas.microsoft.com/office/drawing/2014/main" id="{4C98AFB4-10ED-4675-9F7E-9F2BB0A87CC5}"/>
              </a:ext>
            </a:extLst>
          </p:cNvPr>
          <p:cNvSpPr txBox="1"/>
          <p:nvPr/>
        </p:nvSpPr>
        <p:spPr>
          <a:xfrm>
            <a:off x="1821765" y="131589"/>
            <a:ext cx="6189785"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By 1958, 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a:t>
            </a:r>
          </a:p>
          <a:p>
            <a:pPr algn="ctr"/>
            <a:r>
              <a:rPr lang="en-US" sz="2400" b="1" dirty="0">
                <a:latin typeface="Arial" panose="020B0604020202020204" pitchFamily="34" charset="0"/>
                <a:cs typeface="Arial" panose="020B0604020202020204" pitchFamily="34" charset="0"/>
              </a:rPr>
              <a:t>knew it was time to move on</a:t>
            </a:r>
          </a:p>
        </p:txBody>
      </p:sp>
      <p:sp>
        <p:nvSpPr>
          <p:cNvPr id="9" name="TextBox 8">
            <a:extLst>
              <a:ext uri="{FF2B5EF4-FFF2-40B4-BE49-F238E27FC236}">
                <a16:creationId xmlns:a16="http://schemas.microsoft.com/office/drawing/2014/main" id="{328DA1FE-B634-4C18-8F05-7386053DD5C1}"/>
              </a:ext>
            </a:extLst>
          </p:cNvPr>
          <p:cNvSpPr txBox="1"/>
          <p:nvPr/>
        </p:nvSpPr>
        <p:spPr>
          <a:xfrm>
            <a:off x="1899138" y="1786597"/>
            <a:ext cx="5894364" cy="452431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She and her mother packed up their belongings, said their goodbyes, and moved to Becker in the Central Minnesota District.</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Here she began the most “creative part of her career.”</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She would be part of a pioneering and “cooperative parish” to be ministered by Delton Krueger of Princeton and Spencer Brook, Douglas Norris of Milaca, Estes Brook, </a:t>
            </a:r>
            <a:r>
              <a:rPr lang="en-US" b="1" dirty="0" err="1">
                <a:latin typeface="Arial" panose="020B0604020202020204" pitchFamily="34" charset="0"/>
                <a:cs typeface="Arial" panose="020B0604020202020204" pitchFamily="34" charset="0"/>
              </a:rPr>
              <a:t>Glendorado</a:t>
            </a:r>
            <a:r>
              <a:rPr lang="en-US" b="1" dirty="0">
                <a:latin typeface="Arial" panose="020B0604020202020204" pitchFamily="34" charset="0"/>
                <a:cs typeface="Arial" panose="020B0604020202020204" pitchFamily="34" charset="0"/>
              </a:rPr>
              <a:t>, and Santiago, and Mary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with Becker, Clearwater, and Clear Lake “were to be appointed to serve 9 churches.” Other ministers and denominations would eventually join as well.</a:t>
            </a:r>
          </a:p>
        </p:txBody>
      </p:sp>
    </p:spTree>
    <p:extLst>
      <p:ext uri="{BB962C8B-B14F-4D97-AF65-F5344CB8AC3E}">
        <p14:creationId xmlns:p14="http://schemas.microsoft.com/office/powerpoint/2010/main" val="908406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65EB82-4152-497C-A7EC-762CEAE4A905}"/>
              </a:ext>
            </a:extLst>
          </p:cNvPr>
          <p:cNvPicPr>
            <a:picLocks noChangeAspect="1"/>
          </p:cNvPicPr>
          <p:nvPr/>
        </p:nvPicPr>
        <p:blipFill>
          <a:blip r:embed="rId2"/>
          <a:stretch>
            <a:fillRect/>
          </a:stretch>
        </p:blipFill>
        <p:spPr>
          <a:xfrm>
            <a:off x="2648311" y="1453735"/>
            <a:ext cx="7641336" cy="488899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FB0A83D0-9716-476E-A32A-5AFA3704E5E0}"/>
              </a:ext>
            </a:extLst>
          </p:cNvPr>
          <p:cNvSpPr txBox="1"/>
          <p:nvPr/>
        </p:nvSpPr>
        <p:spPr>
          <a:xfrm>
            <a:off x="2743200" y="515273"/>
            <a:ext cx="7543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latin typeface="Arial" panose="020B0604020202020204" pitchFamily="34" charset="0"/>
                <a:cs typeface="Arial" panose="020B0604020202020204" pitchFamily="34" charset="0"/>
              </a:rPr>
              <a:t>4 Pastors, 9 Churches, One Parish </a:t>
            </a:r>
          </a:p>
        </p:txBody>
      </p:sp>
    </p:spTree>
    <p:extLst>
      <p:ext uri="{BB962C8B-B14F-4D97-AF65-F5344CB8AC3E}">
        <p14:creationId xmlns:p14="http://schemas.microsoft.com/office/powerpoint/2010/main" val="2636537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7C207-26D4-403F-A888-0F76B724DF4C}"/>
              </a:ext>
            </a:extLst>
          </p:cNvPr>
          <p:cNvPicPr>
            <a:picLocks noChangeAspect="1"/>
          </p:cNvPicPr>
          <p:nvPr/>
        </p:nvPicPr>
        <p:blipFill rotWithShape="1">
          <a:blip r:embed="rId2"/>
          <a:srcRect r="15626" b="36459"/>
          <a:stretch/>
        </p:blipFill>
        <p:spPr>
          <a:xfrm>
            <a:off x="2069326" y="1386390"/>
            <a:ext cx="3849064" cy="5241452"/>
          </a:xfrm>
          <a:prstGeom prst="rect">
            <a:avLst/>
          </a:prstGeom>
        </p:spPr>
      </p:pic>
      <p:sp>
        <p:nvSpPr>
          <p:cNvPr id="6" name="TextBox 5">
            <a:extLst>
              <a:ext uri="{FF2B5EF4-FFF2-40B4-BE49-F238E27FC236}">
                <a16:creationId xmlns:a16="http://schemas.microsoft.com/office/drawing/2014/main" id="{D520F830-ECF3-4AD6-A5ED-4914F723A210}"/>
              </a:ext>
            </a:extLst>
          </p:cNvPr>
          <p:cNvSpPr txBox="1"/>
          <p:nvPr/>
        </p:nvSpPr>
        <p:spPr>
          <a:xfrm>
            <a:off x="1734627" y="351693"/>
            <a:ext cx="4518462"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“She leads Becker Congregation </a:t>
            </a:r>
          </a:p>
          <a:p>
            <a:pPr algn="ctr"/>
            <a:r>
              <a:rPr lang="en-US" sz="2000" b="1" dirty="0">
                <a:latin typeface="Arial" panose="020B0604020202020204" pitchFamily="34" charset="0"/>
                <a:cs typeface="Arial" panose="020B0604020202020204" pitchFamily="34" charset="0"/>
              </a:rPr>
              <a:t>in worship”</a:t>
            </a:r>
          </a:p>
        </p:txBody>
      </p:sp>
      <p:sp>
        <p:nvSpPr>
          <p:cNvPr id="2" name="Rectangle 1">
            <a:extLst>
              <a:ext uri="{FF2B5EF4-FFF2-40B4-BE49-F238E27FC236}">
                <a16:creationId xmlns:a16="http://schemas.microsoft.com/office/drawing/2014/main" id="{FC7E3FCA-E684-4A6A-9A1C-DE10E5E308AD}"/>
              </a:ext>
            </a:extLst>
          </p:cNvPr>
          <p:cNvSpPr/>
          <p:nvPr/>
        </p:nvSpPr>
        <p:spPr>
          <a:xfrm>
            <a:off x="6654018" y="1617784"/>
            <a:ext cx="5050302" cy="4431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The nine (ten)-parish concept gave each of the ministers more freedom </a:t>
            </a:r>
          </a:p>
          <a:p>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and strength. </a:t>
            </a:r>
          </a:p>
          <a:p>
            <a:pPr marL="342900" indent="-342900">
              <a:buFont typeface="Arial" panose="020B0604020202020204" pitchFamily="34" charset="0"/>
              <a:buChar char="•"/>
            </a:pPr>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They may have had to “live and serve in separate communities, [but] they [were] more involved . . .in the day-to-day lives of their parishioners.” </a:t>
            </a:r>
          </a:p>
          <a:p>
            <a:pPr marL="342900" indent="-342900">
              <a:buFont typeface="Arial" panose="020B0604020202020204" pitchFamily="34" charset="0"/>
              <a:buChar char="•"/>
            </a:pPr>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Each pastor took care of his and her assigned charge.</a:t>
            </a:r>
          </a:p>
          <a:p>
            <a:pPr marL="342900" indent="-342900">
              <a:buFont typeface="Arial" panose="020B0604020202020204" pitchFamily="34" charset="0"/>
              <a:buChar char="•"/>
            </a:pPr>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Yet the “parish leaders cultivated the idea that each . . .is a pastor to the entire parish” where they use their “special abilities.”</a:t>
            </a:r>
            <a:endParaRPr lang="en-US" sz="20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64512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CC3D4805-2DC5-4B1C-8FF7-6273F588471B}"/>
              </a:ext>
            </a:extLst>
          </p:cNvPr>
          <p:cNvPicPr>
            <a:picLocks noChangeAspect="1"/>
          </p:cNvPicPr>
          <p:nvPr/>
        </p:nvPicPr>
        <p:blipFill>
          <a:blip r:embed="rId2"/>
          <a:stretch>
            <a:fillRect/>
          </a:stretch>
        </p:blipFill>
        <p:spPr>
          <a:xfrm>
            <a:off x="5310854" y="968121"/>
            <a:ext cx="6493984" cy="5540739"/>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9B38C9CC-3EBA-44D4-9C9B-E872E114F74B}"/>
              </a:ext>
            </a:extLst>
          </p:cNvPr>
          <p:cNvSpPr txBox="1"/>
          <p:nvPr/>
        </p:nvSpPr>
        <p:spPr>
          <a:xfrm>
            <a:off x="4923692" y="0"/>
            <a:ext cx="7268308" cy="43088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200" b="1" dirty="0">
                <a:latin typeface="Arial" panose="020B0604020202020204" pitchFamily="34" charset="0"/>
                <a:cs typeface="Arial" panose="020B0604020202020204" pitchFamily="34" charset="0"/>
              </a:rPr>
              <a:t>Mary put her heart and soul into everything she did</a:t>
            </a:r>
          </a:p>
        </p:txBody>
      </p:sp>
      <p:sp>
        <p:nvSpPr>
          <p:cNvPr id="8" name="TextBox 7">
            <a:extLst>
              <a:ext uri="{FF2B5EF4-FFF2-40B4-BE49-F238E27FC236}">
                <a16:creationId xmlns:a16="http://schemas.microsoft.com/office/drawing/2014/main" id="{57912E79-49D9-4F02-9B3B-A628BE8A72B9}"/>
              </a:ext>
            </a:extLst>
          </p:cNvPr>
          <p:cNvSpPr txBox="1"/>
          <p:nvPr/>
        </p:nvSpPr>
        <p:spPr>
          <a:xfrm>
            <a:off x="1746076" y="215443"/>
            <a:ext cx="2799471"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a:latin typeface="Arial" panose="020B0604020202020204" pitchFamily="34" charset="0"/>
                <a:cs typeface="Arial" panose="020B0604020202020204" pitchFamily="34" charset="0"/>
              </a:rPr>
              <a:t>Mary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already learned </a:t>
            </a:r>
          </a:p>
          <a:p>
            <a:pPr algn="ctr"/>
            <a:r>
              <a:rPr lang="en-US" b="1" dirty="0">
                <a:latin typeface="Arial" panose="020B0604020202020204" pitchFamily="34" charset="0"/>
                <a:cs typeface="Arial" panose="020B0604020202020204" pitchFamily="34" charset="0"/>
              </a:rPr>
              <a:t>she could make </a:t>
            </a:r>
          </a:p>
          <a:p>
            <a:pPr algn="ctr"/>
            <a:r>
              <a:rPr lang="en-US" b="1" dirty="0">
                <a:latin typeface="Arial" panose="020B0604020202020204" pitchFamily="34" charset="0"/>
                <a:cs typeface="Arial" panose="020B0604020202020204" pitchFamily="34" charset="0"/>
              </a:rPr>
              <a:t>her own </a:t>
            </a:r>
          </a:p>
          <a:p>
            <a:pPr algn="ctr"/>
            <a:r>
              <a:rPr lang="en-US" b="1" dirty="0">
                <a:latin typeface="Arial" panose="020B0604020202020204" pitchFamily="34" charset="0"/>
                <a:cs typeface="Arial" panose="020B0604020202020204" pitchFamily="34" charset="0"/>
              </a:rPr>
              <a:t>incomparable contribution, </a:t>
            </a:r>
          </a:p>
          <a:p>
            <a:pPr algn="ctr"/>
            <a:r>
              <a:rPr lang="en-US" b="1" dirty="0">
                <a:latin typeface="Arial" panose="020B0604020202020204" pitchFamily="34" charset="0"/>
                <a:cs typeface="Arial" panose="020B0604020202020204" pitchFamily="34" charset="0"/>
              </a:rPr>
              <a:t>one issue at a time. </a:t>
            </a:r>
          </a:p>
        </p:txBody>
      </p:sp>
      <p:sp>
        <p:nvSpPr>
          <p:cNvPr id="9" name="TextBox 8">
            <a:extLst>
              <a:ext uri="{FF2B5EF4-FFF2-40B4-BE49-F238E27FC236}">
                <a16:creationId xmlns:a16="http://schemas.microsoft.com/office/drawing/2014/main" id="{EA49A136-E6A4-4712-B1B8-0C5C0A6F1C69}"/>
              </a:ext>
            </a:extLst>
          </p:cNvPr>
          <p:cNvSpPr txBox="1"/>
          <p:nvPr/>
        </p:nvSpPr>
        <p:spPr>
          <a:xfrm>
            <a:off x="1746076" y="2626074"/>
            <a:ext cx="2799471" cy="39703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a:latin typeface="Arial" panose="020B0604020202020204" pitchFamily="34" charset="0"/>
                <a:cs typeface="Arial" panose="020B0604020202020204" pitchFamily="34" charset="0"/>
              </a:rPr>
              <a:t>When Reverend Mary took her stance </a:t>
            </a:r>
          </a:p>
          <a:p>
            <a:pPr algn="ctr"/>
            <a:r>
              <a:rPr lang="en-US" b="1" dirty="0">
                <a:latin typeface="Arial" panose="020B0604020202020204" pitchFamily="34" charset="0"/>
                <a:cs typeface="Arial" panose="020B0604020202020204" pitchFamily="34" charset="0"/>
              </a:rPr>
              <a:t>in the pulpit, </a:t>
            </a:r>
          </a:p>
          <a:p>
            <a:pPr algn="ctr"/>
            <a:r>
              <a:rPr lang="en-US" b="1" dirty="0">
                <a:latin typeface="Arial" panose="020B0604020202020204" pitchFamily="34" charset="0"/>
                <a:cs typeface="Arial" panose="020B0604020202020204" pitchFamily="34" charset="0"/>
              </a:rPr>
              <a:t>she exhibited confidence, intelligence, </a:t>
            </a:r>
          </a:p>
          <a:p>
            <a:pPr algn="ctr"/>
            <a:r>
              <a:rPr lang="en-US" b="1" dirty="0">
                <a:latin typeface="Arial" panose="020B0604020202020204" pitchFamily="34" charset="0"/>
                <a:cs typeface="Arial" panose="020B0604020202020204" pitchFamily="34" charset="0"/>
              </a:rPr>
              <a:t>and a will </a:t>
            </a:r>
          </a:p>
          <a:p>
            <a:pPr algn="ctr"/>
            <a:r>
              <a:rPr lang="en-US" b="1" dirty="0">
                <a:latin typeface="Arial" panose="020B0604020202020204" pitchFamily="34" charset="0"/>
                <a:cs typeface="Arial" panose="020B0604020202020204" pitchFamily="34" charset="0"/>
              </a:rPr>
              <a:t>for the congregation </a:t>
            </a:r>
          </a:p>
          <a:p>
            <a:pPr algn="ctr"/>
            <a:r>
              <a:rPr lang="en-US" b="1" dirty="0">
                <a:latin typeface="Arial" panose="020B0604020202020204" pitchFamily="34" charset="0"/>
                <a:cs typeface="Arial" panose="020B0604020202020204" pitchFamily="34" charset="0"/>
              </a:rPr>
              <a:t>to have a deeper understanding </a:t>
            </a:r>
          </a:p>
          <a:p>
            <a:pPr algn="ctr"/>
            <a:r>
              <a:rPr lang="en-US" b="1" dirty="0">
                <a:latin typeface="Arial" panose="020B0604020202020204" pitchFamily="34" charset="0"/>
                <a:cs typeface="Arial" panose="020B0604020202020204" pitchFamily="34" charset="0"/>
              </a:rPr>
              <a:t>of their designed purpose </a:t>
            </a:r>
          </a:p>
          <a:p>
            <a:pPr algn="ctr"/>
            <a:r>
              <a:rPr lang="en-US" b="1" dirty="0">
                <a:latin typeface="Arial" panose="020B0604020202020204" pitchFamily="34" charset="0"/>
                <a:cs typeface="Arial" panose="020B0604020202020204" pitchFamily="34" charset="0"/>
              </a:rPr>
              <a:t>even if she had to stand on tiptoes to do so. </a:t>
            </a:r>
          </a:p>
        </p:txBody>
      </p:sp>
    </p:spTree>
    <p:extLst>
      <p:ext uri="{BB962C8B-B14F-4D97-AF65-F5344CB8AC3E}">
        <p14:creationId xmlns:p14="http://schemas.microsoft.com/office/powerpoint/2010/main" val="3815605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0A3E54-44CC-43CD-A64C-E2C955A1761C}"/>
              </a:ext>
            </a:extLst>
          </p:cNvPr>
          <p:cNvSpPr txBox="1"/>
          <p:nvPr/>
        </p:nvSpPr>
        <p:spPr>
          <a:xfrm>
            <a:off x="1716258" y="295422"/>
            <a:ext cx="5992837"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Mary often faced bias about her gender </a:t>
            </a:r>
          </a:p>
        </p:txBody>
      </p:sp>
      <p:sp>
        <p:nvSpPr>
          <p:cNvPr id="3" name="TextBox 2">
            <a:extLst>
              <a:ext uri="{FF2B5EF4-FFF2-40B4-BE49-F238E27FC236}">
                <a16:creationId xmlns:a16="http://schemas.microsoft.com/office/drawing/2014/main" id="{329ED550-D420-468D-B30F-9CB192BB2464}"/>
              </a:ext>
            </a:extLst>
          </p:cNvPr>
          <p:cNvSpPr txBox="1"/>
          <p:nvPr/>
        </p:nvSpPr>
        <p:spPr>
          <a:xfrm>
            <a:off x="2433711" y="5315568"/>
            <a:ext cx="8145193" cy="461665"/>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97248F78-B15E-4447-B3AF-CF2B36B69CF6}"/>
              </a:ext>
            </a:extLst>
          </p:cNvPr>
          <p:cNvSpPr txBox="1"/>
          <p:nvPr/>
        </p:nvSpPr>
        <p:spPr>
          <a:xfrm>
            <a:off x="1716258" y="1711519"/>
            <a:ext cx="10241280" cy="3416320"/>
          </a:xfrm>
          <a:prstGeom prst="rect">
            <a:avLst/>
          </a:prstGeom>
          <a:noFill/>
        </p:spPr>
        <p:txBody>
          <a:bodyPr wrap="square" rtlCol="0">
            <a:spAutoFit/>
          </a:bodyPr>
          <a:lstStyle/>
          <a:p>
            <a:pPr marL="285750" indent="-285750">
              <a:buFont typeface="Wingdings" panose="05000000000000000000" pitchFamily="2" charset="2"/>
              <a:buChar char="§"/>
            </a:pPr>
            <a:r>
              <a:rPr lang="en-US" sz="2400" b="1" dirty="0">
                <a:latin typeface="Arial" panose="020B0604020202020204" pitchFamily="34" charset="0"/>
                <a:cs typeface="Arial" panose="020B0604020202020204" pitchFamily="34" charset="0"/>
              </a:rPr>
              <a:t>She was criticized for not being married. </a:t>
            </a:r>
          </a:p>
          <a:p>
            <a:pPr marL="285750" indent="-285750">
              <a:buFont typeface="Wingdings" panose="05000000000000000000" pitchFamily="2" charset="2"/>
              <a:buChar char="§"/>
            </a:pPr>
            <a:r>
              <a:rPr lang="en-US" sz="2400" b="1" dirty="0">
                <a:latin typeface="Arial" panose="020B0604020202020204" pitchFamily="34" charset="0"/>
                <a:cs typeface="Arial" panose="020B0604020202020204" pitchFamily="34" charset="0"/>
              </a:rPr>
              <a:t>She explained to those who criticized her mission that she was not married, and that 	for every 100 men, there was 106 women.  With her usual wry sense of humor, she asked them how they expected her go home and ask her husband a spiritual question.  “Are you suggesting polygamy?” </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She avoided marriage because she knew the argument would be that she would not have time to serve the church and her husband and family.</a:t>
            </a:r>
          </a:p>
        </p:txBody>
      </p:sp>
    </p:spTree>
    <p:extLst>
      <p:ext uri="{BB962C8B-B14F-4D97-AF65-F5344CB8AC3E}">
        <p14:creationId xmlns:p14="http://schemas.microsoft.com/office/powerpoint/2010/main" val="727518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D017F-EA59-4E63-8C7A-583105D4F81B}"/>
              </a:ext>
            </a:extLst>
          </p:cNvPr>
          <p:cNvSpPr>
            <a:spLocks noGrp="1"/>
          </p:cNvSpPr>
          <p:nvPr>
            <p:ph idx="1"/>
          </p:nvPr>
        </p:nvSpPr>
        <p:spPr>
          <a:xfrm>
            <a:off x="6096000" y="4839285"/>
            <a:ext cx="5223947" cy="1184255"/>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US" b="1" i="1" dirty="0">
                <a:solidFill>
                  <a:schemeClr val="accent2">
                    <a:lumMod val="50000"/>
                  </a:schemeClr>
                </a:solidFill>
                <a:latin typeface="Arial" panose="020B0604020202020204" pitchFamily="34" charset="0"/>
                <a:cs typeface="Arial" panose="020B0604020202020204" pitchFamily="34" charset="0"/>
              </a:rPr>
              <a:t>She recalled “startling her first-grade teacher by announcing that she was going to school to become a Methodist minister.”</a:t>
            </a:r>
            <a:endParaRPr lang="en-US" dirty="0"/>
          </a:p>
        </p:txBody>
      </p:sp>
      <p:pic>
        <p:nvPicPr>
          <p:cNvPr id="4" name="Picture 3">
            <a:extLst>
              <a:ext uri="{FF2B5EF4-FFF2-40B4-BE49-F238E27FC236}">
                <a16:creationId xmlns:a16="http://schemas.microsoft.com/office/drawing/2014/main" id="{D42E6D90-A649-4F4D-9136-F639BB8F2C8A}"/>
              </a:ext>
            </a:extLst>
          </p:cNvPr>
          <p:cNvPicPr>
            <a:picLocks noChangeAspect="1"/>
          </p:cNvPicPr>
          <p:nvPr/>
        </p:nvPicPr>
        <p:blipFill rotWithShape="1">
          <a:blip r:embed="rId2"/>
          <a:srcRect l="20951" t="31792" r="69087" b="41055"/>
          <a:stretch/>
        </p:blipFill>
        <p:spPr>
          <a:xfrm>
            <a:off x="3033915" y="1598613"/>
            <a:ext cx="2232838" cy="45641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BC637454-9BBA-4A46-B196-8AF43EA104FA}"/>
              </a:ext>
            </a:extLst>
          </p:cNvPr>
          <p:cNvSpPr txBox="1"/>
          <p:nvPr/>
        </p:nvSpPr>
        <p:spPr>
          <a:xfrm>
            <a:off x="5810468" y="1437273"/>
            <a:ext cx="6002304"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i="1" dirty="0">
                <a:latin typeface="Arial" panose="020B0604020202020204" pitchFamily="34" charset="0"/>
                <a:cs typeface="Arial" panose="020B0604020202020204" pitchFamily="34" charset="0"/>
              </a:rPr>
              <a:t>“Almost as if John and Charles Wesley, </a:t>
            </a:r>
          </a:p>
          <a:p>
            <a:pPr algn="ctr"/>
            <a:r>
              <a:rPr lang="en-US" sz="2400" b="1" i="1" dirty="0">
                <a:latin typeface="Arial" panose="020B0604020202020204" pitchFamily="34" charset="0"/>
                <a:cs typeface="Arial" panose="020B0604020202020204" pitchFamily="34" charset="0"/>
              </a:rPr>
              <a:t>the founders of Methodism, </a:t>
            </a:r>
          </a:p>
          <a:p>
            <a:pPr algn="ctr"/>
            <a:r>
              <a:rPr lang="en-US" sz="2400" b="1" i="1" dirty="0">
                <a:latin typeface="Arial" panose="020B0604020202020204" pitchFamily="34" charset="0"/>
                <a:cs typeface="Arial" panose="020B0604020202020204" pitchFamily="34" charset="0"/>
              </a:rPr>
              <a:t>could foresee one hundred plus years into the future and hand-pick her </a:t>
            </a:r>
          </a:p>
          <a:p>
            <a:pPr algn="ctr"/>
            <a:r>
              <a:rPr lang="en-US" sz="2400" b="1" i="1" dirty="0">
                <a:latin typeface="Arial" panose="020B0604020202020204" pitchFamily="34" charset="0"/>
                <a:cs typeface="Arial" panose="020B0604020202020204" pitchFamily="34" charset="0"/>
              </a:rPr>
              <a:t>from her family tree of ministers, </a:t>
            </a:r>
          </a:p>
          <a:p>
            <a:pPr algn="ctr"/>
            <a:r>
              <a:rPr lang="en-US" sz="2400" b="1" i="1" dirty="0">
                <a:latin typeface="Arial" panose="020B0604020202020204" pitchFamily="34" charset="0"/>
                <a:cs typeface="Arial" panose="020B0604020202020204" pitchFamily="34" charset="0"/>
              </a:rPr>
              <a:t>Mary </a:t>
            </a:r>
            <a:r>
              <a:rPr lang="en-US" sz="2400" b="1" i="1" dirty="0" err="1">
                <a:latin typeface="Arial" panose="020B0604020202020204" pitchFamily="34" charset="0"/>
                <a:cs typeface="Arial" panose="020B0604020202020204" pitchFamily="34" charset="0"/>
              </a:rPr>
              <a:t>MacNicholl</a:t>
            </a:r>
            <a:r>
              <a:rPr lang="en-US" sz="2400" b="1" i="1" dirty="0">
                <a:latin typeface="Arial" panose="020B0604020202020204" pitchFamily="34" charset="0"/>
                <a:cs typeface="Arial" panose="020B0604020202020204" pitchFamily="34" charset="0"/>
              </a:rPr>
              <a:t> felt an early call </a:t>
            </a:r>
          </a:p>
          <a:p>
            <a:pPr algn="ctr"/>
            <a:r>
              <a:rPr lang="en-US" sz="2400" b="1" i="1" dirty="0">
                <a:latin typeface="Arial" panose="020B0604020202020204" pitchFamily="34" charset="0"/>
                <a:cs typeface="Arial" panose="020B0604020202020204" pitchFamily="34" charset="0"/>
              </a:rPr>
              <a:t>to preach.”</a:t>
            </a:r>
          </a:p>
        </p:txBody>
      </p:sp>
      <p:sp>
        <p:nvSpPr>
          <p:cNvPr id="6" name="TextBox 5">
            <a:extLst>
              <a:ext uri="{FF2B5EF4-FFF2-40B4-BE49-F238E27FC236}">
                <a16:creationId xmlns:a16="http://schemas.microsoft.com/office/drawing/2014/main" id="{ED8553C1-BC95-45BE-96DD-DA28892F88D4}"/>
              </a:ext>
            </a:extLst>
          </p:cNvPr>
          <p:cNvSpPr txBox="1"/>
          <p:nvPr/>
        </p:nvSpPr>
        <p:spPr>
          <a:xfrm>
            <a:off x="2561077" y="328621"/>
            <a:ext cx="3381153"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b="1" dirty="0">
                <a:latin typeface="Arial" panose="020B0604020202020204" pitchFamily="34" charset="0"/>
                <a:cs typeface="Arial" panose="020B0604020202020204" pitchFamily="34" charset="0"/>
              </a:rPr>
              <a:t>Mary </a:t>
            </a:r>
            <a:r>
              <a:rPr lang="en-US" sz="2800" b="1" dirty="0" err="1">
                <a:latin typeface="Arial" panose="020B0604020202020204" pitchFamily="34" charset="0"/>
                <a:cs typeface="Arial" panose="020B0604020202020204" pitchFamily="34" charset="0"/>
              </a:rPr>
              <a:t>MacNicholl</a:t>
            </a:r>
            <a:r>
              <a:rPr lang="en-US" sz="2800" b="1" dirty="0">
                <a:latin typeface="Arial" panose="020B0604020202020204" pitchFamily="34" charset="0"/>
                <a:cs typeface="Arial" panose="020B0604020202020204" pitchFamily="34" charset="0"/>
              </a:rPr>
              <a:t> ~1920</a:t>
            </a:r>
          </a:p>
        </p:txBody>
      </p:sp>
      <p:sp>
        <p:nvSpPr>
          <p:cNvPr id="9" name="TextBox 8">
            <a:extLst>
              <a:ext uri="{FF2B5EF4-FFF2-40B4-BE49-F238E27FC236}">
                <a16:creationId xmlns:a16="http://schemas.microsoft.com/office/drawing/2014/main" id="{C293533C-3F41-4D23-AF33-E3C1A82D6DAF}"/>
              </a:ext>
            </a:extLst>
          </p:cNvPr>
          <p:cNvSpPr txBox="1"/>
          <p:nvPr/>
        </p:nvSpPr>
        <p:spPr>
          <a:xfrm>
            <a:off x="9569303" y="6316767"/>
            <a:ext cx="2243469"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from Trinity UMC, Merchantville, NJ</a:t>
            </a:r>
          </a:p>
        </p:txBody>
      </p:sp>
    </p:spTree>
    <p:extLst>
      <p:ext uri="{BB962C8B-B14F-4D97-AF65-F5344CB8AC3E}">
        <p14:creationId xmlns:p14="http://schemas.microsoft.com/office/powerpoint/2010/main" val="1507899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11778A-8C5E-4385-A534-870475DFEA97}"/>
              </a:ext>
            </a:extLst>
          </p:cNvPr>
          <p:cNvSpPr txBox="1"/>
          <p:nvPr/>
        </p:nvSpPr>
        <p:spPr>
          <a:xfrm>
            <a:off x="4454769" y="2472177"/>
            <a:ext cx="7737231" cy="480131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  One of them, Doug Norris, Pastor of Milaca, Santiago, and 			Fellowship (</a:t>
            </a:r>
            <a:r>
              <a:rPr lang="en-US" b="1" dirty="0" err="1">
                <a:latin typeface="Arial" panose="020B0604020202020204" pitchFamily="34" charset="0"/>
                <a:cs typeface="Arial" panose="020B0604020202020204" pitchFamily="34" charset="0"/>
              </a:rPr>
              <a:t>Glendorado</a:t>
            </a:r>
            <a:r>
              <a:rPr lang="en-US" b="1" dirty="0">
                <a:latin typeface="Arial" panose="020B0604020202020204" pitchFamily="34" charset="0"/>
                <a:cs typeface="Arial" panose="020B0604020202020204" pitchFamily="34" charset="0"/>
              </a:rPr>
              <a:t>-Estes Brook), argued that most 	churches denied women the pulpit for too long.   In a sermon 	entitled,  “Are women fit to be ordained?”  he spoke, he 	admitted: </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He was proud that Minnesota, unlike most states, had allowed women to take their places in their pulpits.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From the time of Wesley, women had to climb a long, up-hill battle to get where they were.</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“Mary was classic!  She wore a black dress in the winter, a gray dress in the summer, rimless glasses, her hair in a pug, and a hat.  With the Bible under one arm, and the Methodist Book of Discipline under the other, those rural Minnesota Methodists didn't know what hit them!”</a:t>
            </a:r>
          </a:p>
          <a:p>
            <a:r>
              <a:rPr lang="en-US" b="1" dirty="0">
                <a:latin typeface="Arial" panose="020B0604020202020204" pitchFamily="34" charset="0"/>
                <a:cs typeface="Arial" panose="020B0604020202020204" pitchFamily="34" charset="0"/>
              </a:rPr>
              <a:t>												http://www.dougnorris.com/SermonPost08/9-23-12.html</a:t>
            </a:r>
          </a:p>
          <a:p>
            <a:endParaRPr lang="en-US" dirty="0"/>
          </a:p>
        </p:txBody>
      </p:sp>
      <p:sp>
        <p:nvSpPr>
          <p:cNvPr id="2" name="Rectangle 1">
            <a:extLst>
              <a:ext uri="{FF2B5EF4-FFF2-40B4-BE49-F238E27FC236}">
                <a16:creationId xmlns:a16="http://schemas.microsoft.com/office/drawing/2014/main" id="{1145DCD3-1502-44D8-B587-D4021DC7A902}"/>
              </a:ext>
            </a:extLst>
          </p:cNvPr>
          <p:cNvSpPr/>
          <p:nvPr/>
        </p:nvSpPr>
        <p:spPr>
          <a:xfrm>
            <a:off x="2579077" y="196563"/>
            <a:ext cx="8206154" cy="830997"/>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Yet, the parish pastors worked hard to build each other up</a:t>
            </a:r>
            <a:endParaRPr lang="en-US" b="1" dirty="0"/>
          </a:p>
        </p:txBody>
      </p:sp>
      <p:pic>
        <p:nvPicPr>
          <p:cNvPr id="5" name="Picture 4">
            <a:extLst>
              <a:ext uri="{FF2B5EF4-FFF2-40B4-BE49-F238E27FC236}">
                <a16:creationId xmlns:a16="http://schemas.microsoft.com/office/drawing/2014/main" id="{4B446743-91B4-4BE7-B2BC-F6443B957672}"/>
              </a:ext>
            </a:extLst>
          </p:cNvPr>
          <p:cNvPicPr>
            <a:picLocks noChangeAspect="1"/>
          </p:cNvPicPr>
          <p:nvPr/>
        </p:nvPicPr>
        <p:blipFill>
          <a:blip r:embed="rId2"/>
          <a:stretch>
            <a:fillRect/>
          </a:stretch>
        </p:blipFill>
        <p:spPr>
          <a:xfrm>
            <a:off x="158461" y="1223889"/>
            <a:ext cx="4296308" cy="2940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09025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12B84-AE6A-43F5-B387-CEF55C46B57B}"/>
              </a:ext>
            </a:extLst>
          </p:cNvPr>
          <p:cNvPicPr>
            <a:picLocks noChangeAspect="1"/>
          </p:cNvPicPr>
          <p:nvPr/>
        </p:nvPicPr>
        <p:blipFill rotWithShape="1">
          <a:blip r:embed="rId2"/>
          <a:srcRect l="6617" t="6000" r="7546" b="6610"/>
          <a:stretch/>
        </p:blipFill>
        <p:spPr>
          <a:xfrm>
            <a:off x="1873847" y="1406770"/>
            <a:ext cx="4501663" cy="4712677"/>
          </a:xfrm>
          <a:prstGeom prst="rect">
            <a:avLst/>
          </a:prstGeom>
          <a:ln w="889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0AACE5EF-F432-44A4-92B4-97B201A6EE34}"/>
              </a:ext>
            </a:extLst>
          </p:cNvPr>
          <p:cNvSpPr txBox="1"/>
          <p:nvPr/>
        </p:nvSpPr>
        <p:spPr>
          <a:xfrm>
            <a:off x="7321735" y="1524731"/>
            <a:ext cx="4124678" cy="470898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a:latin typeface="Arial" panose="020B0604020202020204" pitchFamily="34" charset="0"/>
                <a:cs typeface="Arial" panose="020B0604020202020204" pitchFamily="34" charset="0"/>
              </a:rPr>
              <a:t>Reverend Mary </a:t>
            </a:r>
            <a:r>
              <a:rPr lang="en-US" sz="2000" b="1" dirty="0" err="1">
                <a:latin typeface="Arial" panose="020B0604020202020204" pitchFamily="34" charset="0"/>
                <a:cs typeface="Arial" panose="020B0604020202020204" pitchFamily="34" charset="0"/>
              </a:rPr>
              <a:t>MacNicholl</a:t>
            </a:r>
            <a:r>
              <a:rPr lang="en-US" sz="2000" b="1" dirty="0">
                <a:latin typeface="Arial" panose="020B0604020202020204" pitchFamily="34" charset="0"/>
                <a:cs typeface="Arial" panose="020B0604020202020204" pitchFamily="34" charset="0"/>
              </a:rPr>
              <a:t> wrote in her 1963 Ministerial Report that after the Clearwater board finalized their financial statement, funds were released for improvements.  Eave troughs were installed, a well was dug, bathrooms were built, faucets with hot and cold water were plumbed into the building, new cement steps were poured, and wrought iron railings were mounted making “the old church far more adequate for present-day church activities.”</a:t>
            </a:r>
          </a:p>
        </p:txBody>
      </p:sp>
      <p:sp>
        <p:nvSpPr>
          <p:cNvPr id="4" name="TextBox 3">
            <a:extLst>
              <a:ext uri="{FF2B5EF4-FFF2-40B4-BE49-F238E27FC236}">
                <a16:creationId xmlns:a16="http://schemas.microsoft.com/office/drawing/2014/main" id="{746A3C7B-89A6-4575-9303-624CDDE349E5}"/>
              </a:ext>
            </a:extLst>
          </p:cNvPr>
          <p:cNvSpPr txBox="1"/>
          <p:nvPr/>
        </p:nvSpPr>
        <p:spPr>
          <a:xfrm>
            <a:off x="2293034" y="225083"/>
            <a:ext cx="883451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Stewardship was important to Miss </a:t>
            </a:r>
            <a:r>
              <a:rPr lang="en-US" sz="2400" b="1" dirty="0" err="1">
                <a:latin typeface="Arial" panose="020B0604020202020204" pitchFamily="34" charset="0"/>
                <a:cs typeface="Arial" panose="020B0604020202020204" pitchFamily="34" charset="0"/>
              </a:rPr>
              <a:t>MacNicholl</a:t>
            </a:r>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58C4E3D-BE5C-46A7-A49B-8936EC84C14A}"/>
              </a:ext>
            </a:extLst>
          </p:cNvPr>
          <p:cNvSpPr txBox="1"/>
          <p:nvPr/>
        </p:nvSpPr>
        <p:spPr>
          <a:xfrm>
            <a:off x="1730326" y="6233712"/>
            <a:ext cx="4687386" cy="646331"/>
          </a:xfrm>
          <a:prstGeom prst="rect">
            <a:avLst/>
          </a:prstGeom>
          <a:noFill/>
        </p:spPr>
        <p:txBody>
          <a:bodyPr wrap="square" rtlCol="0">
            <a:spAutoFit/>
          </a:bodyPr>
          <a:lstStyle/>
          <a:p>
            <a:pPr algn="ctr"/>
            <a:r>
              <a:rPr lang="en-US" dirty="0"/>
              <a:t>Clearwater United Methodist Church--1857</a:t>
            </a:r>
          </a:p>
        </p:txBody>
      </p:sp>
    </p:spTree>
    <p:extLst>
      <p:ext uri="{BB962C8B-B14F-4D97-AF65-F5344CB8AC3E}">
        <p14:creationId xmlns:p14="http://schemas.microsoft.com/office/powerpoint/2010/main" val="1119618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65" name="Rectangle 58">
            <a:extLst>
              <a:ext uri="{FF2B5EF4-FFF2-40B4-BE49-F238E27FC236}">
                <a16:creationId xmlns:a16="http://schemas.microsoft.com/office/drawing/2014/main" id="{B5D27D0B-B236-43E0-84ED-24198D786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9EEC37-A70E-46DD-81CB-E175EF858ADF}"/>
              </a:ext>
            </a:extLst>
          </p:cNvPr>
          <p:cNvSpPr>
            <a:spLocks noGrp="1"/>
          </p:cNvSpPr>
          <p:nvPr>
            <p:ph type="title"/>
          </p:nvPr>
        </p:nvSpPr>
        <p:spPr>
          <a:xfrm>
            <a:off x="649224" y="645106"/>
            <a:ext cx="5122652" cy="817934"/>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lnSpc>
                <a:spcPct val="90000"/>
              </a:lnSpc>
            </a:pPr>
            <a:r>
              <a:rPr lang="en-US" sz="2800" b="1" dirty="0">
                <a:solidFill>
                  <a:schemeClr val="tx1"/>
                </a:solidFill>
              </a:rPr>
              <a:t>1964 Clearwater Methodist Confirmation Class</a:t>
            </a:r>
          </a:p>
        </p:txBody>
      </p:sp>
      <p:sp>
        <p:nvSpPr>
          <p:cNvPr id="66" name="Rectangle 60">
            <a:extLst>
              <a:ext uri="{FF2B5EF4-FFF2-40B4-BE49-F238E27FC236}">
                <a16:creationId xmlns:a16="http://schemas.microsoft.com/office/drawing/2014/main" id="{AC47E887-C87E-4D8A-9840-6D0718819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Content Placeholder 9">
            <a:extLst>
              <a:ext uri="{FF2B5EF4-FFF2-40B4-BE49-F238E27FC236}">
                <a16:creationId xmlns:a16="http://schemas.microsoft.com/office/drawing/2014/main" id="{922B316A-3A73-45B6-993D-ADC542886B15}"/>
              </a:ext>
            </a:extLst>
          </p:cNvPr>
          <p:cNvSpPr>
            <a:spLocks noGrp="1"/>
          </p:cNvSpPr>
          <p:nvPr>
            <p:ph idx="1"/>
          </p:nvPr>
        </p:nvSpPr>
        <p:spPr>
          <a:xfrm>
            <a:off x="587981" y="2092184"/>
            <a:ext cx="5245138" cy="1636542"/>
          </a:xfrm>
        </p:spPr>
        <p:style>
          <a:lnRef idx="1">
            <a:schemeClr val="accent2"/>
          </a:lnRef>
          <a:fillRef idx="2">
            <a:schemeClr val="accent2"/>
          </a:fillRef>
          <a:effectRef idx="1">
            <a:schemeClr val="accent2"/>
          </a:effectRef>
          <a:fontRef idx="minor">
            <a:schemeClr val="dk1"/>
          </a:fontRef>
        </p:style>
        <p:txBody>
          <a:bodyPr>
            <a:normAutofit/>
          </a:bodyPr>
          <a:lstStyle/>
          <a:p>
            <a:r>
              <a:rPr lang="en-US" b="1" dirty="0">
                <a:latin typeface="Arial" panose="020B0604020202020204" pitchFamily="34" charset="0"/>
                <a:cs typeface="Arial" panose="020B0604020202020204" pitchFamily="34" charset="0"/>
              </a:rPr>
              <a:t>“Report of Pastor” for the period between June 1, 1963 to December 31, 1963, Reverend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wrote that during her “pastorate the spiritual life of the Church has been nourished . . .”</a:t>
            </a:r>
          </a:p>
        </p:txBody>
      </p:sp>
      <p:pic>
        <p:nvPicPr>
          <p:cNvPr id="8" name="Content Placeholder 4">
            <a:extLst>
              <a:ext uri="{FF2B5EF4-FFF2-40B4-BE49-F238E27FC236}">
                <a16:creationId xmlns:a16="http://schemas.microsoft.com/office/drawing/2014/main" id="{54B4B606-739F-4221-A0E2-3AA7196C0521}"/>
              </a:ext>
            </a:extLst>
          </p:cNvPr>
          <p:cNvPicPr>
            <a:picLocks noChangeAspect="1"/>
          </p:cNvPicPr>
          <p:nvPr/>
        </p:nvPicPr>
        <p:blipFill rotWithShape="1">
          <a:blip r:embed="rId2"/>
          <a:srcRect b="3739"/>
          <a:stretch/>
        </p:blipFill>
        <p:spPr>
          <a:xfrm>
            <a:off x="6091916" y="645106"/>
            <a:ext cx="5451627" cy="5247747"/>
          </a:xfrm>
          <a:prstGeom prst="rect">
            <a:avLst/>
          </a:prstGeom>
        </p:spPr>
      </p:pic>
      <p:sp>
        <p:nvSpPr>
          <p:cNvPr id="67" name="Freeform 12">
            <a:extLst>
              <a:ext uri="{FF2B5EF4-FFF2-40B4-BE49-F238E27FC236}">
                <a16:creationId xmlns:a16="http://schemas.microsoft.com/office/drawing/2014/main" id="{CC5AFBB9-F80F-4FCC-A53E-F9CD83EF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BA2D57-C4F4-4949-B371-4E231B752A67}"/>
              </a:ext>
            </a:extLst>
          </p:cNvPr>
          <p:cNvSpPr txBox="1"/>
          <p:nvPr/>
        </p:nvSpPr>
        <p:spPr>
          <a:xfrm>
            <a:off x="6091916" y="6061223"/>
            <a:ext cx="545162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Left to right: Cindy Frank, Kay </a:t>
            </a:r>
            <a:r>
              <a:rPr lang="en-US" sz="1200" b="1" dirty="0" err="1">
                <a:latin typeface="Arial" panose="020B0604020202020204" pitchFamily="34" charset="0"/>
                <a:cs typeface="Arial" panose="020B0604020202020204" pitchFamily="34" charset="0"/>
              </a:rPr>
              <a:t>Kautio</a:t>
            </a:r>
            <a:r>
              <a:rPr lang="en-US" sz="1200" b="1" dirty="0">
                <a:latin typeface="Arial" panose="020B0604020202020204" pitchFamily="34" charset="0"/>
                <a:cs typeface="Arial" panose="020B0604020202020204" pitchFamily="34" charset="0"/>
              </a:rPr>
              <a:t>, Barb Beech, Mary Lou Adrien</a:t>
            </a:r>
          </a:p>
        </p:txBody>
      </p:sp>
      <p:sp>
        <p:nvSpPr>
          <p:cNvPr id="5" name="TextBox 4">
            <a:extLst>
              <a:ext uri="{FF2B5EF4-FFF2-40B4-BE49-F238E27FC236}">
                <a16:creationId xmlns:a16="http://schemas.microsoft.com/office/drawing/2014/main" id="{2E2692DB-F89F-4124-BC30-DCD9FD9AEF15}"/>
              </a:ext>
            </a:extLst>
          </p:cNvPr>
          <p:cNvSpPr txBox="1"/>
          <p:nvPr/>
        </p:nvSpPr>
        <p:spPr>
          <a:xfrm>
            <a:off x="649224" y="4346917"/>
            <a:ext cx="5183895" cy="923330"/>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Conversation with friend Barb, her brother Jim and sister Sue, and father Bob who is 94 years old and very hard of hearing.</a:t>
            </a:r>
          </a:p>
        </p:txBody>
      </p:sp>
    </p:spTree>
    <p:extLst>
      <p:ext uri="{BB962C8B-B14F-4D97-AF65-F5344CB8AC3E}">
        <p14:creationId xmlns:p14="http://schemas.microsoft.com/office/powerpoint/2010/main" val="2885321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F98939-531A-46BB-AFDC-B7126400AB54}"/>
              </a:ext>
            </a:extLst>
          </p:cNvPr>
          <p:cNvPicPr>
            <a:picLocks noChangeAspect="1"/>
          </p:cNvPicPr>
          <p:nvPr/>
        </p:nvPicPr>
        <p:blipFill>
          <a:blip r:embed="rId2"/>
          <a:stretch>
            <a:fillRect/>
          </a:stretch>
        </p:blipFill>
        <p:spPr>
          <a:xfrm>
            <a:off x="4234231" y="1134493"/>
            <a:ext cx="4178249" cy="54055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09A188D3-4B5B-471B-9AB4-EB159CC92EFD}"/>
              </a:ext>
            </a:extLst>
          </p:cNvPr>
          <p:cNvSpPr txBox="1"/>
          <p:nvPr/>
        </p:nvSpPr>
        <p:spPr>
          <a:xfrm>
            <a:off x="1744394" y="182880"/>
            <a:ext cx="10227211"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Together magazine spotlighted</a:t>
            </a:r>
          </a:p>
          <a:p>
            <a:pPr algn="ctr"/>
            <a:r>
              <a:rPr lang="en-US" sz="2400" b="1" dirty="0">
                <a:latin typeface="Arial" panose="020B0604020202020204" pitchFamily="34" charset="0"/>
                <a:cs typeface="Arial" panose="020B0604020202020204" pitchFamily="34" charset="0"/>
              </a:rPr>
              <a:t> the 9-church Central Minnesota parish activities in October 1964</a:t>
            </a:r>
          </a:p>
        </p:txBody>
      </p:sp>
      <p:sp>
        <p:nvSpPr>
          <p:cNvPr id="2" name="TextBox 1">
            <a:extLst>
              <a:ext uri="{FF2B5EF4-FFF2-40B4-BE49-F238E27FC236}">
                <a16:creationId xmlns:a16="http://schemas.microsoft.com/office/drawing/2014/main" id="{4C069ADB-8E6F-4F5D-9EDE-D447FCD00496}"/>
              </a:ext>
            </a:extLst>
          </p:cNvPr>
          <p:cNvSpPr txBox="1"/>
          <p:nvPr/>
        </p:nvSpPr>
        <p:spPr>
          <a:xfrm>
            <a:off x="8792307" y="5339672"/>
            <a:ext cx="3179298"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United Methodist Conference, Kathy Johnson, Clearwater UMC, and Frank family scrapbook</a:t>
            </a:r>
          </a:p>
        </p:txBody>
      </p:sp>
    </p:spTree>
    <p:extLst>
      <p:ext uri="{BB962C8B-B14F-4D97-AF65-F5344CB8AC3E}">
        <p14:creationId xmlns:p14="http://schemas.microsoft.com/office/powerpoint/2010/main" val="2656565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7690-3528-439F-AC83-1CC22E82F88B}"/>
              </a:ext>
            </a:extLst>
          </p:cNvPr>
          <p:cNvSpPr>
            <a:spLocks noGrp="1"/>
          </p:cNvSpPr>
          <p:nvPr>
            <p:ph type="title"/>
          </p:nvPr>
        </p:nvSpPr>
        <p:spPr>
          <a:xfrm>
            <a:off x="2296748" y="296831"/>
            <a:ext cx="8911687" cy="1033206"/>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US" sz="2800" b="1" dirty="0">
                <a:latin typeface="Arial" panose="020B0604020202020204" pitchFamily="34" charset="0"/>
                <a:cs typeface="Arial" panose="020B0604020202020204" pitchFamily="34" charset="0"/>
              </a:rPr>
              <a:t>1964 Parish Festival in </a:t>
            </a:r>
            <a:r>
              <a:rPr lang="en-US" sz="2800" b="1" dirty="0" err="1">
                <a:latin typeface="Arial" panose="020B0604020202020204" pitchFamily="34" charset="0"/>
                <a:cs typeface="Arial" panose="020B0604020202020204" pitchFamily="34" charset="0"/>
              </a:rPr>
              <a:t>Glendorado</a:t>
            </a:r>
            <a:r>
              <a:rPr lang="en-US" sz="2800" b="1" dirty="0">
                <a:latin typeface="Arial" panose="020B0604020202020204" pitchFamily="34" charset="0"/>
                <a:cs typeface="Arial" panose="020B0604020202020204" pitchFamily="34" charset="0"/>
              </a:rPr>
              <a:t>, Minnesota,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“geo-graphical center” of the 9 churches</a:t>
            </a:r>
          </a:p>
        </p:txBody>
      </p:sp>
      <p:pic>
        <p:nvPicPr>
          <p:cNvPr id="5" name="Content Placeholder 4">
            <a:extLst>
              <a:ext uri="{FF2B5EF4-FFF2-40B4-BE49-F238E27FC236}">
                <a16:creationId xmlns:a16="http://schemas.microsoft.com/office/drawing/2014/main" id="{6E7A2AAB-4562-451D-AFC8-929D1D1D25A0}"/>
              </a:ext>
            </a:extLst>
          </p:cNvPr>
          <p:cNvPicPr>
            <a:picLocks noGrp="1" noChangeAspect="1"/>
          </p:cNvPicPr>
          <p:nvPr>
            <p:ph idx="1"/>
          </p:nvPr>
        </p:nvPicPr>
        <p:blipFill>
          <a:blip r:embed="rId2"/>
          <a:stretch>
            <a:fillRect/>
          </a:stretch>
        </p:blipFill>
        <p:spPr>
          <a:xfrm>
            <a:off x="8040092" y="1739955"/>
            <a:ext cx="3168343" cy="3778250"/>
          </a:xfrm>
        </p:spPr>
      </p:pic>
      <p:pic>
        <p:nvPicPr>
          <p:cNvPr id="7" name="Picture 6">
            <a:extLst>
              <a:ext uri="{FF2B5EF4-FFF2-40B4-BE49-F238E27FC236}">
                <a16:creationId xmlns:a16="http://schemas.microsoft.com/office/drawing/2014/main" id="{78665022-6C7C-40D0-8E4B-63A1404793C0}"/>
              </a:ext>
            </a:extLst>
          </p:cNvPr>
          <p:cNvPicPr>
            <a:picLocks noChangeAspect="1"/>
          </p:cNvPicPr>
          <p:nvPr/>
        </p:nvPicPr>
        <p:blipFill>
          <a:blip r:embed="rId3"/>
          <a:stretch>
            <a:fillRect/>
          </a:stretch>
        </p:blipFill>
        <p:spPr>
          <a:xfrm>
            <a:off x="2263825" y="1738358"/>
            <a:ext cx="4488766" cy="2704482"/>
          </a:xfrm>
          <a:prstGeom prst="rect">
            <a:avLst/>
          </a:prstGeom>
        </p:spPr>
      </p:pic>
      <p:sp>
        <p:nvSpPr>
          <p:cNvPr id="3" name="TextBox 2">
            <a:extLst>
              <a:ext uri="{FF2B5EF4-FFF2-40B4-BE49-F238E27FC236}">
                <a16:creationId xmlns:a16="http://schemas.microsoft.com/office/drawing/2014/main" id="{F3FE0D45-46A1-4E97-AEF5-5C5F0B9E17B5}"/>
              </a:ext>
            </a:extLst>
          </p:cNvPr>
          <p:cNvSpPr txBox="1"/>
          <p:nvPr/>
        </p:nvSpPr>
        <p:spPr>
          <a:xfrm>
            <a:off x="7749472" y="5753687"/>
            <a:ext cx="3924886"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Harold, Becky, and Winnie Frank </a:t>
            </a:r>
          </a:p>
          <a:p>
            <a:pPr algn="ctr"/>
            <a:r>
              <a:rPr lang="en-US" sz="1200" b="1" dirty="0">
                <a:latin typeface="Arial" panose="020B0604020202020204" pitchFamily="34" charset="0"/>
                <a:cs typeface="Arial" panose="020B0604020202020204" pitchFamily="34" charset="0"/>
              </a:rPr>
              <a:t>took communion.  </a:t>
            </a:r>
          </a:p>
        </p:txBody>
      </p:sp>
      <p:sp>
        <p:nvSpPr>
          <p:cNvPr id="4" name="TextBox 3">
            <a:extLst>
              <a:ext uri="{FF2B5EF4-FFF2-40B4-BE49-F238E27FC236}">
                <a16:creationId xmlns:a16="http://schemas.microsoft.com/office/drawing/2014/main" id="{09D73BA2-0AA3-45F3-9B8B-0C6B6CCED44B}"/>
              </a:ext>
            </a:extLst>
          </p:cNvPr>
          <p:cNvSpPr txBox="1"/>
          <p:nvPr/>
        </p:nvSpPr>
        <p:spPr>
          <a:xfrm>
            <a:off x="3268436" y="4620328"/>
            <a:ext cx="3037362"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Jesus blessed the little children. </a:t>
            </a:r>
          </a:p>
          <a:p>
            <a:pPr algn="ctr"/>
            <a:r>
              <a:rPr lang="en-US" sz="1200" b="1" dirty="0">
                <a:latin typeface="Arial" panose="020B0604020202020204" pitchFamily="34" charset="0"/>
                <a:cs typeface="Arial" panose="020B0604020202020204" pitchFamily="34" charset="0"/>
              </a:rPr>
              <a:t>Eight hundred parishioners attend.</a:t>
            </a:r>
          </a:p>
        </p:txBody>
      </p:sp>
    </p:spTree>
    <p:extLst>
      <p:ext uri="{BB962C8B-B14F-4D97-AF65-F5344CB8AC3E}">
        <p14:creationId xmlns:p14="http://schemas.microsoft.com/office/powerpoint/2010/main" val="3631257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F8371B-1E9A-4034-83E4-31313B33F7D2}"/>
              </a:ext>
            </a:extLst>
          </p:cNvPr>
          <p:cNvPicPr>
            <a:picLocks noChangeAspect="1"/>
          </p:cNvPicPr>
          <p:nvPr/>
        </p:nvPicPr>
        <p:blipFill>
          <a:blip r:embed="rId2"/>
          <a:stretch>
            <a:fillRect/>
          </a:stretch>
        </p:blipFill>
        <p:spPr>
          <a:xfrm>
            <a:off x="3365035" y="637675"/>
            <a:ext cx="6830053" cy="5262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EEB30020-7F61-4C6D-96C8-B8A9569CC8BE}"/>
              </a:ext>
            </a:extLst>
          </p:cNvPr>
          <p:cNvSpPr/>
          <p:nvPr/>
        </p:nvSpPr>
        <p:spPr>
          <a:xfrm>
            <a:off x="3866147" y="6068264"/>
            <a:ext cx="6096000" cy="646331"/>
          </a:xfrm>
          <a:prstGeom prst="rect">
            <a:avLst/>
          </a:prstGeom>
        </p:spPr>
        <p:txBody>
          <a:bodyPr>
            <a:spAutoFit/>
          </a:bodyPr>
          <a:lstStyle/>
          <a:p>
            <a:pPr algn="ctr"/>
            <a:r>
              <a:rPr lang="en-US" b="1" dirty="0">
                <a:latin typeface="Arial" panose="020B0604020202020204" pitchFamily="34" charset="0"/>
                <a:cs typeface="Arial" panose="020B0604020202020204" pitchFamily="34" charset="0"/>
              </a:rPr>
              <a:t>The theme is “The heart of Christ is the heart of Minnesota.”</a:t>
            </a:r>
            <a:endParaRPr lang="en-US" dirty="0"/>
          </a:p>
        </p:txBody>
      </p:sp>
    </p:spTree>
    <p:extLst>
      <p:ext uri="{BB962C8B-B14F-4D97-AF65-F5344CB8AC3E}">
        <p14:creationId xmlns:p14="http://schemas.microsoft.com/office/powerpoint/2010/main" val="1283936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12B84-AE6A-43F5-B387-CEF55C46B57B}"/>
              </a:ext>
            </a:extLst>
          </p:cNvPr>
          <p:cNvPicPr>
            <a:picLocks noChangeAspect="1"/>
          </p:cNvPicPr>
          <p:nvPr/>
        </p:nvPicPr>
        <p:blipFill rotWithShape="1">
          <a:blip r:embed="rId2"/>
          <a:srcRect l="6617" t="6000" r="7546" b="6610"/>
          <a:stretch/>
        </p:blipFill>
        <p:spPr>
          <a:xfrm>
            <a:off x="1873847" y="1406770"/>
            <a:ext cx="4501663" cy="4712677"/>
          </a:xfrm>
          <a:prstGeom prst="rect">
            <a:avLst/>
          </a:prstGeom>
          <a:ln w="889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0AACE5EF-F432-44A4-92B4-97B201A6EE34}"/>
              </a:ext>
            </a:extLst>
          </p:cNvPr>
          <p:cNvSpPr txBox="1"/>
          <p:nvPr/>
        </p:nvSpPr>
        <p:spPr>
          <a:xfrm>
            <a:off x="7406141" y="2143710"/>
            <a:ext cx="4124678" cy="397031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Reverend Mary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wrote in her 1963 Ministerial Report that after the Clearwater board finalized their financial statement, funds were released for improvements.  Eave troughs were installed, a well was dug, bathrooms were built, faucets with hot and cold water were plumbed into the building, new cement steps were poured, and wrought iron railings were mounted making “the old church far more adequate for present-day church activities.”</a:t>
            </a:r>
          </a:p>
        </p:txBody>
      </p:sp>
      <p:sp>
        <p:nvSpPr>
          <p:cNvPr id="4" name="TextBox 3">
            <a:extLst>
              <a:ext uri="{FF2B5EF4-FFF2-40B4-BE49-F238E27FC236}">
                <a16:creationId xmlns:a16="http://schemas.microsoft.com/office/drawing/2014/main" id="{746A3C7B-89A6-4575-9303-624CDDE349E5}"/>
              </a:ext>
            </a:extLst>
          </p:cNvPr>
          <p:cNvSpPr txBox="1"/>
          <p:nvPr/>
        </p:nvSpPr>
        <p:spPr>
          <a:xfrm>
            <a:off x="2293034" y="225083"/>
            <a:ext cx="883451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Stewardship was important to Miss </a:t>
            </a:r>
            <a:r>
              <a:rPr lang="en-US" sz="2400" b="1" dirty="0" err="1">
                <a:latin typeface="Arial" panose="020B0604020202020204" pitchFamily="34" charset="0"/>
                <a:cs typeface="Arial" panose="020B0604020202020204" pitchFamily="34" charset="0"/>
              </a:rPr>
              <a:t>MacNicholl</a:t>
            </a:r>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C32B76D-D2D3-46C2-AE03-25ED7B0A274B}"/>
              </a:ext>
            </a:extLst>
          </p:cNvPr>
          <p:cNvSpPr txBox="1"/>
          <p:nvPr/>
        </p:nvSpPr>
        <p:spPr>
          <a:xfrm>
            <a:off x="7540283" y="1125415"/>
            <a:ext cx="3587262"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She saw to it renovations of the old church were made</a:t>
            </a:r>
          </a:p>
        </p:txBody>
      </p:sp>
    </p:spTree>
    <p:extLst>
      <p:ext uri="{BB962C8B-B14F-4D97-AF65-F5344CB8AC3E}">
        <p14:creationId xmlns:p14="http://schemas.microsoft.com/office/powerpoint/2010/main" val="1197043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91665-4A21-46B5-AE71-E6CD06CEE319}"/>
              </a:ext>
            </a:extLst>
          </p:cNvPr>
          <p:cNvPicPr>
            <a:picLocks noChangeAspect="1"/>
          </p:cNvPicPr>
          <p:nvPr/>
        </p:nvPicPr>
        <p:blipFill rotWithShape="1">
          <a:blip r:embed="rId2"/>
          <a:srcRect l="31645" t="30769"/>
          <a:stretch/>
        </p:blipFill>
        <p:spPr>
          <a:xfrm>
            <a:off x="9214339" y="1055077"/>
            <a:ext cx="1693925" cy="4747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B9614479-1212-4B40-BAAC-9B1C5F6A11B4}"/>
              </a:ext>
            </a:extLst>
          </p:cNvPr>
          <p:cNvSpPr txBox="1"/>
          <p:nvPr/>
        </p:nvSpPr>
        <p:spPr>
          <a:xfrm>
            <a:off x="2363372" y="675249"/>
            <a:ext cx="5894363" cy="6035040"/>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CC7EBFE0-722D-4C13-B8B9-D61E00734A1A}"/>
              </a:ext>
            </a:extLst>
          </p:cNvPr>
          <p:cNvSpPr txBox="1"/>
          <p:nvPr/>
        </p:nvSpPr>
        <p:spPr>
          <a:xfrm>
            <a:off x="2841674" y="1055077"/>
            <a:ext cx="5894363" cy="5755422"/>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Helped with development of Sherwood Fish and Wildlife Refuge </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Bishop </a:t>
            </a:r>
            <a:r>
              <a:rPr lang="en-US" sz="1600" b="1" dirty="0" err="1">
                <a:latin typeface="Arial" panose="020B0604020202020204" pitchFamily="34" charset="0"/>
                <a:cs typeface="Arial" panose="020B0604020202020204" pitchFamily="34" charset="0"/>
              </a:rPr>
              <a:t>Nall</a:t>
            </a:r>
            <a:r>
              <a:rPr lang="en-US" sz="1600" b="1" dirty="0">
                <a:latin typeface="Arial" panose="020B0604020202020204" pitchFamily="34" charset="0"/>
                <a:cs typeface="Arial" panose="020B0604020202020204" pitchFamily="34" charset="0"/>
              </a:rPr>
              <a:t> appointed her to the Methodist Board of Ministry</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After a series of pastor suicides, Mary’s concern was for a Mental Health Program [for] ministers</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Helped bridge the gap between races by educating, supporting, and celebrating men and women of all races</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Miss </a:t>
            </a:r>
            <a:r>
              <a:rPr lang="en-US" sz="1600" b="1" dirty="0" err="1">
                <a:latin typeface="Arial" panose="020B0604020202020204" pitchFamily="34" charset="0"/>
                <a:cs typeface="Arial" panose="020B0604020202020204" pitchFamily="34" charset="0"/>
              </a:rPr>
              <a:t>MacNicholl</a:t>
            </a:r>
            <a:r>
              <a:rPr lang="en-US" sz="1600" b="1" dirty="0">
                <a:latin typeface="Arial" panose="020B0604020202020204" pitchFamily="34" charset="0"/>
                <a:cs typeface="Arial" panose="020B0604020202020204" pitchFamily="34" charset="0"/>
              </a:rPr>
              <a:t> encouraged her congregations to learn about other cultures as well as when the Clearwater Methodist Church hosted a “</a:t>
            </a:r>
            <a:r>
              <a:rPr lang="en-US" sz="1600" b="1" dirty="0" err="1">
                <a:latin typeface="Arial" panose="020B0604020202020204" pitchFamily="34" charset="0"/>
                <a:cs typeface="Arial" panose="020B0604020202020204" pitchFamily="34" charset="0"/>
              </a:rPr>
              <a:t>Tafaddal</a:t>
            </a:r>
            <a:r>
              <a:rPr lang="en-US" sz="1600" b="1" dirty="0">
                <a:latin typeface="Arial" panose="020B0604020202020204" pitchFamily="34" charset="0"/>
                <a:cs typeface="Arial" panose="020B0604020202020204" pitchFamily="34" charset="0"/>
              </a:rPr>
              <a:t>.” Translated to mean “Come and Eat.” </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Along with Bishop </a:t>
            </a:r>
            <a:r>
              <a:rPr lang="en-US" sz="1600" b="1" dirty="0" err="1">
                <a:latin typeface="Arial" panose="020B0604020202020204" pitchFamily="34" charset="0"/>
                <a:cs typeface="Arial" panose="020B0604020202020204" pitchFamily="34" charset="0"/>
              </a:rPr>
              <a:t>Nall</a:t>
            </a:r>
            <a:r>
              <a:rPr lang="en-US" sz="1600" b="1" dirty="0">
                <a:latin typeface="Arial" panose="020B0604020202020204" pitchFamily="34" charset="0"/>
                <a:cs typeface="Arial" panose="020B0604020202020204" pitchFamily="34" charset="0"/>
              </a:rPr>
              <a:t>, she joined other Minnesota clergy and lay people in an interfaith, anti-war campaign, Clergy and Laymen Concerned About Vietnam, or CALCAV, in Senator Walter Mondale’s office in Washington, D.C. in February 1968.</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Yet Miss </a:t>
            </a:r>
            <a:r>
              <a:rPr lang="en-US" sz="1600" b="1" dirty="0" err="1">
                <a:latin typeface="Arial" panose="020B0604020202020204" pitchFamily="34" charset="0"/>
                <a:cs typeface="Arial" panose="020B0604020202020204" pitchFamily="34" charset="0"/>
              </a:rPr>
              <a:t>MacNicholl</a:t>
            </a:r>
            <a:r>
              <a:rPr lang="en-US" sz="1600" b="1" dirty="0">
                <a:latin typeface="Arial" panose="020B0604020202020204" pitchFamily="34" charset="0"/>
                <a:cs typeface="Arial" panose="020B0604020202020204" pitchFamily="34" charset="0"/>
              </a:rPr>
              <a:t> who had overseen many creative events in the Central Minnesota Parish, would not be leaving before she saw one more monumental task come into being, the Uniting Conference Service of the Methodist and the Evangelical United Brethren (EUB).</a:t>
            </a:r>
          </a:p>
        </p:txBody>
      </p:sp>
      <p:sp>
        <p:nvSpPr>
          <p:cNvPr id="5" name="TextBox 4">
            <a:extLst>
              <a:ext uri="{FF2B5EF4-FFF2-40B4-BE49-F238E27FC236}">
                <a16:creationId xmlns:a16="http://schemas.microsoft.com/office/drawing/2014/main" id="{55704EDD-E5EC-4EAF-B94A-842875B523F2}"/>
              </a:ext>
            </a:extLst>
          </p:cNvPr>
          <p:cNvSpPr txBox="1"/>
          <p:nvPr/>
        </p:nvSpPr>
        <p:spPr>
          <a:xfrm>
            <a:off x="1814732" y="422031"/>
            <a:ext cx="7019779"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Other events that fulfilled her “creative” spirit</a:t>
            </a:r>
          </a:p>
        </p:txBody>
      </p:sp>
    </p:spTree>
    <p:extLst>
      <p:ext uri="{BB962C8B-B14F-4D97-AF65-F5344CB8AC3E}">
        <p14:creationId xmlns:p14="http://schemas.microsoft.com/office/powerpoint/2010/main" val="3682778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C4463B-E75B-4913-B448-3F0090BA94B3}"/>
              </a:ext>
            </a:extLst>
          </p:cNvPr>
          <p:cNvSpPr txBox="1"/>
          <p:nvPr/>
        </p:nvSpPr>
        <p:spPr>
          <a:xfrm>
            <a:off x="3038622" y="1026941"/>
            <a:ext cx="7469944" cy="3046988"/>
          </a:xfrm>
          <a:prstGeom prst="rect">
            <a:avLst/>
          </a:prstGeom>
          <a:noFill/>
        </p:spPr>
        <p:txBody>
          <a:bodyPr wrap="square" rtlCol="0">
            <a:spAutoFit/>
          </a:bodyPr>
          <a:lstStyle/>
          <a:p>
            <a:r>
              <a:rPr lang="en-US" sz="4000" dirty="0">
                <a:latin typeface="Blackadder ITC" panose="04020505051007020D02" pitchFamily="82" charset="0"/>
              </a:rPr>
              <a:t>For everything there is a season:</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Mary Sr.’s health began to fail in 1967</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She received notice she would be moving on to western Minnesota—Milan and Appleton.</a:t>
            </a:r>
          </a:p>
          <a:p>
            <a:endParaRPr lang="en-US" sz="4000" dirty="0">
              <a:latin typeface="Blackadder ITC" panose="04020505051007020D02" pitchFamily="82" charset="0"/>
            </a:endParaRPr>
          </a:p>
        </p:txBody>
      </p:sp>
    </p:spTree>
    <p:extLst>
      <p:ext uri="{BB962C8B-B14F-4D97-AF65-F5344CB8AC3E}">
        <p14:creationId xmlns:p14="http://schemas.microsoft.com/office/powerpoint/2010/main" val="3399941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A2D68C-E9D1-4699-A814-53F3FF51DF06}"/>
              </a:ext>
            </a:extLst>
          </p:cNvPr>
          <p:cNvPicPr>
            <a:picLocks noChangeAspect="1"/>
          </p:cNvPicPr>
          <p:nvPr/>
        </p:nvPicPr>
        <p:blipFill>
          <a:blip r:embed="rId2"/>
          <a:stretch>
            <a:fillRect/>
          </a:stretch>
        </p:blipFill>
        <p:spPr>
          <a:xfrm>
            <a:off x="3247311" y="871180"/>
            <a:ext cx="3924848" cy="5115639"/>
          </a:xfrm>
          <a:prstGeom prst="rect">
            <a:avLst/>
          </a:prstGeom>
        </p:spPr>
      </p:pic>
      <p:sp>
        <p:nvSpPr>
          <p:cNvPr id="7" name="TextBox 6">
            <a:extLst>
              <a:ext uri="{FF2B5EF4-FFF2-40B4-BE49-F238E27FC236}">
                <a16:creationId xmlns:a16="http://schemas.microsoft.com/office/drawing/2014/main" id="{C9F75F4C-E928-49A2-BA96-C339A0DE0830}"/>
              </a:ext>
            </a:extLst>
          </p:cNvPr>
          <p:cNvSpPr txBox="1"/>
          <p:nvPr/>
        </p:nvSpPr>
        <p:spPr>
          <a:xfrm>
            <a:off x="8074855" y="942535"/>
            <a:ext cx="3137096"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Many in western Minnesota were excited to be joining forces with other churches to form a working parish.</a:t>
            </a:r>
          </a:p>
        </p:txBody>
      </p:sp>
    </p:spTree>
    <p:extLst>
      <p:ext uri="{BB962C8B-B14F-4D97-AF65-F5344CB8AC3E}">
        <p14:creationId xmlns:p14="http://schemas.microsoft.com/office/powerpoint/2010/main" val="298177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80" name="Group 9">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1" name="Group 2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2" name="Rectangle 3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3"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4" name="Rectangle 41">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43">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E60BC36-1DF2-411F-AD83-956AD2B961F5}"/>
              </a:ext>
            </a:extLst>
          </p:cNvPr>
          <p:cNvSpPr>
            <a:spLocks noGrp="1"/>
          </p:cNvSpPr>
          <p:nvPr>
            <p:ph type="title"/>
          </p:nvPr>
        </p:nvSpPr>
        <p:spPr>
          <a:xfrm>
            <a:off x="540279" y="967417"/>
            <a:ext cx="3778870" cy="3943250"/>
          </a:xfrm>
        </p:spPr>
        <p:txBody>
          <a:bodyPr vert="horz" lIns="91440" tIns="45720" rIns="91440" bIns="45720" rtlCol="0" anchor="b">
            <a:normAutofit/>
          </a:bodyPr>
          <a:lstStyle/>
          <a:p>
            <a:pPr>
              <a:lnSpc>
                <a:spcPct val="90000"/>
              </a:lnSpc>
            </a:pPr>
            <a:r>
              <a:rPr lang="en-US" sz="2500" b="1" i="1">
                <a:solidFill>
                  <a:srgbClr val="FEFFFF"/>
                </a:solidFill>
              </a:rPr>
              <a:t>If she wanted, Mary could have traced </a:t>
            </a:r>
            <a:br>
              <a:rPr lang="en-US" sz="2500" b="1" i="1">
                <a:solidFill>
                  <a:srgbClr val="FEFFFF"/>
                </a:solidFill>
              </a:rPr>
            </a:br>
            <a:r>
              <a:rPr lang="en-US" sz="2500" b="1" i="1">
                <a:solidFill>
                  <a:srgbClr val="FEFFFF"/>
                </a:solidFill>
              </a:rPr>
              <a:t>her MacNicholl families, </a:t>
            </a:r>
            <a:br>
              <a:rPr lang="en-US" sz="2500" b="1" i="1">
                <a:solidFill>
                  <a:srgbClr val="FEFFFF"/>
                </a:solidFill>
              </a:rPr>
            </a:br>
            <a:r>
              <a:rPr lang="en-US" sz="2500" b="1" i="1">
                <a:solidFill>
                  <a:srgbClr val="FEFFFF"/>
                </a:solidFill>
              </a:rPr>
              <a:t>almost all zealot Methodists, </a:t>
            </a:r>
            <a:br>
              <a:rPr lang="en-US" sz="2500" b="1" i="1">
                <a:solidFill>
                  <a:srgbClr val="FEFFFF"/>
                </a:solidFill>
              </a:rPr>
            </a:br>
            <a:r>
              <a:rPr lang="en-US" sz="2500" b="1" i="1">
                <a:solidFill>
                  <a:srgbClr val="FEFFFF"/>
                </a:solidFill>
              </a:rPr>
              <a:t>back five generations </a:t>
            </a:r>
            <a:br>
              <a:rPr lang="en-US" sz="2500" b="1" i="1">
                <a:solidFill>
                  <a:srgbClr val="FEFFFF"/>
                </a:solidFill>
              </a:rPr>
            </a:br>
            <a:r>
              <a:rPr lang="en-US" sz="2500" b="1" i="1">
                <a:solidFill>
                  <a:srgbClr val="FEFFFF"/>
                </a:solidFill>
              </a:rPr>
              <a:t>to County Tyrone, Ireland. </a:t>
            </a:r>
            <a:br>
              <a:rPr lang="en-US" sz="2500" b="1" i="1">
                <a:solidFill>
                  <a:srgbClr val="FEFFFF"/>
                </a:solidFill>
              </a:rPr>
            </a:br>
            <a:endParaRPr lang="en-US" sz="2500">
              <a:solidFill>
                <a:srgbClr val="FEFFFF"/>
              </a:solidFill>
            </a:endParaRPr>
          </a:p>
        </p:txBody>
      </p:sp>
      <p:sp>
        <p:nvSpPr>
          <p:cNvPr id="86"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72B5AE5-6D2D-4119-8D4A-1974D4E3C520}"/>
              </a:ext>
            </a:extLst>
          </p:cNvPr>
          <p:cNvPicPr>
            <a:picLocks noChangeAspect="1"/>
          </p:cNvPicPr>
          <p:nvPr/>
        </p:nvPicPr>
        <p:blipFill rotWithShape="1">
          <a:blip r:embed="rId2">
            <a:extLst/>
          </a:blip>
          <a:srcRect b="17232"/>
          <a:stretch/>
        </p:blipFill>
        <p:spPr>
          <a:xfrm>
            <a:off x="5291998" y="1758626"/>
            <a:ext cx="6764297" cy="4856847"/>
          </a:xfrm>
          <a:prstGeom prst="rect">
            <a:avLst/>
          </a:prstGeom>
        </p:spPr>
      </p:pic>
      <p:sp>
        <p:nvSpPr>
          <p:cNvPr id="5" name="TextBox 4">
            <a:extLst>
              <a:ext uri="{FF2B5EF4-FFF2-40B4-BE49-F238E27FC236}">
                <a16:creationId xmlns:a16="http://schemas.microsoft.com/office/drawing/2014/main" id="{C02C4894-1D65-41C8-9676-A912E492B14D}"/>
              </a:ext>
            </a:extLst>
          </p:cNvPr>
          <p:cNvSpPr txBox="1"/>
          <p:nvPr/>
        </p:nvSpPr>
        <p:spPr>
          <a:xfrm>
            <a:off x="9319098" y="6870700"/>
            <a:ext cx="287290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atlantisschool.blogspot.com/2011/03/is-there-such-thing-as-disposabl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6" name="TextBox 5">
            <a:extLst>
              <a:ext uri="{FF2B5EF4-FFF2-40B4-BE49-F238E27FC236}">
                <a16:creationId xmlns:a16="http://schemas.microsoft.com/office/drawing/2014/main" id="{6CEBF380-2654-4FA6-9C96-2C16ADB8367B}"/>
              </a:ext>
            </a:extLst>
          </p:cNvPr>
          <p:cNvSpPr txBox="1"/>
          <p:nvPr/>
        </p:nvSpPr>
        <p:spPr>
          <a:xfrm>
            <a:off x="6792149" y="1749402"/>
            <a:ext cx="2097185" cy="461665"/>
          </a:xfrm>
          <a:prstGeom prst="rect">
            <a:avLst/>
          </a:prstGeom>
          <a:noFill/>
        </p:spPr>
        <p:txBody>
          <a:bodyPr wrap="square" rtlCol="0">
            <a:spAutoFit/>
          </a:bodyPr>
          <a:lstStyle/>
          <a:p>
            <a:r>
              <a:rPr lang="en-US" sz="1200" b="1" dirty="0"/>
              <a:t>Alexander </a:t>
            </a:r>
            <a:r>
              <a:rPr lang="en-US" sz="1200" b="1" dirty="0" err="1"/>
              <a:t>McNicol</a:t>
            </a:r>
            <a:r>
              <a:rPr lang="en-US" sz="1200" b="1" dirty="0"/>
              <a:t>, father</a:t>
            </a:r>
          </a:p>
        </p:txBody>
      </p:sp>
      <p:sp>
        <p:nvSpPr>
          <p:cNvPr id="7" name="TextBox 6">
            <a:extLst>
              <a:ext uri="{FF2B5EF4-FFF2-40B4-BE49-F238E27FC236}">
                <a16:creationId xmlns:a16="http://schemas.microsoft.com/office/drawing/2014/main" id="{684CEFC7-ADE7-48B0-B3BD-EAED6FA0893A}"/>
              </a:ext>
            </a:extLst>
          </p:cNvPr>
          <p:cNvSpPr txBox="1"/>
          <p:nvPr/>
        </p:nvSpPr>
        <p:spPr>
          <a:xfrm>
            <a:off x="9838481" y="1826609"/>
            <a:ext cx="1697027" cy="276999"/>
          </a:xfrm>
          <a:prstGeom prst="rect">
            <a:avLst/>
          </a:prstGeom>
          <a:noFill/>
        </p:spPr>
        <p:txBody>
          <a:bodyPr wrap="square" rtlCol="0">
            <a:spAutoFit/>
          </a:bodyPr>
          <a:lstStyle/>
          <a:p>
            <a:r>
              <a:rPr lang="en-US" sz="1200" b="1" dirty="0"/>
              <a:t>Mary </a:t>
            </a:r>
            <a:r>
              <a:rPr lang="en-US" sz="1200" b="1" dirty="0">
                <a:latin typeface="Arial" panose="020B0604020202020204" pitchFamily="34" charset="0"/>
                <a:cs typeface="Arial" panose="020B0604020202020204" pitchFamily="34" charset="0"/>
              </a:rPr>
              <a:t>Jane, mother</a:t>
            </a:r>
          </a:p>
        </p:txBody>
      </p:sp>
      <p:sp>
        <p:nvSpPr>
          <p:cNvPr id="8" name="TextBox 7">
            <a:extLst>
              <a:ext uri="{FF2B5EF4-FFF2-40B4-BE49-F238E27FC236}">
                <a16:creationId xmlns:a16="http://schemas.microsoft.com/office/drawing/2014/main" id="{DCE2B675-774A-4AEA-B3DD-020C46873FE4}"/>
              </a:ext>
            </a:extLst>
          </p:cNvPr>
          <p:cNvSpPr txBox="1"/>
          <p:nvPr/>
        </p:nvSpPr>
        <p:spPr>
          <a:xfrm>
            <a:off x="5496371" y="142517"/>
            <a:ext cx="2944853"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Parents and grandparents on both sides loyal followers of John and Charles Wesley</a:t>
            </a:r>
          </a:p>
        </p:txBody>
      </p:sp>
      <p:cxnSp>
        <p:nvCxnSpPr>
          <p:cNvPr id="23" name="Straight Arrow Connector 22">
            <a:extLst>
              <a:ext uri="{FF2B5EF4-FFF2-40B4-BE49-F238E27FC236}">
                <a16:creationId xmlns:a16="http://schemas.microsoft.com/office/drawing/2014/main" id="{3D2642D8-C40E-4846-A6E2-E4A91E8E4BF4}"/>
              </a:ext>
            </a:extLst>
          </p:cNvPr>
          <p:cNvCxnSpPr>
            <a:cxnSpLocks/>
          </p:cNvCxnSpPr>
          <p:nvPr/>
        </p:nvCxnSpPr>
        <p:spPr>
          <a:xfrm flipH="1" flipV="1">
            <a:off x="7712698" y="2047308"/>
            <a:ext cx="728526" cy="1511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2498B13-6EBF-41E4-8280-DB2679B10C80}"/>
              </a:ext>
            </a:extLst>
          </p:cNvPr>
          <p:cNvCxnSpPr>
            <a:cxnSpLocks/>
            <a:endCxn id="7" idx="2"/>
          </p:cNvCxnSpPr>
          <p:nvPr/>
        </p:nvCxnSpPr>
        <p:spPr>
          <a:xfrm flipV="1">
            <a:off x="9814589" y="2103608"/>
            <a:ext cx="872406" cy="1711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041699B9-A908-491C-AB86-2F55E2EC9FEC}"/>
              </a:ext>
            </a:extLst>
          </p:cNvPr>
          <p:cNvCxnSpPr>
            <a:cxnSpLocks/>
          </p:cNvCxnSpPr>
          <p:nvPr/>
        </p:nvCxnSpPr>
        <p:spPr>
          <a:xfrm flipH="1" flipV="1">
            <a:off x="6619007" y="1458250"/>
            <a:ext cx="407896" cy="1589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B3F46B9-81B4-49D4-BAB0-1520CCF05C03}"/>
              </a:ext>
            </a:extLst>
          </p:cNvPr>
          <p:cNvSpPr txBox="1"/>
          <p:nvPr/>
        </p:nvSpPr>
        <p:spPr>
          <a:xfrm>
            <a:off x="8967096" y="424740"/>
            <a:ext cx="3061064" cy="101566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Maternal  grandmother was a member of the Wesleyan Methodist Church for 93 yrs. She died when she was 103.</a:t>
            </a: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ABE2A94B-99CA-469A-9455-A765CF61EBB6}"/>
              </a:ext>
            </a:extLst>
          </p:cNvPr>
          <p:cNvSpPr txBox="1"/>
          <p:nvPr/>
        </p:nvSpPr>
        <p:spPr>
          <a:xfrm>
            <a:off x="5496371" y="842314"/>
            <a:ext cx="3061064"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In spite of persecution, paternal grandfather kept open house for itinerant preacher for over fifty years</a:t>
            </a:r>
          </a:p>
        </p:txBody>
      </p:sp>
      <p:sp>
        <p:nvSpPr>
          <p:cNvPr id="91" name="TextBox 90">
            <a:extLst>
              <a:ext uri="{FF2B5EF4-FFF2-40B4-BE49-F238E27FC236}">
                <a16:creationId xmlns:a16="http://schemas.microsoft.com/office/drawing/2014/main" id="{A19C91BE-D958-43E1-96DA-FFD19141368C}"/>
              </a:ext>
            </a:extLst>
          </p:cNvPr>
          <p:cNvSpPr txBox="1"/>
          <p:nvPr/>
        </p:nvSpPr>
        <p:spPr>
          <a:xfrm>
            <a:off x="8889334" y="5880243"/>
            <a:ext cx="3471165" cy="738664"/>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NYE UMC Conference “Memoirs”.. Images provided by </a:t>
            </a:r>
            <a:r>
              <a:rPr lang="en-US" sz="1000" i="1" dirty="0">
                <a:latin typeface="Arial" panose="020B0604020202020204" pitchFamily="34" charset="0"/>
                <a:cs typeface="Arial" panose="020B0604020202020204" pitchFamily="34" charset="0"/>
              </a:rPr>
              <a:t>Beth Patkus, Conference Archivist</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New York Annual Conference of the UMC</a:t>
            </a:r>
            <a:endParaRPr lang="en-US" sz="10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cxnSp>
        <p:nvCxnSpPr>
          <p:cNvPr id="92" name="Straight Arrow Connector 91">
            <a:extLst>
              <a:ext uri="{FF2B5EF4-FFF2-40B4-BE49-F238E27FC236}">
                <a16:creationId xmlns:a16="http://schemas.microsoft.com/office/drawing/2014/main" id="{C6066D90-9625-4429-9F16-28CCBDDE8360}"/>
              </a:ext>
            </a:extLst>
          </p:cNvPr>
          <p:cNvCxnSpPr>
            <a:cxnSpLocks/>
          </p:cNvCxnSpPr>
          <p:nvPr/>
        </p:nvCxnSpPr>
        <p:spPr>
          <a:xfrm flipV="1">
            <a:off x="9414073" y="815057"/>
            <a:ext cx="154045" cy="2482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18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9ABB85-9D4C-4EBF-92C9-7737A15D466A}"/>
              </a:ext>
            </a:extLst>
          </p:cNvPr>
          <p:cNvPicPr>
            <a:picLocks noChangeAspect="1"/>
          </p:cNvPicPr>
          <p:nvPr/>
        </p:nvPicPr>
        <p:blipFill>
          <a:blip r:embed="rId2"/>
          <a:stretch>
            <a:fillRect/>
          </a:stretch>
        </p:blipFill>
        <p:spPr>
          <a:xfrm>
            <a:off x="3878140" y="558079"/>
            <a:ext cx="6067718" cy="3418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C18DD5CF-2239-4277-A789-218552503EC3}"/>
              </a:ext>
            </a:extLst>
          </p:cNvPr>
          <p:cNvSpPr txBox="1"/>
          <p:nvPr/>
        </p:nvSpPr>
        <p:spPr>
          <a:xfrm>
            <a:off x="7301132" y="5499270"/>
            <a:ext cx="4630323" cy="1200329"/>
          </a:xfrm>
          <a:prstGeom prst="rect">
            <a:avLst/>
          </a:prstGeom>
          <a:noFill/>
        </p:spPr>
        <p:txBody>
          <a:bodyPr wrap="square" rtlCol="0">
            <a:spAutoFit/>
          </a:bodyPr>
          <a:lstStyle/>
          <a:p>
            <a:r>
              <a:rPr lang="en-US" sz="900" dirty="0"/>
              <a:t>https://www.google.com/maps/uv?hl=en&amp;pb=!1s0x52cb16defec2225b:0xd192022794052d64!2m22!2m2!1i80!2i80!3m1!2i20!16m16!1b1!2m2!1m1!1e1!2m2!1m1!1e3!2m2!1m1!1e5!2m2!1m1!1e4!2m2!1m1!1e6!3m1!7e115!4shttps://lh5.googleusercontent.com/p/AF1QipPbHIQL5g70p8CzNWJgUBOB5hV_Oj2ODx0CBW01%3Dw284-h160-k-no!5sappleton+mn+united+methodist+church+-+Google+Search&amp;imagekey=!1e10!2sAF1QipPbHIQL5g70p8CzNWJgUBOB5hV_Oj2ODx0CBW01&amp;sa=X&amp;ved=2ahUKEwikzbPttf_cAhUi0oMKHVRvBoIQoiowCnoECAoQCQ</a:t>
            </a:r>
          </a:p>
        </p:txBody>
      </p:sp>
      <p:sp>
        <p:nvSpPr>
          <p:cNvPr id="17" name="TextBox 16">
            <a:extLst>
              <a:ext uri="{FF2B5EF4-FFF2-40B4-BE49-F238E27FC236}">
                <a16:creationId xmlns:a16="http://schemas.microsoft.com/office/drawing/2014/main" id="{561C8E7F-708B-4776-B560-7BBFEDEF7C92}"/>
              </a:ext>
            </a:extLst>
          </p:cNvPr>
          <p:cNvSpPr txBox="1"/>
          <p:nvPr/>
        </p:nvSpPr>
        <p:spPr>
          <a:xfrm>
            <a:off x="3878140" y="4262157"/>
            <a:ext cx="6067718"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Appleton, MN, United Methodist Church</a:t>
            </a:r>
          </a:p>
          <a:p>
            <a:pPr algn="ctr"/>
            <a:r>
              <a:rPr lang="en-US" b="1" dirty="0">
                <a:latin typeface="Arial" panose="020B0604020202020204" pitchFamily="34" charset="0"/>
                <a:cs typeface="Arial" panose="020B0604020202020204" pitchFamily="34" charset="0"/>
              </a:rPr>
              <a:t>Mary Mac’s last charge in Western Minnesota</a:t>
            </a:r>
          </a:p>
        </p:txBody>
      </p:sp>
    </p:spTree>
    <p:extLst>
      <p:ext uri="{BB962C8B-B14F-4D97-AF65-F5344CB8AC3E}">
        <p14:creationId xmlns:p14="http://schemas.microsoft.com/office/powerpoint/2010/main" val="1700631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content-na.drive.amazonaws.com/cdproxy/templink/9Fr2wHqN5MgmktYDTns-PTLSynLK1apZN1eyh-Y9GOEpX92IB?viewBox=1176%2C886">
            <a:extLst>
              <a:ext uri="{FF2B5EF4-FFF2-40B4-BE49-F238E27FC236}">
                <a16:creationId xmlns:a16="http://schemas.microsoft.com/office/drawing/2014/main" id="{D07EB62C-C2BF-4842-877B-A0A2647F02B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3374" y="545124"/>
            <a:ext cx="4726744" cy="3629464"/>
          </a:xfrm>
          <a:prstGeom prst="rect">
            <a:avLst/>
          </a:prstGeom>
          <a:noFill/>
          <a:ln>
            <a:noFill/>
          </a:ln>
        </p:spPr>
      </p:pic>
      <p:sp>
        <p:nvSpPr>
          <p:cNvPr id="9" name="TextBox 8">
            <a:extLst>
              <a:ext uri="{FF2B5EF4-FFF2-40B4-BE49-F238E27FC236}">
                <a16:creationId xmlns:a16="http://schemas.microsoft.com/office/drawing/2014/main" id="{924EEC9D-9747-4F6B-95DF-7706B8427E27}"/>
              </a:ext>
            </a:extLst>
          </p:cNvPr>
          <p:cNvSpPr txBox="1"/>
          <p:nvPr/>
        </p:nvSpPr>
        <p:spPr>
          <a:xfrm>
            <a:off x="2194561" y="4572001"/>
            <a:ext cx="4726744"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John and Helen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Romer and Arthur </a:t>
            </a:r>
            <a:r>
              <a:rPr lang="en-US" b="1" dirty="0" err="1">
                <a:latin typeface="Arial" panose="020B0604020202020204" pitchFamily="34" charset="0"/>
                <a:cs typeface="Arial" panose="020B0604020202020204" pitchFamily="34" charset="0"/>
              </a:rPr>
              <a:t>MacNicholl</a:t>
            </a:r>
            <a:endParaRPr lang="en-US"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93F4A7-E25F-4959-AC47-55B9F8D5C878}"/>
              </a:ext>
            </a:extLst>
          </p:cNvPr>
          <p:cNvSpPr txBox="1"/>
          <p:nvPr/>
        </p:nvSpPr>
        <p:spPr>
          <a:xfrm>
            <a:off x="7934179" y="924848"/>
            <a:ext cx="2729132"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Her mother went with her to Appleton, but her health was still not good</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Her uncle Arthur was sick and came to stay and be taken care of by the two Mary’s.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He died in Appleton</a:t>
            </a:r>
          </a:p>
          <a:p>
            <a:endParaRPr lang="en-US" dirty="0"/>
          </a:p>
          <a:p>
            <a:endParaRPr lang="en-US" dirty="0"/>
          </a:p>
        </p:txBody>
      </p:sp>
    </p:spTree>
    <p:extLst>
      <p:ext uri="{BB962C8B-B14F-4D97-AF65-F5344CB8AC3E}">
        <p14:creationId xmlns:p14="http://schemas.microsoft.com/office/powerpoint/2010/main" val="1819132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270B13-87B3-4085-9AF3-A5C131FB3904}"/>
              </a:ext>
            </a:extLst>
          </p:cNvPr>
          <p:cNvSpPr/>
          <p:nvPr/>
        </p:nvSpPr>
        <p:spPr>
          <a:xfrm>
            <a:off x="3048000" y="-6333801"/>
            <a:ext cx="6377354" cy="573362"/>
          </a:xfrm>
          <a:prstGeom prst="rect">
            <a:avLst/>
          </a:prstGeom>
        </p:spPr>
        <p:txBody>
          <a:bodyPr wrap="square">
            <a:spAutoFit/>
          </a:bodyPr>
          <a:lstStyle/>
          <a:p>
            <a:pPr>
              <a:lnSpc>
                <a:spcPct val="107000"/>
              </a:lnSpc>
            </a:pPr>
            <a:r>
              <a:rPr lang="en-US" dirty="0">
                <a:latin typeface="Times New Roman" panose="02020603050405020304" pitchFamily="18"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CDD39FB7-169C-4AC0-9530-290826A6353F}"/>
              </a:ext>
            </a:extLst>
          </p:cNvPr>
          <p:cNvSpPr/>
          <p:nvPr/>
        </p:nvSpPr>
        <p:spPr>
          <a:xfrm>
            <a:off x="2236763" y="671910"/>
            <a:ext cx="8628185" cy="58169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buFont typeface="Arial" panose="020B0604020202020204" pitchFamily="34" charset="0"/>
              <a:buChar char="•"/>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There were those who held a narrower vision of women’s abilities; there were churches in the parish area that would not align themselves or stay aligned with the Headwaters Parish because Miss Mary, or any other woman, was in the pulpit. </a:t>
            </a:r>
          </a:p>
          <a:p>
            <a:pPr marL="285750" indent="-285750">
              <a:buFont typeface="Arial" panose="020B0604020202020204" pitchFamily="34" charset="0"/>
              <a:buChar char="•"/>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Some “parishioners or fellow ministers” did not always accept he at first.   The minister who had formed her opinions early in career while working with the Navaho and at the Boylan-Haven School for Negro Girls had become as liberal in beliefs as her clothes appeared conservative. </a:t>
            </a:r>
          </a:p>
          <a:p>
            <a:pPr marL="285750" indent="-285750">
              <a:buFont typeface="Arial" panose="020B0604020202020204" pitchFamily="34" charset="0"/>
              <a:buChar char="•"/>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 As she had done throughout her career, she tried to educate and elucidate awareness of racial inequality.   Regrettably, one person, who will remain anonymous, gave witness that some in western Minnesota did not share the same values as Miss </a:t>
            </a:r>
            <a:r>
              <a:rPr lang="en-US" b="1" dirty="0" err="1">
                <a:solidFill>
                  <a:srgbClr val="000000"/>
                </a:solidFill>
                <a:latin typeface="Arial" panose="020B0604020202020204" pitchFamily="34" charset="0"/>
                <a:ea typeface="Calibri" panose="020F0502020204030204" pitchFamily="34" charset="0"/>
                <a:cs typeface="Arial" panose="020B0604020202020204" pitchFamily="34" charset="0"/>
              </a:rPr>
              <a:t>MacNicholl</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 regarding race relations or reparations to any minority group.  </a:t>
            </a:r>
          </a:p>
          <a:p>
            <a:pPr marL="285750" indent="-285750">
              <a:buFont typeface="Arial" panose="020B0604020202020204" pitchFamily="34" charset="0"/>
              <a:buChar char="•"/>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In an interview, Jeanne Audrey Powers related, “Mary went through tough times.”  </a:t>
            </a:r>
          </a:p>
          <a:p>
            <a:pPr marL="285750" indent="-285750">
              <a:buFont typeface="Arial" panose="020B0604020202020204" pitchFamily="34" charset="0"/>
              <a:buChar char="•"/>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In a letter of response to Miss </a:t>
            </a:r>
            <a:r>
              <a:rPr lang="en-US" b="1" dirty="0" err="1">
                <a:solidFill>
                  <a:srgbClr val="000000"/>
                </a:solidFill>
                <a:latin typeface="Arial" panose="020B0604020202020204" pitchFamily="34" charset="0"/>
                <a:ea typeface="Calibri" panose="020F0502020204030204" pitchFamily="34" charset="0"/>
                <a:cs typeface="Arial" panose="020B0604020202020204" pitchFamily="34" charset="0"/>
              </a:rPr>
              <a:t>MacNicholl</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 dated 11 February 1971, Bishop Paul Washburn clarified the situation.  “Your desire to remain faithful there in the face of all the untoward circumstances causes me to admire your commitment the more.”</a:t>
            </a:r>
            <a:endParaRPr lang="en-US" sz="1600" b="1" dirty="0">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 </a:t>
            </a:r>
            <a:endParaRPr lang="en-US" sz="1600" b="1" dirty="0">
              <a:latin typeface="Arial" panose="020B0604020202020204" pitchFamily="34" charset="0"/>
              <a:ea typeface="Calibri" panose="020F0502020204030204" pitchFamily="34" charset="0"/>
              <a:cs typeface="Arial" panose="020B0604020202020204" pitchFamily="34" charset="0"/>
            </a:endParaRPr>
          </a:p>
          <a:p>
            <a:r>
              <a:rPr lang="en-US" sz="1200" dirty="0">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7540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4D0E2-DF6B-4FE8-A90D-9C97065D9E1D}"/>
              </a:ext>
            </a:extLst>
          </p:cNvPr>
          <p:cNvPicPr>
            <a:picLocks noChangeAspect="1"/>
          </p:cNvPicPr>
          <p:nvPr/>
        </p:nvPicPr>
        <p:blipFill>
          <a:blip r:embed="rId2"/>
          <a:stretch>
            <a:fillRect/>
          </a:stretch>
        </p:blipFill>
        <p:spPr>
          <a:xfrm>
            <a:off x="3903710" y="1883313"/>
            <a:ext cx="5191125" cy="1714500"/>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416ACCE6-519A-4A68-8F01-AF146AEBB13C}"/>
              </a:ext>
            </a:extLst>
          </p:cNvPr>
          <p:cNvSpPr txBox="1"/>
          <p:nvPr/>
        </p:nvSpPr>
        <p:spPr>
          <a:xfrm>
            <a:off x="3418449" y="407963"/>
            <a:ext cx="6161649"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MORE CHANGES:</a:t>
            </a:r>
          </a:p>
        </p:txBody>
      </p:sp>
    </p:spTree>
    <p:extLst>
      <p:ext uri="{BB962C8B-B14F-4D97-AF65-F5344CB8AC3E}">
        <p14:creationId xmlns:p14="http://schemas.microsoft.com/office/powerpoint/2010/main" val="4138479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744B7-E041-46A7-BA74-9F958FFE1405}"/>
              </a:ext>
            </a:extLst>
          </p:cNvPr>
          <p:cNvPicPr>
            <a:picLocks noChangeAspect="1"/>
          </p:cNvPicPr>
          <p:nvPr/>
        </p:nvPicPr>
        <p:blipFill>
          <a:blip r:embed="rId2"/>
          <a:stretch>
            <a:fillRect/>
          </a:stretch>
        </p:blipFill>
        <p:spPr>
          <a:xfrm>
            <a:off x="4009292" y="364598"/>
            <a:ext cx="4304714" cy="594740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79437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878F2-2B3F-4C9A-93C6-B87057CDB408}"/>
              </a:ext>
            </a:extLst>
          </p:cNvPr>
          <p:cNvPicPr>
            <a:picLocks noChangeAspect="1"/>
          </p:cNvPicPr>
          <p:nvPr/>
        </p:nvPicPr>
        <p:blipFill>
          <a:blip r:embed="rId2"/>
          <a:stretch>
            <a:fillRect/>
          </a:stretch>
        </p:blipFill>
        <p:spPr>
          <a:xfrm>
            <a:off x="0" y="437544"/>
            <a:ext cx="11851105" cy="6160106"/>
          </a:xfrm>
          <a:prstGeom prst="rect">
            <a:avLst/>
          </a:prstGeom>
        </p:spPr>
      </p:pic>
      <p:sp>
        <p:nvSpPr>
          <p:cNvPr id="2" name="TextBox 1">
            <a:extLst>
              <a:ext uri="{FF2B5EF4-FFF2-40B4-BE49-F238E27FC236}">
                <a16:creationId xmlns:a16="http://schemas.microsoft.com/office/drawing/2014/main" id="{E96B850B-6035-4E56-BD66-72A50D95E3D7}"/>
              </a:ext>
            </a:extLst>
          </p:cNvPr>
          <p:cNvSpPr txBox="1"/>
          <p:nvPr/>
        </p:nvSpPr>
        <p:spPr>
          <a:xfrm>
            <a:off x="2827421" y="-24121"/>
            <a:ext cx="588344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latin typeface="Arial" panose="020B0604020202020204" pitchFamily="34" charset="0"/>
                <a:cs typeface="Arial" panose="020B0604020202020204" pitchFamily="34" charset="0"/>
              </a:rPr>
              <a:t>Parkway Apartments, Philadelphia, PA</a:t>
            </a:r>
          </a:p>
        </p:txBody>
      </p:sp>
    </p:spTree>
    <p:extLst>
      <p:ext uri="{BB962C8B-B14F-4D97-AF65-F5344CB8AC3E}">
        <p14:creationId xmlns:p14="http://schemas.microsoft.com/office/powerpoint/2010/main" val="3016023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79062-2849-4A45-B726-43AB67A9AA8D}"/>
              </a:ext>
            </a:extLst>
          </p:cNvPr>
          <p:cNvPicPr>
            <a:picLocks noChangeAspect="1"/>
          </p:cNvPicPr>
          <p:nvPr/>
        </p:nvPicPr>
        <p:blipFill>
          <a:blip r:embed="rId2"/>
          <a:stretch>
            <a:fillRect/>
          </a:stretch>
        </p:blipFill>
        <p:spPr>
          <a:xfrm>
            <a:off x="5283394" y="701066"/>
            <a:ext cx="4001283" cy="545586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876228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96F9D-281E-4AC2-9F29-4DF023031013}"/>
              </a:ext>
            </a:extLst>
          </p:cNvPr>
          <p:cNvPicPr>
            <a:picLocks noChangeAspect="1"/>
          </p:cNvPicPr>
          <p:nvPr/>
        </p:nvPicPr>
        <p:blipFill>
          <a:blip r:embed="rId2"/>
          <a:stretch>
            <a:fillRect/>
          </a:stretch>
        </p:blipFill>
        <p:spPr>
          <a:xfrm>
            <a:off x="7902917" y="1482970"/>
            <a:ext cx="3251200" cy="2438400"/>
          </a:xfrm>
          <a:prstGeom prst="rect">
            <a:avLst/>
          </a:prstGeom>
          <a:ln>
            <a:noFill/>
          </a:ln>
          <a:effectLst>
            <a:softEdge rad="112500"/>
          </a:effectLst>
        </p:spPr>
      </p:pic>
      <p:sp>
        <p:nvSpPr>
          <p:cNvPr id="4" name="TextBox 3">
            <a:extLst>
              <a:ext uri="{FF2B5EF4-FFF2-40B4-BE49-F238E27FC236}">
                <a16:creationId xmlns:a16="http://schemas.microsoft.com/office/drawing/2014/main" id="{392995BB-73C1-4A8D-90D5-1E35591E0E7C}"/>
              </a:ext>
            </a:extLst>
          </p:cNvPr>
          <p:cNvSpPr txBox="1"/>
          <p:nvPr/>
        </p:nvSpPr>
        <p:spPr>
          <a:xfrm>
            <a:off x="1799102" y="1008565"/>
            <a:ext cx="5205047" cy="452431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DEATH NOTICE</a:t>
            </a:r>
          </a:p>
          <a:p>
            <a:pPr algn="ctr"/>
            <a:r>
              <a:rPr lang="en-US" b="1" dirty="0">
                <a:latin typeface="Arial" panose="020B0604020202020204" pitchFamily="34" charset="0"/>
                <a:cs typeface="Arial" panose="020B0604020202020204" pitchFamily="34" charset="0"/>
              </a:rPr>
              <a:t> </a:t>
            </a:r>
          </a:p>
          <a:p>
            <a:pPr algn="ctr"/>
            <a:r>
              <a:rPr lang="en-US" b="1" dirty="0">
                <a:latin typeface="Arial" panose="020B0604020202020204" pitchFamily="34" charset="0"/>
                <a:cs typeface="Arial" panose="020B0604020202020204" pitchFamily="34" charset="0"/>
              </a:rPr>
              <a:t>Mary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—“to be absent from the body is to be present with the Lord.”</a:t>
            </a:r>
          </a:p>
          <a:p>
            <a:pPr algn="ctr"/>
            <a:r>
              <a:rPr lang="en-US" b="1" dirty="0">
                <a:latin typeface="Arial" panose="020B0604020202020204" pitchFamily="34" charset="0"/>
                <a:cs typeface="Arial" panose="020B0604020202020204" pitchFamily="34" charset="0"/>
              </a:rPr>
              <a:t> </a:t>
            </a:r>
          </a:p>
          <a:p>
            <a:pPr algn="ctr"/>
            <a:r>
              <a:rPr lang="en-US" b="1" dirty="0">
                <a:latin typeface="Arial" panose="020B0604020202020204" pitchFamily="34" charset="0"/>
                <a:cs typeface="Arial" panose="020B0604020202020204" pitchFamily="34" charset="0"/>
              </a:rPr>
              <a:t>No memorial service will be held.  Ashes to be buried in Mount Joy, Pennsylvania.</a:t>
            </a:r>
          </a:p>
          <a:p>
            <a:pPr algn="ctr"/>
            <a:r>
              <a:rPr lang="en-US" b="1" dirty="0">
                <a:latin typeface="Arial" panose="020B0604020202020204" pitchFamily="34" charset="0"/>
                <a:cs typeface="Arial" panose="020B0604020202020204" pitchFamily="34" charset="0"/>
              </a:rPr>
              <a:t>Memorials: Renew your ordination vows to be a faithful minister of Jesus Christ! </a:t>
            </a:r>
          </a:p>
          <a:p>
            <a:pPr algn="ctr"/>
            <a:r>
              <a:rPr lang="en-US" b="1" u="sng" dirty="0">
                <a:latin typeface="Arial" panose="020B0604020202020204" pitchFamily="34" charset="0"/>
                <a:cs typeface="Arial" panose="020B0604020202020204" pitchFamily="34" charset="0"/>
              </a:rPr>
              <a:t>No other memorials needed.</a:t>
            </a: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Mrs. Jay A.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(mother) and Mrs. H.M. Romer (sister) may be reached at </a:t>
            </a:r>
          </a:p>
          <a:p>
            <a:pPr algn="ctr"/>
            <a:r>
              <a:rPr lang="en-US" b="1" dirty="0">
                <a:latin typeface="Arial" panose="020B0604020202020204" pitchFamily="34" charset="0"/>
                <a:cs typeface="Arial" panose="020B0604020202020204" pitchFamily="34" charset="0"/>
              </a:rPr>
              <a:t>2601 Parkway, Apt. 1212. Philadelphia, Pa. 19130.</a:t>
            </a:r>
          </a:p>
          <a:p>
            <a:pPr algn="ctr"/>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437462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FBDCF0-852C-4B0B-9ADD-96C4635C6E3D}"/>
              </a:ext>
            </a:extLst>
          </p:cNvPr>
          <p:cNvSpPr txBox="1"/>
          <p:nvPr/>
        </p:nvSpPr>
        <p:spPr>
          <a:xfrm>
            <a:off x="3038622" y="1603717"/>
            <a:ext cx="8145193" cy="35086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Paradoxically, Mrs. 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who had had her share of health and age-related problems superseded her daughter in death. </a:t>
            </a:r>
          </a:p>
          <a:p>
            <a:pPr marL="285750" indent="-285750">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Mary, who had control up to the end, lost a wee-bit when Helen and Mary Sr. asked Rev. Ted Colescott to attend the memorial for her.</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28213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040CF3-A7C1-442B-9552-2D09D33E4478}"/>
              </a:ext>
            </a:extLst>
          </p:cNvPr>
          <p:cNvSpPr/>
          <p:nvPr/>
        </p:nvSpPr>
        <p:spPr>
          <a:xfrm>
            <a:off x="3048000" y="2413338"/>
            <a:ext cx="6096000" cy="20313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Mary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may have been short in stature, but she stood tall and strong in spirit. </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Her Scotch-Irish and Pennsylvanian Dutch genealogy had developed her faith, leaving large footprints in which to follow and lead. </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Like many historic Methodist women, she felt called to enter the ministry. </a:t>
            </a:r>
          </a:p>
        </p:txBody>
      </p:sp>
    </p:spTree>
    <p:extLst>
      <p:ext uri="{BB962C8B-B14F-4D97-AF65-F5344CB8AC3E}">
        <p14:creationId xmlns:p14="http://schemas.microsoft.com/office/powerpoint/2010/main" val="3681571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2411A9-D965-47AA-BB32-9851E771AFB7}"/>
              </a:ext>
            </a:extLst>
          </p:cNvPr>
          <p:cNvSpPr txBox="1"/>
          <p:nvPr/>
        </p:nvSpPr>
        <p:spPr>
          <a:xfrm>
            <a:off x="1589649" y="267286"/>
            <a:ext cx="10311618" cy="230832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800" b="1" dirty="0">
                <a:latin typeface="Arial" panose="020B0604020202020204" pitchFamily="34" charset="0"/>
                <a:cs typeface="Arial" panose="020B0604020202020204" pitchFamily="34" charset="0"/>
              </a:rPr>
              <a:t>These early </a:t>
            </a:r>
            <a:r>
              <a:rPr lang="en-US" sz="4800" b="1" dirty="0" err="1">
                <a:latin typeface="Arial" panose="020B0604020202020204" pitchFamily="34" charset="0"/>
                <a:cs typeface="Arial" panose="020B0604020202020204" pitchFamily="34" charset="0"/>
              </a:rPr>
              <a:t>MacNicholls</a:t>
            </a:r>
            <a:r>
              <a:rPr lang="en-US" sz="4800" b="1" dirty="0">
                <a:latin typeface="Arial" panose="020B0604020202020204" pitchFamily="34" charset="0"/>
                <a:cs typeface="Arial" panose="020B0604020202020204" pitchFamily="34" charset="0"/>
              </a:rPr>
              <a:t>/</a:t>
            </a:r>
            <a:r>
              <a:rPr lang="en-US" sz="4800" b="1" dirty="0" err="1">
                <a:latin typeface="Arial" panose="020B0604020202020204" pitchFamily="34" charset="0"/>
                <a:cs typeface="Arial" panose="020B0604020202020204" pitchFamily="34" charset="0"/>
              </a:rPr>
              <a:t>McNicholls</a:t>
            </a:r>
            <a:r>
              <a:rPr lang="en-US" sz="4800" b="1" dirty="0">
                <a:latin typeface="Arial" panose="020B0604020202020204" pitchFamily="34" charset="0"/>
                <a:cs typeface="Arial" panose="020B0604020202020204" pitchFamily="34" charset="0"/>
              </a:rPr>
              <a:t> </a:t>
            </a:r>
          </a:p>
          <a:p>
            <a:pPr algn="ctr"/>
            <a:r>
              <a:rPr lang="en-US" sz="4800" b="1" dirty="0">
                <a:latin typeface="Arial" panose="020B0604020202020204" pitchFamily="34" charset="0"/>
                <a:cs typeface="Arial" panose="020B0604020202020204" pitchFamily="34" charset="0"/>
              </a:rPr>
              <a:t>were of an era</a:t>
            </a:r>
          </a:p>
        </p:txBody>
      </p:sp>
      <p:pic>
        <p:nvPicPr>
          <p:cNvPr id="10" name="Picture 9">
            <a:extLst>
              <a:ext uri="{FF2B5EF4-FFF2-40B4-BE49-F238E27FC236}">
                <a16:creationId xmlns:a16="http://schemas.microsoft.com/office/drawing/2014/main" id="{5211D395-36EC-46E4-9FA3-281AEE643C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99145" y="2805828"/>
            <a:ext cx="4892626" cy="3669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A1C7F0B5-AF4B-409A-95FC-E39162A67A57}"/>
              </a:ext>
            </a:extLst>
          </p:cNvPr>
          <p:cNvSpPr txBox="1"/>
          <p:nvPr/>
        </p:nvSpPr>
        <p:spPr>
          <a:xfrm>
            <a:off x="4299145" y="6475298"/>
            <a:ext cx="5715000" cy="230832"/>
          </a:xfrm>
          <a:prstGeom prst="rect">
            <a:avLst/>
          </a:prstGeom>
          <a:noFill/>
        </p:spPr>
        <p:txBody>
          <a:bodyPr wrap="square" rtlCol="0">
            <a:spAutoFit/>
          </a:bodyPr>
          <a:lstStyle/>
          <a:p>
            <a:r>
              <a:rPr lang="en-US" sz="900" dirty="0">
                <a:hlinkClick r:id="rId3" tooltip="http://richardlfloyd.com/category/bible/"/>
              </a:rPr>
              <a:t>This Photo</a:t>
            </a:r>
            <a:r>
              <a:rPr lang="en-US" sz="900" dirty="0"/>
              <a:t> by Unknown Author is licensed under </a:t>
            </a:r>
            <a:r>
              <a:rPr lang="en-US" sz="900" dirty="0">
                <a:hlinkClick r:id="rId4" tooltip="https://creativecommons.org/licenses/by-nc-nd/3.0/"/>
              </a:rPr>
              <a:t>CC BY-NC-ND</a:t>
            </a:r>
            <a:endParaRPr lang="en-US" sz="900" dirty="0"/>
          </a:p>
        </p:txBody>
      </p:sp>
      <p:sp>
        <p:nvSpPr>
          <p:cNvPr id="12" name="TextBox 11">
            <a:extLst>
              <a:ext uri="{FF2B5EF4-FFF2-40B4-BE49-F238E27FC236}">
                <a16:creationId xmlns:a16="http://schemas.microsoft.com/office/drawing/2014/main" id="{A51949B1-040A-4BF3-ACE5-7457D2AA2E40}"/>
              </a:ext>
            </a:extLst>
          </p:cNvPr>
          <p:cNvSpPr txBox="1"/>
          <p:nvPr/>
        </p:nvSpPr>
        <p:spPr>
          <a:xfrm>
            <a:off x="2518117" y="3896751"/>
            <a:ext cx="1477108" cy="369332"/>
          </a:xfrm>
          <a:prstGeom prst="rect">
            <a:avLst/>
          </a:prstGeom>
          <a:noFill/>
        </p:spPr>
        <p:txBody>
          <a:bodyPr wrap="square" rtlCol="0">
            <a:spAutoFit/>
          </a:bodyPr>
          <a:lstStyle/>
          <a:p>
            <a:r>
              <a:rPr lang="en-US" dirty="0">
                <a:highlight>
                  <a:srgbClr val="FFFF00"/>
                </a:highlight>
                <a:latin typeface="Arial" panose="020B0604020202020204" pitchFamily="34" charset="0"/>
                <a:cs typeface="Arial" panose="020B0604020202020204" pitchFamily="34" charset="0"/>
              </a:rPr>
              <a:t>The Burning</a:t>
            </a:r>
          </a:p>
        </p:txBody>
      </p:sp>
      <p:sp>
        <p:nvSpPr>
          <p:cNvPr id="13" name="TextBox 12">
            <a:extLst>
              <a:ext uri="{FF2B5EF4-FFF2-40B4-BE49-F238E27FC236}">
                <a16:creationId xmlns:a16="http://schemas.microsoft.com/office/drawing/2014/main" id="{AC3DC2D4-6444-4B4D-9207-6523331E4F0A}"/>
              </a:ext>
            </a:extLst>
          </p:cNvPr>
          <p:cNvSpPr txBox="1"/>
          <p:nvPr/>
        </p:nvSpPr>
        <p:spPr>
          <a:xfrm>
            <a:off x="9495691" y="3854548"/>
            <a:ext cx="1603718" cy="369332"/>
          </a:xfrm>
          <a:prstGeom prst="rect">
            <a:avLst/>
          </a:prstGeom>
          <a:noFill/>
        </p:spPr>
        <p:txBody>
          <a:bodyPr wrap="square" rtlCol="0">
            <a:spAutoFit/>
          </a:bodyPr>
          <a:lstStyle/>
          <a:p>
            <a:r>
              <a:rPr lang="en-US" dirty="0">
                <a:highlight>
                  <a:srgbClr val="FFFF00"/>
                </a:highlight>
                <a:latin typeface="Arial" panose="020B0604020202020204" pitchFamily="34" charset="0"/>
                <a:cs typeface="Arial" panose="020B0604020202020204" pitchFamily="34" charset="0"/>
              </a:rPr>
              <a:t>Bush Variety</a:t>
            </a:r>
          </a:p>
        </p:txBody>
      </p:sp>
    </p:spTree>
    <p:extLst>
      <p:ext uri="{BB962C8B-B14F-4D97-AF65-F5344CB8AC3E}">
        <p14:creationId xmlns:p14="http://schemas.microsoft.com/office/powerpoint/2010/main" val="288204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E88F3-6566-4B0D-ADC6-0554B9002477}"/>
              </a:ext>
            </a:extLst>
          </p:cNvPr>
          <p:cNvSpPr/>
          <p:nvPr/>
        </p:nvSpPr>
        <p:spPr>
          <a:xfrm>
            <a:off x="3047999" y="2690336"/>
            <a:ext cx="7154779"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The first woman to be fully ordained in the Methodist Church in Minnesota, </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Mary </a:t>
            </a:r>
            <a:r>
              <a:rPr lang="en-US" sz="2400" b="1" dirty="0" err="1">
                <a:latin typeface="Arial" panose="020B0604020202020204" pitchFamily="34" charset="0"/>
                <a:cs typeface="Arial" panose="020B0604020202020204" pitchFamily="34" charset="0"/>
              </a:rPr>
              <a:t>MacNicholl</a:t>
            </a:r>
            <a:r>
              <a:rPr lang="en-US" sz="2400" b="1" dirty="0">
                <a:latin typeface="Arial" panose="020B0604020202020204" pitchFamily="34" charset="0"/>
                <a:cs typeface="Arial" panose="020B0604020202020204" pitchFamily="34" charset="0"/>
              </a:rPr>
              <a:t> became the bridge that women who entered the ministry afterwards could look toward to see what had already been done for them. </a:t>
            </a:r>
          </a:p>
        </p:txBody>
      </p:sp>
    </p:spTree>
    <p:extLst>
      <p:ext uri="{BB962C8B-B14F-4D97-AF65-F5344CB8AC3E}">
        <p14:creationId xmlns:p14="http://schemas.microsoft.com/office/powerpoint/2010/main" val="11254709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3435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884825E-EC03-4722-8283-74EC8EECC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C04A4164-FDD3-4AE9-8129-4E1B921E2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242BA971-550B-4D73-A876-FA172A0C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F52F4EE2-AD57-433A-87C2-B1418FE22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418466F3-BDB0-4394-BA4A-CF39BF690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9B5012CA-30F7-4EAF-9345-0EC48D013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F1CEB021-8D0F-48F1-947A-7F206BE2D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03D5F265-52CB-44C4-AC6C-690E2BAFF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AC865DC3-14CF-426B-B727-540299B5F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28D0689D-31AE-4EAE-8B89-90DCD47F1B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17172BB3-0B74-4B5A-B1FC-09313DAC3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24BF584C-D8EA-4C47-98AB-CDD5EB007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124EB1F1-5E4E-4599-A171-9D7792022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2209368F-1AD1-453A-8026-F04870973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86" name="Freeform 27">
              <a:extLst>
                <a:ext uri="{FF2B5EF4-FFF2-40B4-BE49-F238E27FC236}">
                  <a16:creationId xmlns:a16="http://schemas.microsoft.com/office/drawing/2014/main" id="{0E69BFA4-17AB-4ABA-8D3C-631A60BE0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4292D11E-0C01-4D2E-B100-948220935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A3A4E547-348A-4729-AC00-1E84D8AD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AE8EC33A-BF4E-4E28-A2F7-033DBBC9D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38008CFA-8ADB-4AAB-8B54-AB4FE356C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F204F925-C7EB-4729-AB29-7487C8ED8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1B850771-3B79-4C27-9CC3-3CBFA90C0F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565B2F18-C5EF-495D-AF6F-226B7CA9D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BCA4A062-5E82-4F21-BEBB-7E3C4405C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85F9DBD7-D46E-42F2-96B1-B9EE44691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098B143F-4C52-4FCA-AC4A-E9BEA91C7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A3617AF3-1F02-4D51-9908-2C09CAAB0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76CA6318-3044-4469-954D-B2AD9DE3B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6">
            <a:extLst>
              <a:ext uri="{FF2B5EF4-FFF2-40B4-BE49-F238E27FC236}">
                <a16:creationId xmlns:a16="http://schemas.microsoft.com/office/drawing/2014/main" id="{56320D52-458E-414C-8DAD-A51E40CC4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itle 1">
            <a:extLst>
              <a:ext uri="{FF2B5EF4-FFF2-40B4-BE49-F238E27FC236}">
                <a16:creationId xmlns:a16="http://schemas.microsoft.com/office/drawing/2014/main" id="{5C8C4C10-5B60-4A64-866B-938453F71418}"/>
              </a:ext>
            </a:extLst>
          </p:cNvPr>
          <p:cNvSpPr>
            <a:spLocks noGrp="1"/>
          </p:cNvSpPr>
          <p:nvPr>
            <p:ph type="title"/>
          </p:nvPr>
        </p:nvSpPr>
        <p:spPr>
          <a:xfrm>
            <a:off x="2589213" y="4775200"/>
            <a:ext cx="8915399" cy="823448"/>
          </a:xfrm>
        </p:spPr>
        <p:txBody>
          <a:bodyPr vert="horz" lIns="91440" tIns="45720" rIns="91440" bIns="45720" rtlCol="0" anchor="b">
            <a:normAutofit/>
          </a:bodyPr>
          <a:lstStyle/>
          <a:p>
            <a:pPr>
              <a:lnSpc>
                <a:spcPct val="90000"/>
              </a:lnSpc>
            </a:pPr>
            <a:r>
              <a:rPr lang="en-US" sz="2400" dirty="0"/>
              <a:t>Clarence Stoll, Arthur </a:t>
            </a:r>
            <a:r>
              <a:rPr lang="en-US" sz="2400" dirty="0" err="1"/>
              <a:t>MacNicholl</a:t>
            </a:r>
            <a:r>
              <a:rPr lang="en-US" sz="2400" dirty="0"/>
              <a:t> wedding </a:t>
            </a:r>
            <a:r>
              <a:rPr lang="en-US" sz="2400" dirty="0" err="1"/>
              <a:t>pict</a:t>
            </a:r>
            <a:r>
              <a:rPr lang="en-US" sz="2400" dirty="0"/>
              <a:t>. Age 28</a:t>
            </a:r>
          </a:p>
        </p:txBody>
      </p:sp>
      <p:sp>
        <p:nvSpPr>
          <p:cNvPr id="3" name="Content Placeholder 2">
            <a:extLst>
              <a:ext uri="{FF2B5EF4-FFF2-40B4-BE49-F238E27FC236}">
                <a16:creationId xmlns:a16="http://schemas.microsoft.com/office/drawing/2014/main" id="{CC4E2487-1BD0-4380-A688-A14F66EC0E17}"/>
              </a:ext>
            </a:extLst>
          </p:cNvPr>
          <p:cNvSpPr>
            <a:spLocks noGrp="1"/>
          </p:cNvSpPr>
          <p:nvPr>
            <p:ph idx="1"/>
          </p:nvPr>
        </p:nvSpPr>
        <p:spPr>
          <a:xfrm>
            <a:off x="2589213" y="5598647"/>
            <a:ext cx="8915399" cy="522754"/>
          </a:xfrm>
        </p:spPr>
        <p:txBody>
          <a:bodyPr vert="horz" lIns="91440" tIns="45720" rIns="91440" bIns="45720" rtlCol="0" anchor="t">
            <a:normAutofit/>
          </a:bodyPr>
          <a:lstStyle/>
          <a:p>
            <a:pPr marL="0" indent="0">
              <a:buNone/>
            </a:pPr>
            <a:r>
              <a:rPr lang="en-US">
                <a:solidFill>
                  <a:schemeClr val="tx1">
                    <a:lumMod val="65000"/>
                    <a:lumOff val="35000"/>
                  </a:schemeClr>
                </a:solidFill>
              </a:rPr>
              <a:t>Photo from Lee Ellis</a:t>
            </a:r>
          </a:p>
        </p:txBody>
      </p:sp>
      <p:pic>
        <p:nvPicPr>
          <p:cNvPr id="1026" name="Picture 2" descr="6509211308309407962162043">
            <a:extLst>
              <a:ext uri="{FF2B5EF4-FFF2-40B4-BE49-F238E27FC236}">
                <a16:creationId xmlns:a16="http://schemas.microsoft.com/office/drawing/2014/main" id="{7978362E-1680-4DB0-8A12-5A5C54463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492" y="631823"/>
            <a:ext cx="2876401" cy="38549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204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A93444-CEA8-4C99-BF05-402DACC07E85}"/>
              </a:ext>
            </a:extLst>
          </p:cNvPr>
          <p:cNvPicPr>
            <a:picLocks noChangeAspect="1"/>
          </p:cNvPicPr>
          <p:nvPr/>
        </p:nvPicPr>
        <p:blipFill>
          <a:blip r:embed="rId2"/>
          <a:stretch>
            <a:fillRect/>
          </a:stretch>
        </p:blipFill>
        <p:spPr>
          <a:xfrm>
            <a:off x="4496473" y="1141328"/>
            <a:ext cx="1318105" cy="2472765"/>
          </a:xfrm>
          <a:prstGeom prst="rect">
            <a:avLst/>
          </a:prstGeom>
          <a:effectLst>
            <a:softEdge rad="317500"/>
          </a:effectLst>
        </p:spPr>
      </p:pic>
      <p:pic>
        <p:nvPicPr>
          <p:cNvPr id="2" name="Picture 1">
            <a:extLst>
              <a:ext uri="{FF2B5EF4-FFF2-40B4-BE49-F238E27FC236}">
                <a16:creationId xmlns:a16="http://schemas.microsoft.com/office/drawing/2014/main" id="{684B128C-9060-46FC-9734-4AC703DBE919}"/>
              </a:ext>
            </a:extLst>
          </p:cNvPr>
          <p:cNvPicPr>
            <a:picLocks noChangeAspect="1"/>
          </p:cNvPicPr>
          <p:nvPr/>
        </p:nvPicPr>
        <p:blipFill rotWithShape="1">
          <a:blip r:embed="rId3"/>
          <a:srcRect l="1230" t="6883" r="5953" b="6798"/>
          <a:stretch/>
        </p:blipFill>
        <p:spPr>
          <a:xfrm>
            <a:off x="9287646" y="180753"/>
            <a:ext cx="2689825" cy="34666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5D9A7C52-2529-4151-B096-B5FD13795B98}"/>
              </a:ext>
            </a:extLst>
          </p:cNvPr>
          <p:cNvPicPr>
            <a:picLocks noChangeAspect="1"/>
          </p:cNvPicPr>
          <p:nvPr/>
        </p:nvPicPr>
        <p:blipFill>
          <a:blip r:embed="rId4"/>
          <a:stretch>
            <a:fillRect/>
          </a:stretch>
        </p:blipFill>
        <p:spPr>
          <a:xfrm>
            <a:off x="9212298" y="3939361"/>
            <a:ext cx="2840520" cy="2589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F16860CD-8D19-4D32-AF71-04911AD22EAF}"/>
              </a:ext>
            </a:extLst>
          </p:cNvPr>
          <p:cNvSpPr txBox="1"/>
          <p:nvPr/>
        </p:nvSpPr>
        <p:spPr>
          <a:xfrm>
            <a:off x="6096000" y="1072503"/>
            <a:ext cx="3349256" cy="1200329"/>
          </a:xfrm>
          <a:prstGeom prst="rect">
            <a:avLst/>
          </a:prstGeom>
          <a:noFill/>
        </p:spPr>
        <p:txBody>
          <a:bodyPr wrap="square" rtlCol="0">
            <a:spAutoFit/>
          </a:bodyPr>
          <a:lstStyle/>
          <a:p>
            <a:r>
              <a:rPr lang="en-US" dirty="0"/>
              <a:t>Providence had chosen</a:t>
            </a:r>
          </a:p>
          <a:p>
            <a:r>
              <a:rPr lang="en-US" dirty="0"/>
              <a:t>him for the work of a religious teacher and </a:t>
            </a:r>
            <a:r>
              <a:rPr lang="en-US" dirty="0">
                <a:latin typeface="Arial" panose="020B0604020202020204" pitchFamily="34" charset="0"/>
                <a:cs typeface="Arial" panose="020B0604020202020204" pitchFamily="34" charset="0"/>
              </a:rPr>
              <a:t>preacher</a:t>
            </a:r>
            <a:r>
              <a:rPr lang="en-US" dirty="0"/>
              <a:t> and minister." </a:t>
            </a:r>
          </a:p>
        </p:txBody>
      </p:sp>
      <p:sp>
        <p:nvSpPr>
          <p:cNvPr id="6" name="TextBox 5">
            <a:extLst>
              <a:ext uri="{FF2B5EF4-FFF2-40B4-BE49-F238E27FC236}">
                <a16:creationId xmlns:a16="http://schemas.microsoft.com/office/drawing/2014/main" id="{CF874785-FBE4-4F35-8D4F-F8DD4A6A5E18}"/>
              </a:ext>
            </a:extLst>
          </p:cNvPr>
          <p:cNvSpPr txBox="1"/>
          <p:nvPr/>
        </p:nvSpPr>
        <p:spPr>
          <a:xfrm>
            <a:off x="6096000" y="187648"/>
            <a:ext cx="311534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Rev. Robert Turner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“had the energy of John Wesley. . . </a:t>
            </a:r>
          </a:p>
        </p:txBody>
      </p:sp>
      <p:sp>
        <p:nvSpPr>
          <p:cNvPr id="8" name="TextBox 7">
            <a:extLst>
              <a:ext uri="{FF2B5EF4-FFF2-40B4-BE49-F238E27FC236}">
                <a16:creationId xmlns:a16="http://schemas.microsoft.com/office/drawing/2014/main" id="{D449AB06-3BDE-4183-B915-08B29B17A2FE}"/>
              </a:ext>
            </a:extLst>
          </p:cNvPr>
          <p:cNvSpPr txBox="1"/>
          <p:nvPr/>
        </p:nvSpPr>
        <p:spPr>
          <a:xfrm>
            <a:off x="5943600" y="4033546"/>
            <a:ext cx="3115340"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Rev. William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“was mighty in prayer and . . . [h]is pulpit ministry was Biblical.”</a:t>
            </a:r>
          </a:p>
        </p:txBody>
      </p:sp>
      <p:sp>
        <p:nvSpPr>
          <p:cNvPr id="16" name="TextBox 15">
            <a:extLst>
              <a:ext uri="{FF2B5EF4-FFF2-40B4-BE49-F238E27FC236}">
                <a16:creationId xmlns:a16="http://schemas.microsoft.com/office/drawing/2014/main" id="{39AEAAB2-FDB6-4EC2-A26D-F481EB6169E8}"/>
              </a:ext>
            </a:extLst>
          </p:cNvPr>
          <p:cNvSpPr txBox="1"/>
          <p:nvPr/>
        </p:nvSpPr>
        <p:spPr>
          <a:xfrm>
            <a:off x="6276754" y="6316409"/>
            <a:ext cx="2934586" cy="70788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Some images provided by </a:t>
            </a:r>
            <a:r>
              <a:rPr lang="en-US" sz="1000" i="1" dirty="0">
                <a:latin typeface="Arial" panose="020B0604020202020204" pitchFamily="34" charset="0"/>
                <a:cs typeface="Arial" panose="020B0604020202020204" pitchFamily="34" charset="0"/>
              </a:rPr>
              <a:t>Beth Patkus, Conference Archivist</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New York Annual Conference of the UMC</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6AAEA20-0CE8-42FA-B03B-C90C7E02AE1F}"/>
              </a:ext>
            </a:extLst>
          </p:cNvPr>
          <p:cNvSpPr/>
          <p:nvPr/>
        </p:nvSpPr>
        <p:spPr>
          <a:xfrm>
            <a:off x="308048" y="58794"/>
            <a:ext cx="5881471" cy="954107"/>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rPr>
              <a:t>The Irish-born </a:t>
            </a:r>
          </a:p>
          <a:p>
            <a:pPr algn="ctr"/>
            <a:r>
              <a:rPr lang="en-US" sz="2800" b="1" dirty="0" err="1">
                <a:latin typeface="Arial" panose="020B0604020202020204" pitchFamily="34" charset="0"/>
                <a:cs typeface="Arial" panose="020B0604020202020204" pitchFamily="34" charset="0"/>
              </a:rPr>
              <a:t>MacNicholl</a:t>
            </a:r>
            <a:r>
              <a:rPr lang="en-US" sz="2800" b="1" dirty="0">
                <a:latin typeface="Arial" panose="020B0604020202020204" pitchFamily="34" charset="0"/>
                <a:cs typeface="Arial" panose="020B0604020202020204" pitchFamily="34" charset="0"/>
              </a:rPr>
              <a:t> brothers</a:t>
            </a:r>
          </a:p>
        </p:txBody>
      </p:sp>
      <p:sp>
        <p:nvSpPr>
          <p:cNvPr id="9" name="TextBox 8">
            <a:extLst>
              <a:ext uri="{FF2B5EF4-FFF2-40B4-BE49-F238E27FC236}">
                <a16:creationId xmlns:a16="http://schemas.microsoft.com/office/drawing/2014/main" id="{EDAE2C97-7774-4705-A5DD-62E5CBC70437}"/>
              </a:ext>
            </a:extLst>
          </p:cNvPr>
          <p:cNvSpPr txBox="1"/>
          <p:nvPr/>
        </p:nvSpPr>
        <p:spPr>
          <a:xfrm>
            <a:off x="1170565" y="1284429"/>
            <a:ext cx="3840480" cy="203132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Rev. Arthur </a:t>
            </a:r>
            <a:r>
              <a:rPr lang="en-US" b="1" dirty="0" err="1">
                <a:latin typeface="Arial" panose="020B0604020202020204" pitchFamily="34" charset="0"/>
                <a:cs typeface="Arial" panose="020B0604020202020204" pitchFamily="34" charset="0"/>
              </a:rPr>
              <a:t>MacNicholl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“converted” at sixteen and was licensed to preach when </a:t>
            </a:r>
          </a:p>
          <a:p>
            <a:r>
              <a:rPr lang="en-US" dirty="0">
                <a:latin typeface="Arial" panose="020B0604020202020204" pitchFamily="34" charset="0"/>
                <a:cs typeface="Arial" panose="020B0604020202020204" pitchFamily="34" charset="0"/>
              </a:rPr>
              <a:t>he was nineteen. </a:t>
            </a:r>
          </a:p>
          <a:p>
            <a:r>
              <a:rPr lang="en-US" dirty="0">
                <a:latin typeface="Arial" panose="020B0604020202020204" pitchFamily="34" charset="0"/>
                <a:cs typeface="Arial" panose="020B0604020202020204" pitchFamily="34" charset="0"/>
              </a:rPr>
              <a:t>He died when he was 40, </a:t>
            </a:r>
          </a:p>
          <a:p>
            <a:r>
              <a:rPr lang="en-US" dirty="0">
                <a:latin typeface="Arial" panose="020B0604020202020204" pitchFamily="34" charset="0"/>
                <a:cs typeface="Arial" panose="020B0604020202020204" pitchFamily="34" charset="0"/>
              </a:rPr>
              <a:t>in 1891 in Connecticut.</a:t>
            </a:r>
          </a:p>
          <a:p>
            <a:endParaRPr lang="en-US"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AFD747B-05ED-476D-A892-A5A527908064}"/>
              </a:ext>
            </a:extLst>
          </p:cNvPr>
          <p:cNvGrpSpPr/>
          <p:nvPr/>
        </p:nvGrpSpPr>
        <p:grpSpPr>
          <a:xfrm>
            <a:off x="1170565" y="3587282"/>
            <a:ext cx="4570440" cy="2969078"/>
            <a:chOff x="1196033" y="3274327"/>
            <a:chExt cx="4570440" cy="2969078"/>
          </a:xfrm>
        </p:grpSpPr>
        <p:pic>
          <p:nvPicPr>
            <p:cNvPr id="11" name="Picture 10">
              <a:extLst>
                <a:ext uri="{FF2B5EF4-FFF2-40B4-BE49-F238E27FC236}">
                  <a16:creationId xmlns:a16="http://schemas.microsoft.com/office/drawing/2014/main" id="{DF6B47E6-3D5B-4EFB-8773-1AA5FE023230}"/>
                </a:ext>
              </a:extLst>
            </p:cNvPr>
            <p:cNvPicPr>
              <a:picLocks noChangeAspect="1"/>
            </p:cNvPicPr>
            <p:nvPr/>
          </p:nvPicPr>
          <p:blipFill>
            <a:blip r:embed="rId5">
              <a:duotone>
                <a:schemeClr val="accent1">
                  <a:shade val="45000"/>
                  <a:satMod val="135000"/>
                </a:schemeClr>
                <a:prstClr val="white"/>
              </a:duotone>
            </a:blip>
            <a:stretch>
              <a:fillRect/>
            </a:stretch>
          </p:blipFill>
          <p:spPr>
            <a:xfrm>
              <a:off x="4496473" y="4597485"/>
              <a:ext cx="1270000" cy="1645920"/>
            </a:xfrm>
            <a:prstGeom prst="roundRect">
              <a:avLst>
                <a:gd name="adj" fmla="val 16667"/>
              </a:avLst>
            </a:prstGeom>
            <a:ln>
              <a:noFill/>
            </a:ln>
            <a:effectLst>
              <a:outerShdw blurRad="76200" dist="38100" dir="7800000" algn="tl" rotWithShape="0">
                <a:srgbClr val="000000">
                  <a:alpha val="40000"/>
                </a:srgbClr>
              </a:outerShdw>
              <a:softEdge rad="63500"/>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E95BD48A-8618-4AD9-94A6-C52FB488958B}"/>
                </a:ext>
              </a:extLst>
            </p:cNvPr>
            <p:cNvSpPr txBox="1"/>
            <p:nvPr/>
          </p:nvSpPr>
          <p:spPr>
            <a:xfrm>
              <a:off x="1196033" y="3274327"/>
              <a:ext cx="4009293"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By the 1930’s, along with Robert, Arthur, William, </a:t>
              </a:r>
              <a:r>
                <a:rPr lang="en-US" b="1" dirty="0">
                  <a:solidFill>
                    <a:srgbClr val="FF0000"/>
                  </a:solidFill>
                  <a:latin typeface="Arial" panose="020B0604020202020204" pitchFamily="34" charset="0"/>
                  <a:cs typeface="Arial" panose="020B0604020202020204" pitchFamily="34" charset="0"/>
                </a:rPr>
                <a:t>Alexander </a:t>
              </a:r>
              <a:r>
                <a:rPr lang="en-US" dirty="0">
                  <a:latin typeface="Arial" panose="020B0604020202020204" pitchFamily="34" charset="0"/>
                  <a:cs typeface="Arial" panose="020B0604020202020204" pitchFamily="34" charset="0"/>
                </a:rPr>
                <a:t>and son </a:t>
              </a:r>
              <a:r>
                <a:rPr lang="en-US" dirty="0">
                  <a:solidFill>
                    <a:srgbClr val="FF0000"/>
                  </a:solidFill>
                  <a:latin typeface="Arial" panose="020B0604020202020204" pitchFamily="34" charset="0"/>
                  <a:cs typeface="Arial" panose="020B0604020202020204" pitchFamily="34" charset="0"/>
                </a:rPr>
                <a:t>Alexande</a:t>
              </a:r>
              <a:r>
                <a:rPr lang="en-US" dirty="0">
                  <a:latin typeface="Arial" panose="020B0604020202020204" pitchFamily="34" charset="0"/>
                  <a:cs typeface="Arial" panose="020B0604020202020204" pitchFamily="34" charset="0"/>
                </a:rPr>
                <a:t>r, the </a:t>
              </a:r>
              <a:r>
                <a:rPr lang="en-US" dirty="0" err="1">
                  <a:latin typeface="Arial" panose="020B0604020202020204" pitchFamily="34" charset="0"/>
                  <a:cs typeface="Arial" panose="020B0604020202020204" pitchFamily="34" charset="0"/>
                </a:rPr>
                <a:t>MacNicholls</a:t>
              </a:r>
              <a:r>
                <a:rPr lang="en-US" dirty="0">
                  <a:latin typeface="Arial" panose="020B0604020202020204" pitchFamily="34" charset="0"/>
                  <a:cs typeface="Arial" panose="020B0604020202020204" pitchFamily="34" charset="0"/>
                </a:rPr>
                <a:t> "had given one hundred and twenty-nine years of ministerial service to the New York East Conference</a:t>
              </a:r>
              <a:r>
                <a:rPr lang="en-US" dirty="0"/>
                <a:t>.” </a:t>
              </a:r>
            </a:p>
          </p:txBody>
        </p:sp>
      </p:grpSp>
      <p:sp>
        <p:nvSpPr>
          <p:cNvPr id="10" name="TextBox 9">
            <a:extLst>
              <a:ext uri="{FF2B5EF4-FFF2-40B4-BE49-F238E27FC236}">
                <a16:creationId xmlns:a16="http://schemas.microsoft.com/office/drawing/2014/main" id="{9136B05B-73CA-4CB0-A725-DBCF340B7474}"/>
              </a:ext>
            </a:extLst>
          </p:cNvPr>
          <p:cNvSpPr txBox="1"/>
          <p:nvPr/>
        </p:nvSpPr>
        <p:spPr>
          <a:xfrm>
            <a:off x="1170565" y="5936567"/>
            <a:ext cx="3097845"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Rev. Alexander </a:t>
            </a:r>
            <a:r>
              <a:rPr lang="en-US" b="1" dirty="0" err="1">
                <a:latin typeface="Arial" panose="020B0604020202020204" pitchFamily="34" charset="0"/>
                <a:cs typeface="Arial" panose="020B0604020202020204" pitchFamily="34" charset="0"/>
              </a:rPr>
              <a:t>MacNicholl</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76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55FCA22-284C-4460-BD4E-99656FFA8D8E}"/>
              </a:ext>
            </a:extLst>
          </p:cNvPr>
          <p:cNvPicPr>
            <a:picLocks noGrp="1" noChangeAspect="1"/>
          </p:cNvPicPr>
          <p:nvPr>
            <p:ph idx="4294967295"/>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720" r="7532"/>
          <a:stretch/>
        </p:blipFill>
        <p:spPr>
          <a:xfrm>
            <a:off x="2331802" y="192375"/>
            <a:ext cx="2153335" cy="6090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4">
            <a:extLst>
              <a:ext uri="{FF2B5EF4-FFF2-40B4-BE49-F238E27FC236}">
                <a16:creationId xmlns:a16="http://schemas.microsoft.com/office/drawing/2014/main" id="{84E9845A-0A15-4B22-A8ED-0562AFD01005}"/>
              </a:ext>
            </a:extLst>
          </p:cNvPr>
          <p:cNvPicPr>
            <a:picLocks noChangeAspect="1"/>
          </p:cNvPicPr>
          <p:nvPr/>
        </p:nvPicPr>
        <p:blipFill rotWithShape="1">
          <a:blip r:embed="rId4"/>
          <a:srcRect t="6168" b="9010"/>
          <a:stretch/>
        </p:blipFill>
        <p:spPr>
          <a:xfrm>
            <a:off x="6937329" y="4139944"/>
            <a:ext cx="4778640" cy="14724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0C7E07B-96F1-4F41-AC60-361455225685}"/>
              </a:ext>
            </a:extLst>
          </p:cNvPr>
          <p:cNvSpPr txBox="1"/>
          <p:nvPr/>
        </p:nvSpPr>
        <p:spPr>
          <a:xfrm>
            <a:off x="3579926" y="84654"/>
            <a:ext cx="740981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Dr. T. Alexander </a:t>
            </a:r>
            <a:r>
              <a:rPr lang="en-US" sz="2800" b="1" dirty="0" err="1">
                <a:latin typeface="Arial" panose="020B0604020202020204" pitchFamily="34" charset="0"/>
                <a:cs typeface="Arial" panose="020B0604020202020204" pitchFamily="34" charset="0"/>
              </a:rPr>
              <a:t>MacMicholl</a:t>
            </a:r>
            <a:endParaRPr lang="en-US"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40F5065-1A9F-4C2E-8450-854EF27C84E8}"/>
              </a:ext>
            </a:extLst>
          </p:cNvPr>
          <p:cNvSpPr txBox="1"/>
          <p:nvPr/>
        </p:nvSpPr>
        <p:spPr>
          <a:xfrm>
            <a:off x="4973256" y="557176"/>
            <a:ext cx="5254417"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i="1" dirty="0">
                <a:latin typeface="Arial" panose="020B0604020202020204" pitchFamily="34" charset="0"/>
                <a:cs typeface="Arial" panose="020B0604020202020204" pitchFamily="34" charset="0"/>
              </a:rPr>
              <a:t>“Whereas Reverend Robert Turner </a:t>
            </a:r>
            <a:r>
              <a:rPr lang="en-US" b="1" i="1" dirty="0" err="1">
                <a:latin typeface="Arial" panose="020B0604020202020204" pitchFamily="34" charset="0"/>
                <a:cs typeface="Arial" panose="020B0604020202020204" pitchFamily="34" charset="0"/>
              </a:rPr>
              <a:t>MacNicholl’s</a:t>
            </a:r>
            <a:r>
              <a:rPr lang="en-US" b="1" i="1" dirty="0">
                <a:latin typeface="Arial" panose="020B0604020202020204" pitchFamily="34" charset="0"/>
                <a:cs typeface="Arial" panose="020B0604020202020204" pitchFamily="34" charset="0"/>
              </a:rPr>
              <a:t> fight was on a spiritual plane, his oldest son, Dr. Thomas Alexander </a:t>
            </a:r>
            <a:r>
              <a:rPr lang="en-US" b="1" i="1" dirty="0" err="1">
                <a:latin typeface="Arial" panose="020B0604020202020204" pitchFamily="34" charset="0"/>
                <a:cs typeface="Arial" panose="020B0604020202020204" pitchFamily="34" charset="0"/>
              </a:rPr>
              <a:t>MacNicholl</a:t>
            </a:r>
            <a:r>
              <a:rPr lang="en-US" b="1" i="1" dirty="0">
                <a:latin typeface="Arial" panose="020B0604020202020204" pitchFamily="34" charset="0"/>
                <a:cs typeface="Arial" panose="020B0604020202020204" pitchFamily="34" charset="0"/>
              </a:rPr>
              <a:t> went further, carrying the crusade on medical terms.”</a:t>
            </a:r>
          </a:p>
        </p:txBody>
      </p:sp>
      <p:sp>
        <p:nvSpPr>
          <p:cNvPr id="8" name="TextBox 7">
            <a:extLst>
              <a:ext uri="{FF2B5EF4-FFF2-40B4-BE49-F238E27FC236}">
                <a16:creationId xmlns:a16="http://schemas.microsoft.com/office/drawing/2014/main" id="{1A35C9C9-8840-4545-B237-F224FCC33736}"/>
              </a:ext>
            </a:extLst>
          </p:cNvPr>
          <p:cNvSpPr txBox="1"/>
          <p:nvPr/>
        </p:nvSpPr>
        <p:spPr>
          <a:xfrm>
            <a:off x="10462904" y="6283012"/>
            <a:ext cx="1729095" cy="830997"/>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hlinkClick r:id="rId5" tooltip="Star-Gazette">
                  <a:extLst>
                    <a:ext uri="{A12FA001-AC4F-418D-AE19-62706E023703}">
                      <ahyp:hlinkClr xmlns:ahyp="http://schemas.microsoft.com/office/drawing/2018/hyperlinkcolor" val="tx"/>
                    </a:ext>
                  </a:extLst>
                </a:hlinkClick>
              </a:rPr>
              <a:t>Star-Gazette</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Elmira, New York</a:t>
            </a:r>
          </a:p>
          <a:p>
            <a:r>
              <a:rPr lang="en-US" sz="1000" dirty="0">
                <a:latin typeface="Arial" panose="020B0604020202020204" pitchFamily="34" charset="0"/>
                <a:cs typeface="Arial" panose="020B0604020202020204" pitchFamily="34" charset="0"/>
              </a:rPr>
              <a:t>Wed, Oct 26, 1910 – 4</a:t>
            </a:r>
          </a:p>
          <a:p>
            <a:endParaRPr lang="en-US" dirty="0"/>
          </a:p>
        </p:txBody>
      </p:sp>
      <p:pic>
        <p:nvPicPr>
          <p:cNvPr id="9" name="Picture 8">
            <a:extLst>
              <a:ext uri="{FF2B5EF4-FFF2-40B4-BE49-F238E27FC236}">
                <a16:creationId xmlns:a16="http://schemas.microsoft.com/office/drawing/2014/main" id="{A84D1BAF-410F-4F6E-8C5E-C0882C0642D3}"/>
              </a:ext>
            </a:extLst>
          </p:cNvPr>
          <p:cNvPicPr>
            <a:picLocks noChangeAspect="1"/>
          </p:cNvPicPr>
          <p:nvPr/>
        </p:nvPicPr>
        <p:blipFill rotWithShape="1">
          <a:blip r:embed="rId6"/>
          <a:srcRect l="2733" r="2652" b="30995"/>
          <a:stretch/>
        </p:blipFill>
        <p:spPr>
          <a:xfrm>
            <a:off x="2025748" y="5612355"/>
            <a:ext cx="4911581" cy="10845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2A82BEBD-B352-4CA1-AB67-391F1502A9D1}"/>
              </a:ext>
            </a:extLst>
          </p:cNvPr>
          <p:cNvPicPr>
            <a:picLocks noChangeAspect="1"/>
          </p:cNvPicPr>
          <p:nvPr/>
        </p:nvPicPr>
        <p:blipFill rotWithShape="1">
          <a:blip r:embed="rId7"/>
          <a:srcRect t="11446" r="3110" b="5327"/>
          <a:stretch/>
        </p:blipFill>
        <p:spPr>
          <a:xfrm>
            <a:off x="8076876" y="1966497"/>
            <a:ext cx="3236968" cy="1930041"/>
          </a:xfrm>
          <a:prstGeom prst="round2DiagRect">
            <a:avLst>
              <a:gd name="adj1" fmla="val 16667"/>
              <a:gd name="adj2" fmla="val 2028"/>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1802824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2276</TotalTime>
  <Words>4034</Words>
  <Application>Microsoft Office PowerPoint</Application>
  <PresentationFormat>Widescreen</PresentationFormat>
  <Paragraphs>406</Paragraphs>
  <Slides>72</Slides>
  <Notes>3</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&amp;quot</vt:lpstr>
      <vt:lpstr>Arial</vt:lpstr>
      <vt:lpstr>Blackadder ITC</vt:lpstr>
      <vt:lpstr>Calibri</vt:lpstr>
      <vt:lpstr>Century Gothic</vt:lpstr>
      <vt:lpstr>Times New Roman</vt:lpstr>
      <vt:lpstr>Ubuntu</vt:lpstr>
      <vt:lpstr>Wingdings</vt:lpstr>
      <vt:lpstr>Wingdings 3</vt:lpstr>
      <vt:lpstr>Wisp</vt:lpstr>
      <vt:lpstr>Mary MacNicholl Group Discussion &amp; Tentative Schedule</vt:lpstr>
      <vt:lpstr>PowerPoint Presentation</vt:lpstr>
      <vt:lpstr>PowerPoint Presentation</vt:lpstr>
      <vt:lpstr>Mary MacNicholl: A Woman with Vision </vt:lpstr>
      <vt:lpstr>PowerPoint Presentation</vt:lpstr>
      <vt:lpstr>If she wanted, Mary could have traced  her MacNicholl families,  almost all zealot Methodists,  back five generations  to County Tyrone, Ireland.  </vt:lpstr>
      <vt:lpstr>PowerPoint Presentation</vt:lpstr>
      <vt:lpstr>PowerPoint Presentation</vt:lpstr>
      <vt:lpstr>PowerPoint Presentation</vt:lpstr>
      <vt:lpstr>PowerPoint Presentation</vt:lpstr>
      <vt:lpstr>Brothers Arthur and Jay Alexander MacNicholl </vt:lpstr>
      <vt:lpstr>Sam, Mary’s cousin</vt:lpstr>
      <vt:lpstr>PowerPoint Presentation</vt:lpstr>
      <vt:lpstr>PowerPoint Presentation</vt:lpstr>
      <vt:lpstr>Mary MacNicholl would not be the first woman  forging a path to serve her Lord. </vt:lpstr>
      <vt:lpstr>PowerPoint Presentation</vt:lpstr>
      <vt:lpstr>PowerPoint Presentation</vt:lpstr>
      <vt:lpstr>PowerPoint Presentation</vt:lpstr>
      <vt:lpstr>PowerPoint Presentation</vt:lpstr>
      <vt:lpstr>U.S., School Yearbooks, 1900-1990  Mary MacNicholl Merchantville High School  New Jersey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Jay and Mary Stoll MacNicholl home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While Mary MacNicholl wasn’t the first to become a minister,  more and more women entered the ministry,  became fully ordained, and gave their input on their careers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1964 Clearwater Methodist Confirmation Class</vt:lpstr>
      <vt:lpstr>PowerPoint Presentation</vt:lpstr>
      <vt:lpstr>1964 Parish Festival in Glendorado, Minnesota,  “geo-graphical center” of the 9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Clarence Stoll, Arthur MacNicholl wedding pict. Age 28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 MacNicholl</dc:title>
  <dc:creator>Frank Stupnik</dc:creator>
  <cp:lastModifiedBy>Frank Stupnik</cp:lastModifiedBy>
  <cp:revision>15</cp:revision>
  <dcterms:created xsi:type="dcterms:W3CDTF">2018-09-06T00:22:32Z</dcterms:created>
  <dcterms:modified xsi:type="dcterms:W3CDTF">2018-09-12T23:48:07Z</dcterms:modified>
</cp:coreProperties>
</file>